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embeddedFontLst>
    <p:embeddedFont>
      <p:font typeface="Barlow Semi Condensed ExLight" panose="00000306000000000000" pitchFamily="2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42B4974A-57A6-439A-97EA-925813392F84}">
          <p14:sldIdLst>
            <p14:sldId id="256"/>
            <p14:sldId id="260"/>
            <p14:sldId id="25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17553-0C48-498E-AD85-193C9242E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DFA6639-4E6E-4150-B690-1ECBD20D0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416427-5516-4F54-A684-05899654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F666-4370-4A18-808B-D2E5646A7854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08E14D-2830-49C6-B343-3135DE29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004B24-4CF4-438D-A1F6-5FF4EA24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B60-E239-4783-8C8C-0EEAFDA366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942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D54FF-6D2C-4FBC-9896-2DD89BB3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086C05C-BDF6-4B0A-81D2-C517063E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E9BC3C-4816-4E8E-B623-9D3C41C5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F666-4370-4A18-808B-D2E5646A7854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D7C740-6B52-4E09-8BA0-140D0ABA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F6422D-6690-46F7-9BC0-5CAF540D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B60-E239-4783-8C8C-0EEAFDA366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70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CA0DDA8-7704-4896-B602-1A48DB3FD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C0B59D5-F2AC-4AEB-90F0-8AFA6E67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4080F8-6D7C-43DA-8536-53AEBD94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F666-4370-4A18-808B-D2E5646A7854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BAB9FE-2B2E-4D99-B2C8-EED33ECC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1734AD-C948-4DAE-B6EB-C1467B6B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B60-E239-4783-8C8C-0EEAFDA366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153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A1874-05DA-4FCA-B25D-496CDE8B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50E43E-B07A-4938-90F5-DE7FF19F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95032D-433F-4DCD-AE63-42B50FEE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F666-4370-4A18-808B-D2E5646A7854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6646C9-4164-4D79-BEC5-D072B5DC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C67D34-BADA-4E4A-88EB-84C02545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B60-E239-4783-8C8C-0EEAFDA366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3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D1B71-F7B0-4C08-892E-4762A72E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192471-9C7D-4FD3-B7DD-37062D98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042336-E56F-477D-979C-DB833A41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F666-4370-4A18-808B-D2E5646A7854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E5D768-E986-4331-96C3-B9549FB7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064854-DF6F-4426-8EBC-2AD1D19C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B60-E239-4783-8C8C-0EEAFDA366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71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2B90-6640-457B-88F1-52704DF5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0B2BCD-8BB5-40D9-B37D-F47144242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6B17DD1-51C8-4810-BBAB-B7D3B4A75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C5D24C-E354-4102-B582-C1183598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F666-4370-4A18-808B-D2E5646A7854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DF304A-3DD4-46E5-8C7D-FF19AD52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EF6682-170F-4DB5-8362-AF909BF1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B60-E239-4783-8C8C-0EEAFDA366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53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E3203-1DF5-4CC9-A626-27A84850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B244C9-5338-4D65-B3FD-4D6548F1F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7C4CD4-8223-4D24-A35D-374470962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DA627DD-E4AC-47CF-9F56-47957B121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443E5CD-4D73-4197-86B4-AA40096E6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A63E07A-9A95-457C-BDD8-8C073DF7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F666-4370-4A18-808B-D2E5646A7854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23F9F8C-8C03-4905-AC40-C89FC737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EEA7604-76AC-45FA-8492-9F9F7511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B60-E239-4783-8C8C-0EEAFDA366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70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F51CB-9452-49A1-9D8E-562CC92A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F94A8EA-91C7-4366-B5B7-414D724A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F666-4370-4A18-808B-D2E5646A7854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0177BF6-DB4F-482B-BF5B-249C4BD3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71ED1A8-9B7A-40A4-B292-00029AC4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B60-E239-4783-8C8C-0EEAFDA366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68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8B1F432-AC5E-4183-BF25-A16464BB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F666-4370-4A18-808B-D2E5646A7854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43C59C4-A2FE-4029-BF48-D4751E47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98FE07-142A-44FA-99FF-18345A21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B60-E239-4783-8C8C-0EEAFDA366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3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847B0-B42A-4409-9D3C-CDD35771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95B402-C399-4B96-804A-5408A68A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044E32F-0CB9-4AA7-9C3D-E79FE325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EEBAA8-315B-4C1B-973A-43374198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F666-4370-4A18-808B-D2E5646A7854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802FC5-78F1-431D-A544-57559C71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4BC590-47C0-407B-9254-95AD5254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B60-E239-4783-8C8C-0EEAFDA366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6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96001-68F6-4717-8E56-173C2FBC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640D565-EBAF-4A67-8541-931A7BCF7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F187AF-B37A-4DB2-B385-3EC8F0E3E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88BBD8D-F5FB-4039-8D7F-FF7832BF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F666-4370-4A18-808B-D2E5646A7854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9C472A0-A610-424D-AD97-5AAAD877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23B76CA-9B13-4DB0-AE7A-56B4B9A7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B60-E239-4783-8C8C-0EEAFDA366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45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28C2A48-98F5-45CD-8014-90296AC1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112235-4F45-4071-B643-B989B244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DAF5B5-1732-40BA-AFC3-90BD17B78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F666-4370-4A18-808B-D2E5646A7854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3B3490-66FD-46FE-8659-33B737C4B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1FBBEA-2910-4DC7-91C8-521465121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1B60-E239-4783-8C8C-0EEAFDA366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36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Afbeelding 4" descr="Afbeelding met scène&#10;&#10;Automatisch gegenereerde beschrijving">
            <a:extLst>
              <a:ext uri="{FF2B5EF4-FFF2-40B4-BE49-F238E27FC236}">
                <a16:creationId xmlns:a16="http://schemas.microsoft.com/office/drawing/2014/main" id="{FDD75682-A952-447B-A033-97673BD25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95E3A8-EE9E-44B7-8B90-0DB0FA476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7200" b="1" dirty="0">
                <a:solidFill>
                  <a:srgbClr val="FFFFFF"/>
                </a:solidFill>
                <a:latin typeface="Barlow Semi Condensed ExLight" panose="00000306000000000000" pitchFamily="2" charset="0"/>
              </a:rPr>
              <a:t>Sprint 1 </a:t>
            </a:r>
            <a:br>
              <a:rPr lang="en-US" sz="7200" b="1" dirty="0">
                <a:solidFill>
                  <a:srgbClr val="FFFFFF"/>
                </a:solidFill>
                <a:latin typeface="Barlow Semi Condensed ExLight" panose="00000306000000000000" pitchFamily="2" charset="0"/>
              </a:rPr>
            </a:br>
            <a:r>
              <a:rPr lang="en-US" sz="7200" b="1" dirty="0">
                <a:solidFill>
                  <a:srgbClr val="FFFFFF"/>
                </a:solidFill>
                <a:latin typeface="Barlow Semi Condensed ExLight" panose="00000306000000000000" pitchFamily="2" charset="0"/>
              </a:rPr>
              <a:t>		Group 37</a:t>
            </a:r>
            <a:endParaRPr lang="nl-NL" sz="7200" b="1" dirty="0">
              <a:solidFill>
                <a:srgbClr val="FFFFFF"/>
              </a:solidFill>
              <a:latin typeface="Barlow Semi Condensed ExLight" panose="00000306000000000000" pitchFamily="2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19BFED4-D1E3-4344-B890-80E28189E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000" i="1" dirty="0">
                <a:solidFill>
                  <a:srgbClr val="FFFFFF"/>
                </a:solidFill>
                <a:latin typeface="Barlow Semi Condensed ExLight" panose="00000306000000000000" pitchFamily="2" charset="0"/>
              </a:rPr>
              <a:t>08-05-2019 – 15-05-2019</a:t>
            </a:r>
            <a:endParaRPr lang="nl-NL" sz="2000" i="1" dirty="0">
              <a:solidFill>
                <a:srgbClr val="FFFFFF"/>
              </a:solidFill>
              <a:latin typeface="Barlow Semi Condensed ExLight" panose="00000306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17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C1CF7A-6928-403E-BC31-240D9FF6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878" y="5824278"/>
            <a:ext cx="1887794" cy="99071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D02A3599-FE53-4543-8055-1C8A02210923}"/>
              </a:ext>
            </a:extLst>
          </p:cNvPr>
          <p:cNvSpPr txBox="1"/>
          <p:nvPr/>
        </p:nvSpPr>
        <p:spPr>
          <a:xfrm>
            <a:off x="994299" y="719091"/>
            <a:ext cx="405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Barlow Semi Condensed ExLight" panose="00000306000000000000" pitchFamily="2" charset="0"/>
              </a:rPr>
              <a:t>This sprint we finished:</a:t>
            </a:r>
            <a:endParaRPr lang="nl-NL" sz="3200" b="1" u="sng" dirty="0">
              <a:latin typeface="Barlow Semi Condensed ExLight" panose="00000306000000000000" pitchFamily="2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1611FD93-2251-4D73-9D07-44D592A9E979}"/>
              </a:ext>
            </a:extLst>
          </p:cNvPr>
          <p:cNvSpPr txBox="1"/>
          <p:nvPr/>
        </p:nvSpPr>
        <p:spPr>
          <a:xfrm>
            <a:off x="2172069" y="1641082"/>
            <a:ext cx="7989903" cy="418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000" dirty="0">
                <a:latin typeface="Barlow Semi Condensed ExLight" panose="00000306000000000000" pitchFamily="2" charset="0"/>
              </a:rPr>
              <a:t>a 1</a:t>
            </a:r>
            <a:r>
              <a:rPr lang="en-GB" sz="2000" baseline="30000" dirty="0">
                <a:latin typeface="Barlow Semi Condensed ExLight" panose="00000306000000000000" pitchFamily="2" charset="0"/>
              </a:rPr>
              <a:t>st</a:t>
            </a:r>
            <a:r>
              <a:rPr lang="en-GB" sz="2000" dirty="0">
                <a:latin typeface="Barlow Semi Condensed ExLight" panose="00000306000000000000" pitchFamily="2" charset="0"/>
              </a:rPr>
              <a:t> version class diagram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000" dirty="0">
                <a:latin typeface="Barlow Semi Condensed ExLight" panose="00000306000000000000" pitchFamily="2" charset="0"/>
              </a:rPr>
              <a:t>the (1</a:t>
            </a:r>
            <a:r>
              <a:rPr lang="en-GB" sz="2000" baseline="30000" dirty="0">
                <a:latin typeface="Barlow Semi Condensed ExLight" panose="00000306000000000000" pitchFamily="2" charset="0"/>
              </a:rPr>
              <a:t>st</a:t>
            </a:r>
            <a:r>
              <a:rPr lang="en-GB" sz="2000" dirty="0">
                <a:latin typeface="Barlow Semi Condensed ExLight" panose="00000306000000000000" pitchFamily="2" charset="0"/>
              </a:rPr>
              <a:t> version) SQL local database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000" dirty="0">
                <a:latin typeface="Barlow Semi Condensed ExLight" panose="00000306000000000000" pitchFamily="2" charset="0"/>
              </a:rPr>
              <a:t>The user stories: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sz="2000" dirty="0">
                <a:latin typeface="Barlow Semi Condensed ExLight" panose="00000306000000000000" pitchFamily="2" charset="0"/>
              </a:rPr>
              <a:t>Seeing a list of todays bookings of a specific room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sz="2000" dirty="0">
                <a:latin typeface="Barlow Semi Condensed ExLight" panose="00000306000000000000" pitchFamily="2" charset="0"/>
              </a:rPr>
              <a:t>Showing alternative rooms on the tablet of an already booked room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sz="2000" dirty="0">
                <a:latin typeface="Barlow Semi Condensed ExLight" panose="00000306000000000000" pitchFamily="2" charset="0"/>
              </a:rPr>
              <a:t>Creating a booking for a specific room on the tablet if the room is free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000" dirty="0">
                <a:latin typeface="Barlow Semi Condensed ExLight" panose="00000306000000000000" pitchFamily="2" charset="0"/>
              </a:rPr>
              <a:t>On the server-side: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sz="2000" dirty="0">
                <a:latin typeface="Barlow Semi Condensed ExLight" panose="00000306000000000000" pitchFamily="2" charset="0"/>
              </a:rPr>
              <a:t>The implementation of API methods for specific rooms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sz="2000" dirty="0">
                <a:latin typeface="Barlow Semi Condensed ExLight" panose="00000306000000000000" pitchFamily="2" charset="0"/>
              </a:rPr>
              <a:t>The implementation of API methods to be called from the web interface</a:t>
            </a:r>
          </a:p>
        </p:txBody>
      </p:sp>
    </p:spTree>
    <p:extLst>
      <p:ext uri="{BB962C8B-B14F-4D97-AF65-F5344CB8AC3E}">
        <p14:creationId xmlns:p14="http://schemas.microsoft.com/office/powerpoint/2010/main" val="205067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C1CF7A-6928-403E-BC31-240D9FF6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878" y="5824278"/>
            <a:ext cx="1887794" cy="99071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80C92B2-96A7-46B8-86BC-60EDD740E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93" t="50000" r="19597" b="33333"/>
          <a:stretch/>
        </p:blipFill>
        <p:spPr>
          <a:xfrm>
            <a:off x="356376" y="2264547"/>
            <a:ext cx="11479248" cy="2328905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A1BF23E2-EF61-4539-8F23-CE74D493008A}"/>
              </a:ext>
            </a:extLst>
          </p:cNvPr>
          <p:cNvSpPr txBox="1"/>
          <p:nvPr/>
        </p:nvSpPr>
        <p:spPr>
          <a:xfrm>
            <a:off x="994299" y="719091"/>
            <a:ext cx="405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Barlow Semi Condensed ExLight" panose="00000306000000000000" pitchFamily="2" charset="0"/>
              </a:rPr>
              <a:t>Class diagram</a:t>
            </a:r>
            <a:endParaRPr lang="nl-NL" sz="3200" b="1" u="sng" dirty="0">
              <a:latin typeface="Barlow Semi Condensed ExLight" panose="000003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1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C1CF7A-6928-403E-BC31-240D9FF6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878" y="5824278"/>
            <a:ext cx="1887794" cy="99071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A1BF23E2-EF61-4539-8F23-CE74D493008A}"/>
              </a:ext>
            </a:extLst>
          </p:cNvPr>
          <p:cNvSpPr txBox="1"/>
          <p:nvPr/>
        </p:nvSpPr>
        <p:spPr>
          <a:xfrm>
            <a:off x="4067452" y="2321004"/>
            <a:ext cx="40570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u="sng" dirty="0">
                <a:latin typeface="Barlow Semi Condensed ExLight" panose="00000306000000000000" pitchFamily="2" charset="0"/>
              </a:rPr>
              <a:t>DEMO</a:t>
            </a:r>
            <a:endParaRPr lang="nl-NL" sz="13800" b="1" u="sng" dirty="0">
              <a:latin typeface="Barlow Semi Condensed ExLight" panose="000003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511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90</Words>
  <Application>Microsoft Office PowerPoint</Application>
  <PresentationFormat>Breedbeeld</PresentationFormat>
  <Paragraphs>14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Barlow Semi Condensed ExLight</vt:lpstr>
      <vt:lpstr>Calibri Light</vt:lpstr>
      <vt:lpstr>Calibri</vt:lpstr>
      <vt:lpstr>Kantoorthema</vt:lpstr>
      <vt:lpstr>Sprint 1    Group 37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group 37</dc:title>
  <dc:creator>Sara Lute</dc:creator>
  <cp:lastModifiedBy>Sara Lute</cp:lastModifiedBy>
  <cp:revision>7</cp:revision>
  <dcterms:created xsi:type="dcterms:W3CDTF">2019-05-15T08:40:08Z</dcterms:created>
  <dcterms:modified xsi:type="dcterms:W3CDTF">2019-05-15T09:34:51Z</dcterms:modified>
</cp:coreProperties>
</file>