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usakovsky" userId="95cf3b1b952ad6d9" providerId="LiveId" clId="{3A8C7F00-AAA2-4337-B609-6DA5A518AB82}"/>
    <pc:docChg chg="modSld">
      <pc:chgData name="Alexander Gusakovsky" userId="95cf3b1b952ad6d9" providerId="LiveId" clId="{3A8C7F00-AAA2-4337-B609-6DA5A518AB82}" dt="2019-12-20T21:40:12.232" v="51" actId="1076"/>
      <pc:docMkLst>
        <pc:docMk/>
      </pc:docMkLst>
      <pc:sldChg chg="modSp">
        <pc:chgData name="Alexander Gusakovsky" userId="95cf3b1b952ad6d9" providerId="LiveId" clId="{3A8C7F00-AAA2-4337-B609-6DA5A518AB82}" dt="2019-12-20T21:37:55.080" v="0" actId="20577"/>
        <pc:sldMkLst>
          <pc:docMk/>
          <pc:sldMk cId="288586816" sldId="260"/>
        </pc:sldMkLst>
        <pc:spChg chg="mod">
          <ac:chgData name="Alexander Gusakovsky" userId="95cf3b1b952ad6d9" providerId="LiveId" clId="{3A8C7F00-AAA2-4337-B609-6DA5A518AB82}" dt="2019-12-20T21:37:55.080" v="0" actId="20577"/>
          <ac:spMkLst>
            <pc:docMk/>
            <pc:sldMk cId="288586816" sldId="260"/>
            <ac:spMk id="3" creationId="{9EC72822-CF09-4277-AF5C-719165E71F88}"/>
          </ac:spMkLst>
        </pc:spChg>
      </pc:sldChg>
      <pc:sldChg chg="modSp">
        <pc:chgData name="Alexander Gusakovsky" userId="95cf3b1b952ad6d9" providerId="LiveId" clId="{3A8C7F00-AAA2-4337-B609-6DA5A518AB82}" dt="2019-12-20T21:38:37.727" v="50" actId="20577"/>
        <pc:sldMkLst>
          <pc:docMk/>
          <pc:sldMk cId="2004051102" sldId="262"/>
        </pc:sldMkLst>
        <pc:spChg chg="mod">
          <ac:chgData name="Alexander Gusakovsky" userId="95cf3b1b952ad6d9" providerId="LiveId" clId="{3A8C7F00-AAA2-4337-B609-6DA5A518AB82}" dt="2019-12-20T21:38:37.727" v="50" actId="20577"/>
          <ac:spMkLst>
            <pc:docMk/>
            <pc:sldMk cId="2004051102" sldId="262"/>
            <ac:spMk id="3" creationId="{FFB4BFAC-A320-42F9-A387-2632E257BEA9}"/>
          </ac:spMkLst>
        </pc:spChg>
      </pc:sldChg>
      <pc:sldChg chg="modSp">
        <pc:chgData name="Alexander Gusakovsky" userId="95cf3b1b952ad6d9" providerId="LiveId" clId="{3A8C7F00-AAA2-4337-B609-6DA5A518AB82}" dt="2019-12-20T21:40:12.232" v="51" actId="1076"/>
        <pc:sldMkLst>
          <pc:docMk/>
          <pc:sldMk cId="923959229" sldId="263"/>
        </pc:sldMkLst>
        <pc:spChg chg="mod">
          <ac:chgData name="Alexander Gusakovsky" userId="95cf3b1b952ad6d9" providerId="LiveId" clId="{3A8C7F00-AAA2-4337-B609-6DA5A518AB82}" dt="2019-12-20T21:40:12.232" v="51" actId="1076"/>
          <ac:spMkLst>
            <pc:docMk/>
            <pc:sldMk cId="923959229" sldId="263"/>
            <ac:spMk id="2" creationId="{A89E6000-7A2E-4F5D-B9B0-B85FB50B54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D6A95-09DE-4ECD-BC83-D82A059FE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продажи подарочных сертификатов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029B6-1F86-4BC8-BBCA-81609BC0B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Гусаковский</a:t>
            </a:r>
            <a:r>
              <a:rPr lang="ru-RU" dirty="0"/>
              <a:t> Александр, 4 курс, 12 группа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9874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77E0A-ADCE-4864-B3D9-5FBFE183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функциональность </a:t>
            </a:r>
            <a:r>
              <a:rPr lang="en-US" dirty="0" err="1"/>
              <a:t>api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13E39-C254-478E-B62C-3B79F129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3604"/>
            <a:ext cx="7729728" cy="409260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Регистрация пользователей</a:t>
            </a:r>
          </a:p>
          <a:p>
            <a:r>
              <a:rPr lang="ru-RU" dirty="0"/>
              <a:t>Логин пользователей</a:t>
            </a:r>
            <a:r>
              <a:rPr lang="en-US" dirty="0"/>
              <a:t> (</a:t>
            </a:r>
            <a:r>
              <a:rPr lang="ru-RU" dirty="0"/>
              <a:t>Выдача </a:t>
            </a:r>
            <a:r>
              <a:rPr lang="en-US" dirty="0"/>
              <a:t>JWT </a:t>
            </a:r>
            <a:r>
              <a:rPr lang="ru-RU" dirty="0"/>
              <a:t>токенов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Создание сертификатов</a:t>
            </a:r>
          </a:p>
          <a:p>
            <a:r>
              <a:rPr lang="ru-RU" dirty="0"/>
              <a:t>Создание тегов</a:t>
            </a:r>
          </a:p>
          <a:p>
            <a:r>
              <a:rPr lang="ru-RU" dirty="0"/>
              <a:t>Поиск по разным видом полей тегов и сертификатов</a:t>
            </a:r>
            <a:r>
              <a:rPr lang="en-US" dirty="0"/>
              <a:t>(</a:t>
            </a:r>
            <a:r>
              <a:rPr lang="ru-RU" dirty="0"/>
              <a:t>в том числе сложный поиск по совокупности полей и сортировке результатов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Покупка сертификатов пользователями</a:t>
            </a:r>
          </a:p>
          <a:p>
            <a:r>
              <a:rPr lang="ru-RU" dirty="0"/>
              <a:t>Удаление всех сущностей</a:t>
            </a:r>
          </a:p>
          <a:p>
            <a:r>
              <a:rPr lang="ru-RU" dirty="0"/>
              <a:t>Формирование заказов</a:t>
            </a:r>
          </a:p>
          <a:p>
            <a:r>
              <a:rPr lang="ru-RU" dirty="0"/>
              <a:t>Поиск сертификатов по популярности тегов</a:t>
            </a:r>
          </a:p>
          <a:p>
            <a:r>
              <a:rPr lang="ru-RU" dirty="0" err="1"/>
              <a:t>Паггинация</a:t>
            </a:r>
            <a:endParaRPr lang="ru-RU" dirty="0"/>
          </a:p>
          <a:p>
            <a:r>
              <a:rPr lang="ru-RU" dirty="0"/>
              <a:t>И многое другое =)</a:t>
            </a:r>
          </a:p>
        </p:txBody>
      </p:sp>
    </p:spTree>
    <p:extLst>
      <p:ext uri="{BB962C8B-B14F-4D97-AF65-F5344CB8AC3E}">
        <p14:creationId xmlns:p14="http://schemas.microsoft.com/office/powerpoint/2010/main" val="24922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61DF4-1DEE-40EE-9AA8-C96363BE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D33C3-03DA-4D72-B1D3-85FF2B24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Основной сущностью системы являются подарочные сертификаты. Пользователи могут покупать подарочные сертификаты. Сертификаты могут иметь теги.</a:t>
            </a:r>
          </a:p>
          <a:p>
            <a:pPr marL="0" indent="0">
              <a:buNone/>
            </a:pPr>
            <a:r>
              <a:rPr lang="ru-RU" dirty="0"/>
              <a:t>Пользователи имеют возможность регистрироваться и заходить в систему.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7831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84231-DB95-4B10-854D-E67FF211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41790"/>
            <a:ext cx="7729728" cy="1188720"/>
          </a:xfrm>
        </p:spPr>
        <p:txBody>
          <a:bodyPr/>
          <a:lstStyle/>
          <a:p>
            <a:r>
              <a:rPr lang="ru-RU" dirty="0"/>
              <a:t>Схема базы данных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7383F5-BE61-4082-8513-06EE0A80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56" y="1793289"/>
            <a:ext cx="5028085" cy="47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0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C8929-6D52-4134-A342-E61CC1CF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72234"/>
            <a:ext cx="7729728" cy="1188720"/>
          </a:xfrm>
        </p:spPr>
        <p:txBody>
          <a:bodyPr/>
          <a:lstStyle/>
          <a:p>
            <a:r>
              <a:rPr lang="ru-RU" dirty="0"/>
              <a:t>Архитектура проекта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959DFB-8CDA-4F91-BD2E-ECE625D6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36" y="1745526"/>
            <a:ext cx="5362527" cy="49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5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DFEE1-5743-418D-A1A2-0A189AAA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622"/>
            <a:ext cx="7729728" cy="1188720"/>
          </a:xfrm>
        </p:spPr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RESOURCE SERVICE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72822-CF09-4277-AF5C-719165E7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Resource service</a:t>
            </a:r>
            <a:r>
              <a:rPr lang="ru-RU" dirty="0"/>
              <a:t> состоит из 4 </a:t>
            </a:r>
            <a:r>
              <a:rPr lang="ru-RU" dirty="0" err="1"/>
              <a:t>подпроектов</a:t>
            </a:r>
            <a:r>
              <a:rPr lang="ru-RU" dirty="0"/>
              <a:t>, которые образуют вертикальную иерархию взаимодействия.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127EBB-19D4-4F73-BAD6-1D4FD31F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676" y="351185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B7184-5D33-46F6-9A75-08716AC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МЕЖДУ КОМПОНЕНТАМИ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EAB91-4EE9-43A7-A04A-5E0210B2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Т.к приложение веб, то основным протоколом взаимодействия является </a:t>
            </a:r>
            <a:r>
              <a:rPr lang="en-US" dirty="0"/>
              <a:t>HTTP. </a:t>
            </a:r>
            <a:r>
              <a:rPr lang="ru-RU" dirty="0"/>
              <a:t> В ходе реализации придерживался </a:t>
            </a:r>
            <a:r>
              <a:rPr lang="en-US" dirty="0"/>
              <a:t>REST </a:t>
            </a:r>
            <a:r>
              <a:rPr lang="ru-RU" dirty="0"/>
              <a:t>стиля с элементами </a:t>
            </a:r>
            <a:r>
              <a:rPr lang="en-US" dirty="0"/>
              <a:t>HATEOAS. </a:t>
            </a:r>
            <a:r>
              <a:rPr lang="ru-RU" dirty="0"/>
              <a:t>Но сервисы </a:t>
            </a:r>
            <a:r>
              <a:rPr lang="ru-RU" dirty="0" err="1"/>
              <a:t>бэкэнда</a:t>
            </a:r>
            <a:r>
              <a:rPr lang="ru-RU" dirty="0"/>
              <a:t> взаимодействуют с базой по </a:t>
            </a:r>
            <a:r>
              <a:rPr lang="en-US" dirty="0"/>
              <a:t>JDBC.</a:t>
            </a:r>
            <a:r>
              <a:rPr lang="ru-RU" dirty="0"/>
              <a:t> Протоколом аутентификации является </a:t>
            </a:r>
            <a:r>
              <a:rPr lang="en-US" dirty="0"/>
              <a:t>OAuth 2.0(password grant type, </a:t>
            </a:r>
            <a:r>
              <a:rPr lang="ru-RU" dirty="0"/>
              <a:t>как вариант улучшения </a:t>
            </a:r>
            <a:r>
              <a:rPr lang="en-US" dirty="0"/>
              <a:t>authorization code grant type).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7519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908E7-2E80-46CB-BDEC-DA502FCD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0090"/>
            <a:ext cx="7729728" cy="1188720"/>
          </a:xfrm>
        </p:spPr>
        <p:txBody>
          <a:bodyPr/>
          <a:lstStyle/>
          <a:p>
            <a:r>
              <a:rPr lang="ru-RU" dirty="0"/>
              <a:t>ТЕХНОЛОГИИ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4BFAC-A320-42F9-A387-2632E257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31251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Основными языками программирования являются </a:t>
            </a:r>
            <a:r>
              <a:rPr lang="en-US" dirty="0"/>
              <a:t>Java 11, </a:t>
            </a:r>
            <a:r>
              <a:rPr lang="ru-RU" dirty="0"/>
              <a:t>на </a:t>
            </a:r>
            <a:r>
              <a:rPr lang="en-US" dirty="0"/>
              <a:t>UI </a:t>
            </a:r>
            <a:r>
              <a:rPr lang="ru-RU" dirty="0"/>
              <a:t>части </a:t>
            </a:r>
            <a:r>
              <a:rPr lang="en-US" dirty="0"/>
              <a:t>TypeScript, Groovy </a:t>
            </a:r>
            <a:r>
              <a:rPr lang="ru-RU" dirty="0"/>
              <a:t>для конфигурации. База данных </a:t>
            </a:r>
            <a:r>
              <a:rPr lang="en-US" dirty="0"/>
              <a:t>PostgreSQL, </a:t>
            </a:r>
            <a:r>
              <a:rPr lang="ru-RU" dirty="0"/>
              <a:t>использовался </a:t>
            </a:r>
            <a:r>
              <a:rPr lang="en-US" dirty="0"/>
              <a:t>Docker. </a:t>
            </a:r>
            <a:r>
              <a:rPr lang="ru-RU" dirty="0"/>
              <a:t> Применялись фреймворки </a:t>
            </a:r>
            <a:r>
              <a:rPr lang="en-US" dirty="0"/>
              <a:t>Spring Boot, Spring Core, Spring MVC, Spring Data, Spring Security, Hibernate,  Angular 8.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0405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6000-7A2E-4F5D-B9B0-B85FB50B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393" y="281531"/>
            <a:ext cx="7729728" cy="1188720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8BB0D6-FD59-4D06-A3F4-BCDD6091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15" y="1675150"/>
            <a:ext cx="5038170" cy="46606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1BFE9B-12CB-4CB8-BD1E-6251F8C7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257" y="1675150"/>
            <a:ext cx="829485" cy="8294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677053-1F01-417D-88E9-3814B4FA1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05" y="3411136"/>
            <a:ext cx="1324928" cy="11887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C04D6C-8222-480E-8C2F-0A6B30294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69" y="3411136"/>
            <a:ext cx="1324928" cy="11887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1EB5F25-AADF-454C-B043-F914DF1D7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257" y="5333771"/>
            <a:ext cx="829485" cy="85575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94AB2E-8211-41BB-A54C-4C9D6BFD0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969" y="3173456"/>
            <a:ext cx="3544107" cy="16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5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366CA-D529-4127-A340-5AC24EA8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СКРИНЫ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50A501-E5C8-4DE0-8A3B-2C2AAB01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3" y="2767656"/>
            <a:ext cx="9546454" cy="29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435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146</TotalTime>
  <Words>221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Посылка</vt:lpstr>
      <vt:lpstr>Система продажи подарочных сертификатов</vt:lpstr>
      <vt:lpstr>Предметная область</vt:lpstr>
      <vt:lpstr>Схема базы данных</vt:lpstr>
      <vt:lpstr>Архитектура проекта</vt:lpstr>
      <vt:lpstr>АРХИТЕКТУРА RESOURCE SERVICE</vt:lpstr>
      <vt:lpstr>ВЗАИМОДЕЙСТВИЕ МЕЖДУ КОМПОНЕНТАМИ</vt:lpstr>
      <vt:lpstr>ТЕХНОЛОГИИ</vt:lpstr>
      <vt:lpstr>РЕАЛИЗАЦИЯ</vt:lpstr>
      <vt:lpstr>СКРИНЫ</vt:lpstr>
      <vt:lpstr>Основная функциональность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продажи подарочных сертификатов</dc:title>
  <dc:creator>Alexander Gusakovsky</dc:creator>
  <cp:lastModifiedBy>Alexander Gusakovsky</cp:lastModifiedBy>
  <cp:revision>5</cp:revision>
  <dcterms:created xsi:type="dcterms:W3CDTF">2019-12-20T19:17:09Z</dcterms:created>
  <dcterms:modified xsi:type="dcterms:W3CDTF">2019-12-20T21:43:50Z</dcterms:modified>
</cp:coreProperties>
</file>