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2" r:id="rId4"/>
    <p:sldId id="265" r:id="rId5"/>
    <p:sldId id="257" r:id="rId6"/>
    <p:sldId id="258" r:id="rId7"/>
    <p:sldId id="259" r:id="rId8"/>
    <p:sldId id="260" r:id="rId9"/>
    <p:sldId id="264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5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82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98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5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3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88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8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02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2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2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2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43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8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9D932-1AD9-48C9-A216-84F87E5BAF93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DE57-4BF9-460A-9DC6-26920990D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89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9" y="2186591"/>
            <a:ext cx="5323670" cy="2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8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2026" y="28095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80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687132"/>
            <a:ext cx="108289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ru-RU" dirty="0" err="1" smtClean="0"/>
              <a:t>eb</a:t>
            </a:r>
            <a:r>
              <a:rPr lang="ru-RU" dirty="0" smtClean="0"/>
              <a:t>-приложение </a:t>
            </a:r>
            <a:r>
              <a:rPr lang="ru-RU" dirty="0"/>
              <a:t>для бронирования поездок.</a:t>
            </a:r>
            <a:endParaRPr lang="ru-RU" b="0" dirty="0" smtClean="0">
              <a:effectLst/>
            </a:endParaRPr>
          </a:p>
          <a:p>
            <a:r>
              <a:rPr lang="ru-RU" dirty="0" err="1" smtClean="0"/>
              <a:t>Guest</a:t>
            </a:r>
            <a:r>
              <a:rPr lang="ru-RU" dirty="0" smtClean="0"/>
              <a:t> - 1. </a:t>
            </a:r>
            <a:r>
              <a:rPr lang="ru-RU" dirty="0" err="1" smtClean="0"/>
              <a:t>Admin</a:t>
            </a:r>
            <a:r>
              <a:rPr lang="ru-RU" dirty="0" smtClean="0"/>
              <a:t> - 2.</a:t>
            </a:r>
            <a:endParaRPr lang="ru-RU" b="0" dirty="0" smtClean="0">
              <a:effectLst/>
            </a:endParaRPr>
          </a:p>
          <a:p>
            <a:r>
              <a:rPr lang="ru-RU" dirty="0"/>
              <a:t>Должны быть реализованы сценарии:</a:t>
            </a:r>
            <a:endParaRPr lang="ru-RU" b="0" dirty="0" smtClean="0">
              <a:effectLst/>
            </a:endParaRPr>
          </a:p>
          <a:p>
            <a:r>
              <a:rPr lang="ru-RU" dirty="0"/>
              <a:t>-Регистрация(1)</a:t>
            </a:r>
            <a:endParaRPr lang="ru-RU" b="0" dirty="0" smtClean="0">
              <a:effectLst/>
            </a:endParaRPr>
          </a:p>
          <a:p>
            <a:r>
              <a:rPr lang="ru-RU" dirty="0"/>
              <a:t>-Вход(1)</a:t>
            </a:r>
            <a:endParaRPr lang="ru-RU" b="0" dirty="0" smtClean="0">
              <a:effectLst/>
            </a:endParaRPr>
          </a:p>
          <a:p>
            <a:r>
              <a:rPr lang="ru-RU" dirty="0"/>
              <a:t>-Выход(1)</a:t>
            </a:r>
            <a:endParaRPr lang="ru-RU" b="0" dirty="0" smtClean="0">
              <a:effectLst/>
            </a:endParaRPr>
          </a:p>
          <a:p>
            <a:r>
              <a:rPr lang="ru-RU" dirty="0"/>
              <a:t>-Поиск рейса(1)</a:t>
            </a:r>
            <a:endParaRPr lang="ru-RU" b="0" dirty="0" smtClean="0">
              <a:effectLst/>
            </a:endParaRPr>
          </a:p>
          <a:p>
            <a:r>
              <a:rPr lang="ru-RU" dirty="0"/>
              <a:t>-Просмотр всех заказов(1)</a:t>
            </a:r>
            <a:endParaRPr lang="ru-RU" b="0" dirty="0" smtClean="0">
              <a:effectLst/>
            </a:endParaRPr>
          </a:p>
          <a:p>
            <a:r>
              <a:rPr lang="ru-RU" dirty="0"/>
              <a:t>-Отмена заказа(1, 2)</a:t>
            </a:r>
            <a:endParaRPr lang="ru-RU" b="0" dirty="0" smtClean="0">
              <a:effectLst/>
            </a:endParaRPr>
          </a:p>
          <a:p>
            <a:r>
              <a:rPr lang="ru-RU" dirty="0"/>
              <a:t>-Просмотр деталей поездки(1)</a:t>
            </a:r>
            <a:endParaRPr lang="ru-RU" b="0" dirty="0" smtClean="0">
              <a:effectLst/>
            </a:endParaRPr>
          </a:p>
          <a:p>
            <a:r>
              <a:rPr lang="ru-RU" dirty="0"/>
              <a:t>-Добавление новых направлений в БД(2)</a:t>
            </a:r>
            <a:endParaRPr lang="ru-RU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48" y="2252846"/>
            <a:ext cx="467742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Разделение задач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67" y="1287887"/>
            <a:ext cx="8990952" cy="52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5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847407"/>
            <a:ext cx="11587748" cy="54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Функционал</a:t>
            </a:r>
            <a:endParaRPr lang="ru-RU" dirty="0"/>
          </a:p>
        </p:txBody>
      </p:sp>
      <p:pic>
        <p:nvPicPr>
          <p:cNvPr id="1026" name="Picture 2" descr="https://lh6.googleusercontent.com/DFEBzq7mkb9hv58zEH715dP8FuVept5FSEl_KQizsQfgxh-R2ywzM0uMla-hdcoHr5WUDdzXKpq5KuwRpdk9K_h5K_8-jRRlcyhoULZ6tnxV5gmYdrqZ39rK5zupzsAcg18L1QQ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" y="1412842"/>
            <a:ext cx="5328298" cy="259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9881" y="6054321"/>
            <a:ext cx="355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Регистрация, вход, выход</a:t>
            </a:r>
            <a:endParaRPr lang="ru-RU" dirty="0"/>
          </a:p>
        </p:txBody>
      </p:sp>
      <p:pic>
        <p:nvPicPr>
          <p:cNvPr id="1030" name="Picture 6" descr="https://lh6.googleusercontent.com/uB-MB-muYeB0a1ccsltsd96JOj78R5Q9X9bRud98FJq9pUR3W_ZSltSt37L6Gg09EBneD1e1kuE8EZ7QTJquuvnt-jSha5UeuE_P1hxy-xfoF3TJxTBA4kpkGsjkhW3RTgp_UD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402" y="1376350"/>
            <a:ext cx="57340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NiHQ6XIdUlC-t6eet-WaNVlHT8VJkTxwuZ18moJg5XYHxhA0UmlU4F7o_gylK-wzNJJRdQTMLIpl39B-VMiJ7No7j4BjjjwX3VUyzcFs85zskt2zrr6RaOKelFp43ZiwYwqus0v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77" y="4376518"/>
            <a:ext cx="57340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95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TF434FwzBrGJggs64xxtG2rPgYxlr9utefTqGq7vrShy-yjJae2uaHfZ9W-hOk9N74IqFnC6Zr7-N3TvdeU4ivsDDyWtNPctWq5Xg0M015kIvXPi9ALOLLYPvMB6B4SAtAtb8u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08" y="220863"/>
            <a:ext cx="6942556" cy="266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7002" y="3090930"/>
            <a:ext cx="546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рейса</a:t>
            </a:r>
            <a:endParaRPr lang="ru-RU" dirty="0"/>
          </a:p>
        </p:txBody>
      </p:sp>
      <p:pic>
        <p:nvPicPr>
          <p:cNvPr id="2052" name="Picture 4" descr="https://lh6.googleusercontent.com/kaVaUtPy-R0LJ0knSVeu625Qzqb4Lu1W5wo5_weznzTzQxA3YKOqlQWn2wNYVN0wbs67qBRB21ToFA_QxjwP_HbcGoQns7imcCW9Ez3JXyZ1JewR4q9-X5lYKv5pfXbA5YAGnwf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08" y="3460262"/>
            <a:ext cx="6975254" cy="25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82603" y="6250182"/>
            <a:ext cx="48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 всех рейсов по запросу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4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6rPifm7HTvUwfeyoMqt8c1N53oVj5XTo2bKV49tTwe2lcMDfEUJ5g5y606VawPN9iE6kGUTt2wlPCBm9kobFckdiJmlnODHSQOKtnBSMeo4NHVrcvuFJT8gF07feAf7Qas-NQX7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4" y="172568"/>
            <a:ext cx="57340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0941" y="3013656"/>
            <a:ext cx="453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Детали поездки</a:t>
            </a:r>
            <a:endParaRPr lang="ru-RU" dirty="0"/>
          </a:p>
        </p:txBody>
      </p:sp>
      <p:pic>
        <p:nvPicPr>
          <p:cNvPr id="3078" name="Picture 6" descr="https://lh3.googleusercontent.com/XnE5oZ35_7ZRNWKKYEAHudixzdDRdukUr3kzpvmwmBGvs7IyoN4oYJ8rS8vhX9gya9xoTV6FVLQvCZkYQ0hPYFpGCzHcVs5Uyy3L7O6i8XwCGQKcab3UlzD1mIyNkMbCW_N_8sx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15" y="3557076"/>
            <a:ext cx="57340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7454" y="5972627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Текущие бронирования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4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6.googleusercontent.com/jrSjRiUWkjo-eBdE8aSX9KWBwMPHW8Rh8nlv93_RXBD7Qs3vcMYfqx5v391J1QuIDGLNjJEp4NxXms9HqJ_gwZIK1Fb4A0AiGD_bjUN061tq9xc0ww42GDy76Mk70Yy_gQCb5em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44" y="419838"/>
            <a:ext cx="8243621" cy="268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2878" y="3176720"/>
            <a:ext cx="5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Отмена бронирования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90929" y="6379404"/>
            <a:ext cx="607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Вход под администратором</a:t>
            </a:r>
            <a:endParaRPr lang="ru-RU" dirty="0"/>
          </a:p>
        </p:txBody>
      </p:sp>
      <p:pic>
        <p:nvPicPr>
          <p:cNvPr id="4100" name="Picture 4" descr="https://lh5.googleusercontent.com/F8hPsUuFBZkYeMdy_qYx74CBmH1VEZEsqVC40KNjuAuvofrptH_CYwyWCznQNE_0MpjgrGbeuqJFcuICpVDRh3Nqdl3xIlLmeX5iyLx-ZR4T_70ojV2znjUlUHAUyj4wdogpNU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269" y="3658618"/>
            <a:ext cx="3896149" cy="26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7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56" y="452717"/>
            <a:ext cx="10004717" cy="2509423"/>
          </a:xfrm>
        </p:spPr>
        <p:txBody>
          <a:bodyPr/>
          <a:lstStyle/>
          <a:p>
            <a:r>
              <a:rPr lang="ru-RU" dirty="0" smtClean="0"/>
              <a:t>БД – </a:t>
            </a:r>
            <a:r>
              <a:rPr lang="en-US" dirty="0" smtClean="0"/>
              <a:t>Sqlite3</a:t>
            </a:r>
            <a:br>
              <a:rPr lang="en-US" dirty="0" smtClean="0"/>
            </a:br>
            <a:r>
              <a:rPr lang="en-US" dirty="0" smtClean="0"/>
              <a:t>Front-end/Back-end – Django/Python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519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87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Презентация PowerPoint</vt:lpstr>
      <vt:lpstr>Описание</vt:lpstr>
      <vt:lpstr>Разделение задач</vt:lpstr>
      <vt:lpstr>Презентация PowerPoint</vt:lpstr>
      <vt:lpstr>Функционал</vt:lpstr>
      <vt:lpstr>Презентация PowerPoint</vt:lpstr>
      <vt:lpstr>Презентация PowerPoint</vt:lpstr>
      <vt:lpstr>Презентация PowerPoint</vt:lpstr>
      <vt:lpstr>БД – Sqlite3 Front-end/Back-end – Django/Python 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a.khilman@mail.ru</dc:creator>
  <cp:lastModifiedBy>a.khilman@mail.ru</cp:lastModifiedBy>
  <cp:revision>4</cp:revision>
  <dcterms:created xsi:type="dcterms:W3CDTF">2019-12-24T12:52:26Z</dcterms:created>
  <dcterms:modified xsi:type="dcterms:W3CDTF">2019-12-24T13:57:49Z</dcterms:modified>
</cp:coreProperties>
</file>