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13b5b64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13b5b64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213b5b64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213b5b64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13b5b64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13b5b64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13b5b6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13b5b6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213b5b64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213b5b64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13b5b64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13b5b64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213b5b6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213b5b6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13b5b64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13b5b6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13b5b64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13b5b64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13b5b6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213b5b6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13b5b64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13b5b64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4383" y="833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DUOSIT</a:t>
            </a:r>
            <a:r>
              <a:rPr lang="ru" sz="3600"/>
              <a:t>S </a:t>
            </a:r>
            <a:r>
              <a:rPr b="1" lang="ru" sz="3600"/>
              <a:t>“</a:t>
            </a:r>
            <a:r>
              <a:rPr b="1" lang="ru" sz="3600">
                <a:solidFill>
                  <a:srgbClr val="ECEDEE"/>
                </a:solidFill>
              </a:rPr>
              <a:t>Network Social”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79100" y="3267000"/>
            <a:ext cx="47649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сделали </a:t>
            </a:r>
            <a:br>
              <a:rPr lang="ru" sz="1400"/>
            </a:br>
            <a:r>
              <a:rPr lang="ru" sz="1400"/>
              <a:t>Б</a:t>
            </a:r>
            <a:r>
              <a:rPr lang="ru" sz="1400"/>
              <a:t>орушко Дмитрий 13 гр </a:t>
            </a:r>
            <a:br>
              <a:rPr lang="ru" sz="1400"/>
            </a:br>
            <a:r>
              <a:rPr lang="ru" sz="1400"/>
              <a:t>Равинский Радион 13 гр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С</a:t>
            </a:r>
            <a:r>
              <a:rPr lang="ru" sz="1800">
                <a:solidFill>
                  <a:schemeClr val="lt2"/>
                </a:solidFill>
              </a:rPr>
              <a:t>оздание комментариев и их удаление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275" y="1017725"/>
            <a:ext cx="4487800" cy="363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П</a:t>
            </a:r>
            <a:r>
              <a:rPr lang="ru" sz="1800">
                <a:solidFill>
                  <a:schemeClr val="lt2"/>
                </a:solidFill>
              </a:rPr>
              <a:t>ереключение темной и светлой темы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925" y="1909350"/>
            <a:ext cx="3730650" cy="16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75" y="1909350"/>
            <a:ext cx="4238525" cy="1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страница подписки и подписчики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7075"/>
            <a:ext cx="3981425" cy="13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850" y="1907077"/>
            <a:ext cx="3981473" cy="13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Создать веб версию с</a:t>
            </a:r>
            <a:r>
              <a:rPr lang="ru"/>
              <a:t>оциальной сети на примере VK, FB. Социальная сеть позволяет создать профиль и страницу профиля, публиковать посты. В посты можно добавить изображение и видео. В пост подрузомевается что есть комментарии и лайки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технологий 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frontend: React, Next UI,Rexux Toolkit, React Hook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backend:База данных из Docker, RTK Query, Node.js Express,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инфраструктура: docker-compose , CI/CD , Docker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БД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50" y="1152475"/>
            <a:ext cx="6236474" cy="38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профиля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постов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личного кабинет и его редактирование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подсчет лайков и </a:t>
            </a:r>
            <a:r>
              <a:rPr lang="ru"/>
              <a:t>комментариев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комментариев и их удаление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переключение темной и светлой темы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страница подписки и подписчики 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C</a:t>
            </a:r>
            <a:r>
              <a:rPr lang="ru" sz="1800">
                <a:solidFill>
                  <a:schemeClr val="lt2"/>
                </a:solidFill>
              </a:rPr>
              <a:t>оздание профиля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24" y="1152475"/>
            <a:ext cx="280132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575" y="1152475"/>
            <a:ext cx="26469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C</a:t>
            </a:r>
            <a:r>
              <a:rPr lang="ru" sz="1800">
                <a:solidFill>
                  <a:schemeClr val="lt2"/>
                </a:solidFill>
              </a:rPr>
              <a:t>оздание постов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950" y="1445025"/>
            <a:ext cx="5065800" cy="24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C</a:t>
            </a:r>
            <a:r>
              <a:rPr lang="ru" sz="1800">
                <a:solidFill>
                  <a:schemeClr val="lt2"/>
                </a:solidFill>
              </a:rPr>
              <a:t>оздание личного кабинет и его редактирование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3225"/>
            <a:ext cx="3736625" cy="23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100" y="1139611"/>
            <a:ext cx="2186600" cy="31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5200" y="1375850"/>
            <a:ext cx="2478800" cy="2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Создан </a:t>
            </a:r>
            <a:r>
              <a:rPr lang="ru" sz="1800">
                <a:solidFill>
                  <a:schemeClr val="lt2"/>
                </a:solidFill>
              </a:rPr>
              <a:t>подсчет лайков и комментариев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75" y="1525150"/>
            <a:ext cx="7683574" cy="20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