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2e242b0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2e242b0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2e242b06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2e242b06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2e242b06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2e242b06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0f5f77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0f5f77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2e242b06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2e242b06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2e242b06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2e242b06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2e242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2e242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2e242b06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52e242b0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2e242b06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52e242b06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2e242b0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2e242b0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52e242b06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52e242b06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2e242b06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2e242b06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0f5f77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0f5f77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0f5f77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0f5f77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2e242b0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2e242b0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Wallet App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Хочу спать, пожалуйста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052550" y="243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Welcome Screen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01" y="891938"/>
            <a:ext cx="1858199" cy="40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976050" y="24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Log in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826" y="636250"/>
            <a:ext cx="1928776" cy="4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225" y="522350"/>
            <a:ext cx="1999326" cy="43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297500" y="393750"/>
            <a:ext cx="3817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Page </a:t>
            </a:r>
            <a:br>
              <a:rPr lang="ru"/>
            </a:br>
            <a:r>
              <a:rPr lang="ru"/>
              <a:t>All Cards/Favorites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873" y="1328850"/>
            <a:ext cx="1651777" cy="357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822" y="1328851"/>
            <a:ext cx="1576100" cy="34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297500" y="393750"/>
            <a:ext cx="21744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Adding card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88" y="1128901"/>
            <a:ext cx="1630826" cy="35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301" y="1128900"/>
            <a:ext cx="1630826" cy="353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047" y="1128901"/>
            <a:ext cx="1546100" cy="334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0400" y="1145015"/>
            <a:ext cx="1531200" cy="33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052550" y="38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Page (with card)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89" y="1199425"/>
            <a:ext cx="1391625" cy="30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997500" y="166425"/>
            <a:ext cx="28737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Card View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473" y="682975"/>
            <a:ext cx="1744925" cy="37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3738500" y="2156100"/>
            <a:ext cx="159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The END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8900" y="562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разработчик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950" y="1244351"/>
            <a:ext cx="3812400" cy="31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1675" y="1700375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Char char="●"/>
            </a:pPr>
            <a:r>
              <a:rPr i="1" lang="ru" sz="1200">
                <a:solidFill>
                  <a:srgbClr val="24292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RAMAN KHARCHANKA PLS 4 GRADE</a:t>
            </a:r>
            <a:endParaRPr i="1" sz="1200">
              <a:solidFill>
                <a:srgbClr val="24292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Char char="●"/>
            </a:pPr>
            <a:r>
              <a:rPr i="1" lang="ru" sz="1200">
                <a:solidFill>
                  <a:srgbClr val="24292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Developer</a:t>
            </a:r>
            <a:endParaRPr i="1" sz="1200">
              <a:solidFill>
                <a:srgbClr val="24292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Char char="●"/>
            </a:pPr>
            <a:r>
              <a:rPr i="1" lang="ru" sz="1200">
                <a:solidFill>
                  <a:srgbClr val="24292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Tester</a:t>
            </a:r>
            <a:endParaRPr i="1" sz="1200">
              <a:solidFill>
                <a:srgbClr val="24292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Lato"/>
              <a:buChar char="●"/>
            </a:pPr>
            <a:r>
              <a:rPr i="1" lang="ru" sz="1200">
                <a:solidFill>
                  <a:srgbClr val="24292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PLAYBOY</a:t>
            </a:r>
            <a:endParaRPr i="1" sz="1200">
              <a:solidFill>
                <a:srgbClr val="24292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Figma design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975"/>
            <a:ext cx="8839204" cy="353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625" y="931325"/>
            <a:ext cx="6017075" cy="38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022800"/>
            <a:ext cx="686722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Tests.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25" y="1460250"/>
            <a:ext cx="57340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Tests. Check-list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75" y="1241525"/>
            <a:ext cx="57340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