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F323A-73CC-4C01-81EE-FA2B5F36FAFF}" v="1816" dt="2021-03-26T22:49:14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/>
              </a:rPr>
              <a:t>Туристическое Бюро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CCDFFF1-4CEF-4F22-8D59-F2D38A459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74765-97CA-4FA8-A4AA-A064B0B1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Роли участников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3C74D-5907-4863-87F9-A3DA3373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cs typeface="Calibri"/>
              </a:rPr>
              <a:t>Кукса</a:t>
            </a:r>
            <a:r>
              <a:rPr lang="ru-RU" dirty="0">
                <a:cs typeface="Calibri"/>
              </a:rPr>
              <a:t> Андрей - управление проектом, создание диаграммы классов, настройка </a:t>
            </a:r>
            <a:r>
              <a:rPr lang="ru-RU" dirty="0" err="1">
                <a:cs typeface="Calibri"/>
              </a:rPr>
              <a:t>continuous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integration</a:t>
            </a:r>
            <a:r>
              <a:rPr lang="ru-RU" dirty="0">
                <a:cs typeface="Calibri"/>
              </a:rPr>
              <a:t>,  написание кода</a:t>
            </a:r>
          </a:p>
          <a:p>
            <a:r>
              <a:rPr lang="ru-RU" dirty="0">
                <a:cs typeface="Calibri"/>
              </a:rPr>
              <a:t>Евгений </a:t>
            </a:r>
            <a:r>
              <a:rPr lang="ru-RU" dirty="0" err="1">
                <a:cs typeface="Calibri"/>
              </a:rPr>
              <a:t>Белицкий</a:t>
            </a:r>
            <a:r>
              <a:rPr lang="ru-RU" dirty="0">
                <a:cs typeface="Calibri"/>
              </a:rPr>
              <a:t> - создание диаграммы пакетов, подключение </a:t>
            </a:r>
            <a:r>
              <a:rPr lang="ru-RU" dirty="0" err="1">
                <a:cs typeface="Calibri"/>
              </a:rPr>
              <a:t>Travis</a:t>
            </a:r>
            <a:r>
              <a:rPr lang="ru-RU" dirty="0">
                <a:cs typeface="Calibri"/>
              </a:rPr>
              <a:t> CI, заполнение БД, тестирование приложение</a:t>
            </a:r>
          </a:p>
          <a:p>
            <a:r>
              <a:rPr lang="ru-RU" dirty="0">
                <a:cs typeface="Calibri"/>
              </a:rPr>
              <a:t>Родион </a:t>
            </a:r>
            <a:r>
              <a:rPr lang="ru-RU" dirty="0" err="1">
                <a:cs typeface="Calibri"/>
              </a:rPr>
              <a:t>Руткевич</a:t>
            </a:r>
            <a:r>
              <a:rPr lang="ru-RU" dirty="0">
                <a:cs typeface="Calibri"/>
              </a:rPr>
              <a:t> - создание диаграммы вариантов использования, проектирование схемы БД, создание БД, документирование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40894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1C327-A108-458C-B3D8-3F7814F2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Требования к проекту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FF75A4-D1D7-42FF-946D-9C1615A3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консольное приложение на языке Си, </a:t>
            </a:r>
          </a:p>
          <a:p>
            <a:r>
              <a:rPr lang="ru-RU" dirty="0">
                <a:ea typeface="+mn-lt"/>
                <a:cs typeface="+mn-lt"/>
              </a:rPr>
              <a:t>Аутентификация/авторизацию и операции согласно варианту задания. </a:t>
            </a: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Несколько .c файлов. Структура проекта должна соответствовать модели КИС, содержать папки </a:t>
            </a:r>
            <a:r>
              <a:rPr lang="ru-RU" dirty="0" err="1">
                <a:ea typeface="+mn-lt"/>
                <a:cs typeface="+mn-lt"/>
              </a:rPr>
              <a:t>bin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build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include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src</a:t>
            </a:r>
            <a:r>
              <a:rPr lang="ru-RU" dirty="0">
                <a:ea typeface="+mn-lt"/>
                <a:cs typeface="+mn-lt"/>
              </a:rPr>
              <a:t>.</a:t>
            </a:r>
          </a:p>
          <a:p>
            <a:r>
              <a:rPr lang="ru-RU" dirty="0">
                <a:ea typeface="+mn-lt"/>
                <a:cs typeface="+mn-lt"/>
              </a:rPr>
              <a:t>Документация проекта (предоставить в </a:t>
            </a:r>
            <a:r>
              <a:rPr lang="ru-RU" dirty="0" err="1">
                <a:ea typeface="+mn-lt"/>
                <a:cs typeface="+mn-lt"/>
              </a:rPr>
              <a:t>wiki</a:t>
            </a:r>
            <a:r>
              <a:rPr lang="ru-RU" dirty="0">
                <a:ea typeface="+mn-lt"/>
                <a:cs typeface="+mn-lt"/>
              </a:rPr>
              <a:t>  проекта)</a:t>
            </a:r>
          </a:p>
          <a:p>
            <a:r>
              <a:rPr lang="ru-RU" dirty="0">
                <a:ea typeface="+mn-lt"/>
                <a:cs typeface="+mn-lt"/>
              </a:rPr>
              <a:t>Различные виды запросов к базе данных ( sqlite3)</a:t>
            </a:r>
          </a:p>
          <a:p>
            <a:r>
              <a:rPr lang="ru-RU" dirty="0">
                <a:ea typeface="+mn-lt"/>
                <a:cs typeface="+mn-lt"/>
              </a:rPr>
              <a:t>Хранение данных в различных форматах, включая изображения.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D0558-DBA5-45A5-AAF0-8D091658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Менеджемент</a:t>
            </a:r>
            <a:r>
              <a:rPr lang="ru-RU" dirty="0">
                <a:cs typeface="Calibri Light"/>
              </a:rPr>
              <a:t>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90A40B-B6B3-496A-8E4F-052A90723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Менеджмент проекта осуществлялся в среде </a:t>
            </a:r>
            <a:r>
              <a:rPr lang="ru-RU" dirty="0" err="1">
                <a:cs typeface="Calibri"/>
              </a:rPr>
              <a:t>Github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Projects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4" name="Рисунок 4" descr="Изображение выглядит как текст, монитор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F3DE4649-FE1A-4E40-91B0-3362EA31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" t="21833" r="15526" b="6213"/>
          <a:stretch/>
        </p:blipFill>
        <p:spPr>
          <a:xfrm>
            <a:off x="1258866" y="2446579"/>
            <a:ext cx="7252917" cy="35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E9D92-1E8F-490C-B452-6F601A8D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Архитектура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E0CA55-BB59-4F04-A0E1-4EB077BE4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Начальная архитектура БД была разработана с помощью  </a:t>
            </a:r>
            <a:r>
              <a:rPr lang="ru-RU" dirty="0" err="1">
                <a:cs typeface="Calibri"/>
              </a:rPr>
              <a:t>vertabelo</a:t>
            </a:r>
            <a:endParaRPr lang="ru-RU" dirty="0" err="1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2C12C9D-4AFE-4A7B-8A2E-A6566CB7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70" y="2798641"/>
            <a:ext cx="5853830" cy="270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4FF47-DE60-4078-89CE-4C0547D9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Архитектура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D915E-C7DB-493C-A2BA-ED234ECF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Утверждённая версия БД</a:t>
            </a:r>
            <a:endParaRPr lang="ru-RU" dirty="0"/>
          </a:p>
        </p:txBody>
      </p:sp>
      <p:pic>
        <p:nvPicPr>
          <p:cNvPr id="4" name="Рисунок 4" descr="Изображение выглядит как текст, снимок экрана, монитор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81D4B2CF-7375-46C5-9F69-ADC377EDE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4" t="11994" r="55378" b="40780"/>
          <a:stretch/>
        </p:blipFill>
        <p:spPr>
          <a:xfrm>
            <a:off x="2344456" y="2365202"/>
            <a:ext cx="5314994" cy="357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2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BB3E0-A292-4161-9C84-2026C0FC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Работа с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46D0A-D21E-48BC-90BA-55BE4BBD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cs typeface="Calibri"/>
              </a:rPr>
              <a:t>При работе с репозитории мы следовали правилам "a </a:t>
            </a:r>
            <a:r>
              <a:rPr lang="ru-RU" sz="2000" dirty="0" err="1">
                <a:cs typeface="Calibri"/>
              </a:rPr>
              <a:t>simple</a:t>
            </a:r>
            <a:r>
              <a:rPr lang="ru-RU" sz="2000" dirty="0">
                <a:cs typeface="Calibri"/>
              </a:rPr>
              <a:t> </a:t>
            </a:r>
            <a:r>
              <a:rPr lang="ru-RU" sz="2000" dirty="0" err="1">
                <a:cs typeface="Calibri"/>
              </a:rPr>
              <a:t>branching</a:t>
            </a:r>
            <a:r>
              <a:rPr lang="ru-RU" sz="2000" dirty="0">
                <a:cs typeface="Calibri"/>
              </a:rPr>
              <a:t> </a:t>
            </a:r>
            <a:r>
              <a:rPr lang="ru-RU" sz="2000" dirty="0" err="1">
                <a:cs typeface="Calibri"/>
              </a:rPr>
              <a:t>model</a:t>
            </a:r>
            <a:r>
              <a:rPr lang="ru-RU" sz="2000" dirty="0">
                <a:cs typeface="Calibri"/>
              </a:rPr>
              <a:t>", работая в ветке </a:t>
            </a:r>
            <a:r>
              <a:rPr lang="ru-RU" sz="2000" dirty="0" err="1">
                <a:cs typeface="Calibri"/>
              </a:rPr>
              <a:t>dev</a:t>
            </a:r>
            <a:r>
              <a:rPr lang="ru-RU" sz="2000" dirty="0">
                <a:cs typeface="Calibri"/>
              </a:rPr>
              <a:t>, исправляя критические ошибки в ветке </a:t>
            </a:r>
            <a:r>
              <a:rPr lang="ru-RU" sz="2000" dirty="0" err="1">
                <a:cs typeface="Calibri"/>
              </a:rPr>
              <a:t>fix</a:t>
            </a:r>
            <a:r>
              <a:rPr lang="ru-RU" sz="2000" dirty="0">
                <a:cs typeface="Calibri"/>
              </a:rPr>
              <a:t>, и отправляя конечные изменения в </a:t>
            </a:r>
            <a:r>
              <a:rPr lang="ru-RU" sz="2000" dirty="0" err="1">
                <a:cs typeface="Calibri"/>
              </a:rPr>
              <a:t>main</a:t>
            </a:r>
            <a:endParaRPr lang="ru-RU" sz="2000">
              <a:cs typeface="Calibri"/>
            </a:endParaRPr>
          </a:p>
          <a:p>
            <a:pPr marL="0" indent="0">
              <a:buNone/>
            </a:pPr>
            <a:endParaRPr lang="ru-RU" sz="2000" dirty="0">
              <a:cs typeface="Calibri"/>
            </a:endParaRPr>
          </a:p>
        </p:txBody>
      </p:sp>
      <p:pic>
        <p:nvPicPr>
          <p:cNvPr id="4" name="Рисунок 4" descr="Изображение выглядит как текст, монитор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226BE356-CF78-42A4-B3F0-880ACCCC9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7" t="12871" r="46182" b="8581"/>
          <a:stretch/>
        </p:blipFill>
        <p:spPr>
          <a:xfrm>
            <a:off x="841333" y="2500900"/>
            <a:ext cx="3402120" cy="40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7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57D5A-8F15-4FFF-9030-97BC2DB0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Сборка проекта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885E7-00E5-403B-98D9-D6CD8AB5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Для организации непрерывной сборки к проекту подключен</a:t>
            </a:r>
          </a:p>
          <a:p>
            <a:r>
              <a:rPr lang="ru-RU" dirty="0" err="1">
                <a:cs typeface="Calibri"/>
              </a:rPr>
              <a:t>Travis</a:t>
            </a:r>
            <a:r>
              <a:rPr lang="ru-RU" dirty="0">
                <a:cs typeface="Calibri"/>
              </a:rPr>
              <a:t> CI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ADC499B-7D59-457D-80E0-0C89F1BB7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0" r="-517" b="32923"/>
          <a:stretch/>
        </p:blipFill>
        <p:spPr>
          <a:xfrm>
            <a:off x="903962" y="3210708"/>
            <a:ext cx="8630423" cy="28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98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Туристическое Бюро</vt:lpstr>
      <vt:lpstr>Роли участников</vt:lpstr>
      <vt:lpstr>Требования к проекту </vt:lpstr>
      <vt:lpstr> Менеджемент проекта</vt:lpstr>
      <vt:lpstr>Архитектура БД</vt:lpstr>
      <vt:lpstr>Архитектура БД</vt:lpstr>
      <vt:lpstr>Работа с репозиторием</vt:lpstr>
      <vt:lpstr>Сборка проекта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171</cp:revision>
  <dcterms:created xsi:type="dcterms:W3CDTF">2021-03-26T22:15:14Z</dcterms:created>
  <dcterms:modified xsi:type="dcterms:W3CDTF">2021-03-26T22:49:26Z</dcterms:modified>
</cp:coreProperties>
</file>