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6" y="-6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7366-79BF-43B9-8F86-1A9AB0EDE288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5CCD-F945-4236-A9FA-8247035EC5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7366-79BF-43B9-8F86-1A9AB0EDE288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5CCD-F945-4236-A9FA-8247035EC5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7366-79BF-43B9-8F86-1A9AB0EDE288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5CCD-F945-4236-A9FA-8247035EC5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7366-79BF-43B9-8F86-1A9AB0EDE288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5CCD-F945-4236-A9FA-8247035EC5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7366-79BF-43B9-8F86-1A9AB0EDE288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5CCD-F945-4236-A9FA-8247035EC5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7366-79BF-43B9-8F86-1A9AB0EDE288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5CCD-F945-4236-A9FA-8247035EC5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7366-79BF-43B9-8F86-1A9AB0EDE288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5CCD-F945-4236-A9FA-8247035EC5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7366-79BF-43B9-8F86-1A9AB0EDE288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5CCD-F945-4236-A9FA-8247035EC5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7366-79BF-43B9-8F86-1A9AB0EDE288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5CCD-F945-4236-A9FA-8247035EC5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7366-79BF-43B9-8F86-1A9AB0EDE288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5CCD-F945-4236-A9FA-8247035EC5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7366-79BF-43B9-8F86-1A9AB0EDE288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5CCD-F945-4236-A9FA-8247035EC5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57366-79BF-43B9-8F86-1A9AB0EDE288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25CCD-F945-4236-A9FA-8247035EC5A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staysafeonline.org/resources/phish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Legion\Desktop\259250da89177f6be9601cbe4867ba8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017973">
            <a:off x="940614" y="351481"/>
            <a:ext cx="9241027" cy="5544616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4479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ru-RU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115616" y="1196752"/>
            <a:ext cx="31085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Phishing</a:t>
            </a:r>
            <a:endParaRPr lang="ru-RU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87625" y="2132856"/>
            <a:ext cx="238013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By </a:t>
            </a:r>
            <a:r>
              <a:rPr lang="en-US" sz="16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Yegor</a:t>
            </a:r>
            <a:r>
              <a:rPr lang="en-US" sz="1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Kharitonchik</a:t>
            </a:r>
            <a:endParaRPr lang="ru-RU" sz="16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What is it?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C:\Users\Legion\Desktop\значок-хакера-на-белом-фоне-плоский-знак-стиля-анонимный-шпиона-для-17735772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4226272"/>
            <a:ext cx="3024336" cy="3024336"/>
          </a:xfrm>
          <a:prstGeom prst="rect">
            <a:avLst/>
          </a:prstGeom>
          <a:noFill/>
        </p:spPr>
      </p:pic>
      <p:pic>
        <p:nvPicPr>
          <p:cNvPr id="2052" name="Picture 4" descr="C:\Users\Legion\Desktop\Antivirusnaya-bezopasnost-animatsiy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764704"/>
            <a:ext cx="4464496" cy="3651320"/>
          </a:xfrm>
          <a:prstGeom prst="rect">
            <a:avLst/>
          </a:prstGeom>
          <a:noFill/>
        </p:spPr>
      </p:pic>
      <p:pic>
        <p:nvPicPr>
          <p:cNvPr id="2053" name="Picture 5" descr="C:\Users\Legion\Desktop\Без названия.jf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1484784"/>
            <a:ext cx="3844123" cy="2662411"/>
          </a:xfrm>
          <a:prstGeom prst="rect">
            <a:avLst/>
          </a:prstGeom>
          <a:noFill/>
        </p:spPr>
      </p:pic>
      <p:pic>
        <p:nvPicPr>
          <p:cNvPr id="2055" name="Picture 7" descr="C:\Users\Legion\Desktop\мобильный-телефон-или-смартфон-на-белом-фоне-с-технологией-белого-фона-15724749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6" y="4365104"/>
            <a:ext cx="3742998" cy="24928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Types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5" name="Picture 3" descr="C:\Users\Legion\Desktop\Без названия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4005064"/>
            <a:ext cx="2520280" cy="2520280"/>
          </a:xfrm>
          <a:prstGeom prst="rect">
            <a:avLst/>
          </a:prstGeom>
          <a:noFill/>
        </p:spPr>
      </p:pic>
      <p:pic>
        <p:nvPicPr>
          <p:cNvPr id="3076" name="Picture 4" descr="C:\Users\Legion\Desktop\email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68760"/>
            <a:ext cx="2232248" cy="2228647"/>
          </a:xfrm>
          <a:prstGeom prst="rect">
            <a:avLst/>
          </a:prstGeom>
          <a:noFill/>
        </p:spPr>
      </p:pic>
      <p:pic>
        <p:nvPicPr>
          <p:cNvPr id="3078" name="Picture 6" descr="C:\Users\Legion\Desktop\Без названия (1).jf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84" y="1412776"/>
            <a:ext cx="3278648" cy="1836043"/>
          </a:xfrm>
          <a:prstGeom prst="rect">
            <a:avLst/>
          </a:prstGeom>
          <a:noFill/>
        </p:spPr>
      </p:pic>
      <p:pic>
        <p:nvPicPr>
          <p:cNvPr id="3079" name="Picture 7" descr="C:\Users\Legion\Desktop\1.link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2160" y="1412776"/>
            <a:ext cx="2952328" cy="2139284"/>
          </a:xfrm>
          <a:prstGeom prst="rect">
            <a:avLst/>
          </a:prstGeom>
          <a:noFill/>
        </p:spPr>
      </p:pic>
      <p:pic>
        <p:nvPicPr>
          <p:cNvPr id="3080" name="Picture 8" descr="C:\Users\Legion\Desktop\image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31640" y="3905672"/>
            <a:ext cx="2952328" cy="29523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egion\Desktop\depositphotos_9630919-stock-photo-hack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9721" y="1556792"/>
            <a:ext cx="4484279" cy="4199632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See it so you don’t click it.</a:t>
            </a:r>
            <a:r>
              <a:rPr lang="ru-RU" b="1" dirty="0">
                <a:latin typeface="Arial" pitchFamily="34" charset="0"/>
                <a:cs typeface="Arial" pitchFamily="34" charset="0"/>
              </a:rPr>
              <a:t/>
            </a:r>
            <a:br>
              <a:rPr lang="ru-RU" b="1" dirty="0">
                <a:latin typeface="Arial" pitchFamily="34" charset="0"/>
                <a:cs typeface="Arial" pitchFamily="34" charset="0"/>
              </a:rPr>
            </a:b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5122912" cy="4525963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Does it contain an offer that’s too good to be true? 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Does it include language that’s urgent, alarming, or threatening? 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Is it poorly crafted writing riddled with misspellings and bad grammar?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Is the greeting ambiguous or very generic? 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Does it include requests to send personal information?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Does it stress an urgency to click on an unfamiliar hyperlinks or attachment?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Is it a strange or abrupt business request?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Does the sender’s e-mail address match the company it’s coming from? Look for little misspellings like pavpal.com or anazon.com.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Information list</a:t>
            </a:r>
            <a:endParaRPr lang="ru-RU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https://staysafeonline.org/resources/phishing/</a:t>
            </a:r>
            <a:endParaRPr lang="ru-RU" dirty="0"/>
          </a:p>
          <a:p>
            <a:r>
              <a:rPr lang="en-US" dirty="0"/>
              <a:t>https://terranovasecurity.com/what-is-phishing/</a:t>
            </a:r>
            <a:endParaRPr lang="ru-RU" dirty="0"/>
          </a:p>
          <a:p>
            <a:endParaRPr lang="ru-RU" dirty="0"/>
          </a:p>
        </p:txBody>
      </p:sp>
      <p:pic>
        <p:nvPicPr>
          <p:cNvPr id="5122" name="Picture 2" descr="C:\Users\Legion\Desktop\103516213555a5a2d50f8553c9c912c7ec226c91b8_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3402940"/>
            <a:ext cx="2595134" cy="34550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124</Words>
  <Application>Microsoft Office PowerPoint</Application>
  <PresentationFormat>Экран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Слайд 1</vt:lpstr>
      <vt:lpstr>What is it?</vt:lpstr>
      <vt:lpstr>Types</vt:lpstr>
      <vt:lpstr>See it so you don’t click it. </vt:lpstr>
      <vt:lpstr>Information list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Legion</dc:creator>
  <cp:lastModifiedBy>Legion</cp:lastModifiedBy>
  <cp:revision>3</cp:revision>
  <dcterms:created xsi:type="dcterms:W3CDTF">2023-03-05T20:01:43Z</dcterms:created>
  <dcterms:modified xsi:type="dcterms:W3CDTF">2023-03-05T20:26:14Z</dcterms:modified>
</cp:coreProperties>
</file>