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custDataLst>
    <p:tags r:id="rId1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000000"/>
          </p15:clr>
        </p15:guide>
        <p15:guide id="2" pos="2924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498" y="53"/>
      </p:cViewPr>
      <p:guideLst>
        <p:guide orient="horz" pos="2124"/>
        <p:guide pos="29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ra Hudayberdiyew" userId="ae328fca2b86c9a3" providerId="LiveId" clId="{97AAFA13-136D-476A-B61B-CEC29DDF10B9}"/>
    <pc:docChg chg="undo redo custSel modSld">
      <pc:chgData name="Hemra Hudayberdiyew" userId="ae328fca2b86c9a3" providerId="LiveId" clId="{97AAFA13-136D-476A-B61B-CEC29DDF10B9}" dt="2024-07-04T22:08:32.829" v="375"/>
      <pc:docMkLst>
        <pc:docMk/>
      </pc:docMkLst>
      <pc:sldChg chg="modSp mod">
        <pc:chgData name="Hemra Hudayberdiyew" userId="ae328fca2b86c9a3" providerId="LiveId" clId="{97AAFA13-136D-476A-B61B-CEC29DDF10B9}" dt="2024-07-04T21:24:38.566" v="124" actId="1076"/>
        <pc:sldMkLst>
          <pc:docMk/>
          <pc:sldMk cId="0" sldId="256"/>
        </pc:sldMkLst>
        <pc:spChg chg="mod">
          <ac:chgData name="Hemra Hudayberdiyew" userId="ae328fca2b86c9a3" providerId="LiveId" clId="{97AAFA13-136D-476A-B61B-CEC29DDF10B9}" dt="2024-07-04T21:09:35.903" v="54" actId="2711"/>
          <ac:spMkLst>
            <pc:docMk/>
            <pc:sldMk cId="0" sldId="256"/>
            <ac:spMk id="88" creationId="{00000000-0000-0000-0000-000000000000}"/>
          </ac:spMkLst>
        </pc:spChg>
        <pc:spChg chg="mod">
          <ac:chgData name="Hemra Hudayberdiyew" userId="ae328fca2b86c9a3" providerId="LiveId" clId="{97AAFA13-136D-476A-B61B-CEC29DDF10B9}" dt="2024-07-04T21:24:38.566" v="124" actId="1076"/>
          <ac:spMkLst>
            <pc:docMk/>
            <pc:sldMk cId="0" sldId="256"/>
            <ac:spMk id="89" creationId="{00000000-0000-0000-0000-000000000000}"/>
          </ac:spMkLst>
        </pc:spChg>
        <pc:spChg chg="mod">
          <ac:chgData name="Hemra Hudayberdiyew" userId="ae328fca2b86c9a3" providerId="LiveId" clId="{97AAFA13-136D-476A-B61B-CEC29DDF10B9}" dt="2024-07-04T21:10:43.003" v="81" actId="2711"/>
          <ac:spMkLst>
            <pc:docMk/>
            <pc:sldMk cId="0" sldId="256"/>
            <ac:spMk id="91" creationId="{00000000-0000-0000-0000-000000000000}"/>
          </ac:spMkLst>
        </pc:spChg>
        <pc:spChg chg="mod">
          <ac:chgData name="Hemra Hudayberdiyew" userId="ae328fca2b86c9a3" providerId="LiveId" clId="{97AAFA13-136D-476A-B61B-CEC29DDF10B9}" dt="2024-07-04T21:15:04.484" v="92" actId="2711"/>
          <ac:spMkLst>
            <pc:docMk/>
            <pc:sldMk cId="0" sldId="256"/>
            <ac:spMk id="92" creationId="{00000000-0000-0000-0000-000000000000}"/>
          </ac:spMkLst>
        </pc:spChg>
      </pc:sldChg>
      <pc:sldChg chg="modSp mod">
        <pc:chgData name="Hemra Hudayberdiyew" userId="ae328fca2b86c9a3" providerId="LiveId" clId="{97AAFA13-136D-476A-B61B-CEC29DDF10B9}" dt="2024-07-04T21:20:29.123" v="111" actId="2711"/>
        <pc:sldMkLst>
          <pc:docMk/>
          <pc:sldMk cId="0" sldId="257"/>
        </pc:sldMkLst>
        <pc:spChg chg="mod">
          <ac:chgData name="Hemra Hudayberdiyew" userId="ae328fca2b86c9a3" providerId="LiveId" clId="{97AAFA13-136D-476A-B61B-CEC29DDF10B9}" dt="2024-07-04T21:17:10.021" v="96" actId="1076"/>
          <ac:spMkLst>
            <pc:docMk/>
            <pc:sldMk cId="0" sldId="257"/>
            <ac:spMk id="97" creationId="{00000000-0000-0000-0000-000000000000}"/>
          </ac:spMkLst>
        </pc:spChg>
        <pc:spChg chg="mod">
          <ac:chgData name="Hemra Hudayberdiyew" userId="ae328fca2b86c9a3" providerId="LiveId" clId="{97AAFA13-136D-476A-B61B-CEC29DDF10B9}" dt="2024-07-04T21:19:46.200" v="110" actId="27636"/>
          <ac:spMkLst>
            <pc:docMk/>
            <pc:sldMk cId="0" sldId="257"/>
            <ac:spMk id="98" creationId="{00000000-0000-0000-0000-000000000000}"/>
          </ac:spMkLst>
        </pc:spChg>
        <pc:spChg chg="mod">
          <ac:chgData name="Hemra Hudayberdiyew" userId="ae328fca2b86c9a3" providerId="LiveId" clId="{97AAFA13-136D-476A-B61B-CEC29DDF10B9}" dt="2024-07-04T21:20:29.123" v="111" actId="2711"/>
          <ac:spMkLst>
            <pc:docMk/>
            <pc:sldMk cId="0" sldId="257"/>
            <ac:spMk id="99" creationId="{00000000-0000-0000-0000-000000000000}"/>
          </ac:spMkLst>
        </pc:spChg>
      </pc:sldChg>
      <pc:sldChg chg="modSp mod">
        <pc:chgData name="Hemra Hudayberdiyew" userId="ae328fca2b86c9a3" providerId="LiveId" clId="{97AAFA13-136D-476A-B61B-CEC29DDF10B9}" dt="2024-07-04T21:23:37.518" v="120" actId="2711"/>
        <pc:sldMkLst>
          <pc:docMk/>
          <pc:sldMk cId="0" sldId="258"/>
        </pc:sldMkLst>
        <pc:spChg chg="mod">
          <ac:chgData name="Hemra Hudayberdiyew" userId="ae328fca2b86c9a3" providerId="LiveId" clId="{97AAFA13-136D-476A-B61B-CEC29DDF10B9}" dt="2024-07-04T21:21:10.283" v="113" actId="255"/>
          <ac:spMkLst>
            <pc:docMk/>
            <pc:sldMk cId="0" sldId="258"/>
            <ac:spMk id="104" creationId="{00000000-0000-0000-0000-000000000000}"/>
          </ac:spMkLst>
        </pc:spChg>
        <pc:spChg chg="mod">
          <ac:chgData name="Hemra Hudayberdiyew" userId="ae328fca2b86c9a3" providerId="LiveId" clId="{97AAFA13-136D-476A-B61B-CEC29DDF10B9}" dt="2024-07-04T21:23:17.847" v="119" actId="123"/>
          <ac:spMkLst>
            <pc:docMk/>
            <pc:sldMk cId="0" sldId="258"/>
            <ac:spMk id="105" creationId="{00000000-0000-0000-0000-000000000000}"/>
          </ac:spMkLst>
        </pc:spChg>
        <pc:spChg chg="mod">
          <ac:chgData name="Hemra Hudayberdiyew" userId="ae328fca2b86c9a3" providerId="LiveId" clId="{97AAFA13-136D-476A-B61B-CEC29DDF10B9}" dt="2024-07-04T21:23:37.518" v="120" actId="2711"/>
          <ac:spMkLst>
            <pc:docMk/>
            <pc:sldMk cId="0" sldId="258"/>
            <ac:spMk id="106" creationId="{00000000-0000-0000-0000-000000000000}"/>
          </ac:spMkLst>
        </pc:spChg>
      </pc:sldChg>
      <pc:sldChg chg="addSp delSp modSp mod">
        <pc:chgData name="Hemra Hudayberdiyew" userId="ae328fca2b86c9a3" providerId="LiveId" clId="{97AAFA13-136D-476A-B61B-CEC29DDF10B9}" dt="2024-07-04T21:49:10.480" v="327" actId="2711"/>
        <pc:sldMkLst>
          <pc:docMk/>
          <pc:sldMk cId="0" sldId="259"/>
        </pc:sldMkLst>
        <pc:spChg chg="add del mod">
          <ac:chgData name="Hemra Hudayberdiyew" userId="ae328fca2b86c9a3" providerId="LiveId" clId="{97AAFA13-136D-476A-B61B-CEC29DDF10B9}" dt="2024-07-04T21:30:17.531" v="137" actId="478"/>
          <ac:spMkLst>
            <pc:docMk/>
            <pc:sldMk cId="0" sldId="259"/>
            <ac:spMk id="3" creationId="{06051777-4432-4221-B08C-228CBFA30BD2}"/>
          </ac:spMkLst>
        </pc:spChg>
        <pc:spChg chg="add del mod">
          <ac:chgData name="Hemra Hudayberdiyew" userId="ae328fca2b86c9a3" providerId="LiveId" clId="{97AAFA13-136D-476A-B61B-CEC29DDF10B9}" dt="2024-07-04T21:42:00.378" v="189" actId="14100"/>
          <ac:spMkLst>
            <pc:docMk/>
            <pc:sldMk cId="0" sldId="259"/>
            <ac:spMk id="7" creationId="{1423A313-8B26-4E70-B08C-5EE95EF56C48}"/>
          </ac:spMkLst>
        </pc:spChg>
        <pc:spChg chg="add del mod">
          <ac:chgData name="Hemra Hudayberdiyew" userId="ae328fca2b86c9a3" providerId="LiveId" clId="{97AAFA13-136D-476A-B61B-CEC29DDF10B9}" dt="2024-07-04T21:38:54.036" v="171" actId="478"/>
          <ac:spMkLst>
            <pc:docMk/>
            <pc:sldMk cId="0" sldId="259"/>
            <ac:spMk id="8" creationId="{BDCE9816-6638-44CC-A112-596BF515DDAC}"/>
          </ac:spMkLst>
        </pc:spChg>
        <pc:spChg chg="add mod">
          <ac:chgData name="Hemra Hudayberdiyew" userId="ae328fca2b86c9a3" providerId="LiveId" clId="{97AAFA13-136D-476A-B61B-CEC29DDF10B9}" dt="2024-07-04T21:46:21.191" v="326" actId="20577"/>
          <ac:spMkLst>
            <pc:docMk/>
            <pc:sldMk cId="0" sldId="259"/>
            <ac:spMk id="9" creationId="{59078A6B-8068-420A-8146-485DB7C0CD46}"/>
          </ac:spMkLst>
        </pc:spChg>
        <pc:spChg chg="mod">
          <ac:chgData name="Hemra Hudayberdiyew" userId="ae328fca2b86c9a3" providerId="LiveId" clId="{97AAFA13-136D-476A-B61B-CEC29DDF10B9}" dt="2024-07-04T21:23:51.437" v="122" actId="255"/>
          <ac:spMkLst>
            <pc:docMk/>
            <pc:sldMk cId="0" sldId="259"/>
            <ac:spMk id="111" creationId="{00000000-0000-0000-0000-000000000000}"/>
          </ac:spMkLst>
        </pc:spChg>
        <pc:spChg chg="add del mod">
          <ac:chgData name="Hemra Hudayberdiyew" userId="ae328fca2b86c9a3" providerId="LiveId" clId="{97AAFA13-136D-476A-B61B-CEC29DDF10B9}" dt="2024-07-04T21:30:16.884" v="136" actId="478"/>
          <ac:spMkLst>
            <pc:docMk/>
            <pc:sldMk cId="0" sldId="259"/>
            <ac:spMk id="112" creationId="{00000000-0000-0000-0000-000000000000}"/>
          </ac:spMkLst>
        </pc:spChg>
        <pc:spChg chg="mod">
          <ac:chgData name="Hemra Hudayberdiyew" userId="ae328fca2b86c9a3" providerId="LiveId" clId="{97AAFA13-136D-476A-B61B-CEC29DDF10B9}" dt="2024-07-04T21:49:10.480" v="327" actId="2711"/>
          <ac:spMkLst>
            <pc:docMk/>
            <pc:sldMk cId="0" sldId="259"/>
            <ac:spMk id="113" creationId="{00000000-0000-0000-0000-000000000000}"/>
          </ac:spMkLst>
        </pc:spChg>
      </pc:sldChg>
      <pc:sldChg chg="modSp mod">
        <pc:chgData name="Hemra Hudayberdiyew" userId="ae328fca2b86c9a3" providerId="LiveId" clId="{97AAFA13-136D-476A-B61B-CEC29DDF10B9}" dt="2024-07-04T22:05:29.016" v="357" actId="2711"/>
        <pc:sldMkLst>
          <pc:docMk/>
          <pc:sldMk cId="0" sldId="260"/>
        </pc:sldMkLst>
        <pc:spChg chg="mod">
          <ac:chgData name="Hemra Hudayberdiyew" userId="ae328fca2b86c9a3" providerId="LiveId" clId="{97AAFA13-136D-476A-B61B-CEC29DDF10B9}" dt="2024-07-04T22:04:26.110" v="356" actId="6549"/>
          <ac:spMkLst>
            <pc:docMk/>
            <pc:sldMk cId="0" sldId="260"/>
            <ac:spMk id="2" creationId="{00000000-0000-0000-0000-000000000000}"/>
          </ac:spMkLst>
        </pc:spChg>
        <pc:spChg chg="mod">
          <ac:chgData name="Hemra Hudayberdiyew" userId="ae328fca2b86c9a3" providerId="LiveId" clId="{97AAFA13-136D-476A-B61B-CEC29DDF10B9}" dt="2024-07-04T21:52:40.723" v="332" actId="255"/>
          <ac:spMkLst>
            <pc:docMk/>
            <pc:sldMk cId="0" sldId="260"/>
            <ac:spMk id="118" creationId="{00000000-0000-0000-0000-000000000000}"/>
          </ac:spMkLst>
        </pc:spChg>
        <pc:spChg chg="mod">
          <ac:chgData name="Hemra Hudayberdiyew" userId="ae328fca2b86c9a3" providerId="LiveId" clId="{97AAFA13-136D-476A-B61B-CEC29DDF10B9}" dt="2024-07-04T22:00:14.787" v="340" actId="14100"/>
          <ac:spMkLst>
            <pc:docMk/>
            <pc:sldMk cId="0" sldId="260"/>
            <ac:spMk id="119" creationId="{00000000-0000-0000-0000-000000000000}"/>
          </ac:spMkLst>
        </pc:spChg>
        <pc:spChg chg="mod">
          <ac:chgData name="Hemra Hudayberdiyew" userId="ae328fca2b86c9a3" providerId="LiveId" clId="{97AAFA13-136D-476A-B61B-CEC29DDF10B9}" dt="2024-07-04T22:05:29.016" v="357" actId="2711"/>
          <ac:spMkLst>
            <pc:docMk/>
            <pc:sldMk cId="0" sldId="260"/>
            <ac:spMk id="120" creationId="{00000000-0000-0000-0000-000000000000}"/>
          </ac:spMkLst>
        </pc:spChg>
      </pc:sldChg>
      <pc:sldChg chg="modSp mod">
        <pc:chgData name="Hemra Hudayberdiyew" userId="ae328fca2b86c9a3" providerId="LiveId" clId="{97AAFA13-136D-476A-B61B-CEC29DDF10B9}" dt="2024-07-04T22:08:19.290" v="373" actId="2711"/>
        <pc:sldMkLst>
          <pc:docMk/>
          <pc:sldMk cId="0" sldId="261"/>
        </pc:sldMkLst>
        <pc:spChg chg="mod">
          <ac:chgData name="Hemra Hudayberdiyew" userId="ae328fca2b86c9a3" providerId="LiveId" clId="{97AAFA13-136D-476A-B61B-CEC29DDF10B9}" dt="2024-07-04T22:06:22.998" v="365" actId="403"/>
          <ac:spMkLst>
            <pc:docMk/>
            <pc:sldMk cId="0" sldId="261"/>
            <ac:spMk id="125" creationId="{00000000-0000-0000-0000-000000000000}"/>
          </ac:spMkLst>
        </pc:spChg>
        <pc:spChg chg="mod">
          <ac:chgData name="Hemra Hudayberdiyew" userId="ae328fca2b86c9a3" providerId="LiveId" clId="{97AAFA13-136D-476A-B61B-CEC29DDF10B9}" dt="2024-07-04T22:06:46.363" v="370" actId="20577"/>
          <ac:spMkLst>
            <pc:docMk/>
            <pc:sldMk cId="0" sldId="261"/>
            <ac:spMk id="126" creationId="{00000000-0000-0000-0000-000000000000}"/>
          </ac:spMkLst>
        </pc:spChg>
        <pc:spChg chg="mod">
          <ac:chgData name="Hemra Hudayberdiyew" userId="ae328fca2b86c9a3" providerId="LiveId" clId="{97AAFA13-136D-476A-B61B-CEC29DDF10B9}" dt="2024-07-04T22:08:19.290" v="373" actId="2711"/>
          <ac:spMkLst>
            <pc:docMk/>
            <pc:sldMk cId="0" sldId="261"/>
            <ac:spMk id="127" creationId="{00000000-0000-0000-0000-000000000000}"/>
          </ac:spMkLst>
        </pc:spChg>
      </pc:sldChg>
      <pc:sldChg chg="addSp delSp modSp mod">
        <pc:chgData name="Hemra Hudayberdiyew" userId="ae328fca2b86c9a3" providerId="LiveId" clId="{97AAFA13-136D-476A-B61B-CEC29DDF10B9}" dt="2024-07-04T22:08:32.829" v="375"/>
        <pc:sldMkLst>
          <pc:docMk/>
          <pc:sldMk cId="0" sldId="262"/>
        </pc:sldMkLst>
        <pc:spChg chg="del">
          <ac:chgData name="Hemra Hudayberdiyew" userId="ae328fca2b86c9a3" providerId="LiveId" clId="{97AAFA13-136D-476A-B61B-CEC29DDF10B9}" dt="2024-07-04T22:08:31.069" v="374" actId="478"/>
          <ac:spMkLst>
            <pc:docMk/>
            <pc:sldMk cId="0" sldId="262"/>
            <ac:spMk id="2" creationId="{00000000-0000-0000-0000-000000000000}"/>
          </ac:spMkLst>
        </pc:spChg>
        <pc:spChg chg="mod">
          <ac:chgData name="Hemra Hudayberdiyew" userId="ae328fca2b86c9a3" providerId="LiveId" clId="{97AAFA13-136D-476A-B61B-CEC29DDF10B9}" dt="2024-07-04T22:07:37.867" v="372" actId="1076"/>
          <ac:spMkLst>
            <pc:docMk/>
            <pc:sldMk cId="0" sldId="262"/>
            <ac:spMk id="3" creationId="{00000000-0000-0000-0000-000000000000}"/>
          </ac:spMkLst>
        </pc:spChg>
        <pc:spChg chg="del mod">
          <ac:chgData name="Hemra Hudayberdiyew" userId="ae328fca2b86c9a3" providerId="LiveId" clId="{97AAFA13-136D-476A-B61B-CEC29DDF10B9}" dt="2024-07-04T22:07:00.670" v="371" actId="478"/>
          <ac:spMkLst>
            <pc:docMk/>
            <pc:sldMk cId="0" sldId="262"/>
            <ac:spMk id="4" creationId="{00000000-0000-0000-0000-000000000000}"/>
          </ac:spMkLst>
        </pc:spChg>
        <pc:spChg chg="add mod">
          <ac:chgData name="Hemra Hudayberdiyew" userId="ae328fca2b86c9a3" providerId="LiveId" clId="{97AAFA13-136D-476A-B61B-CEC29DDF10B9}" dt="2024-07-04T22:08:32.829" v="375"/>
          <ac:spMkLst>
            <pc:docMk/>
            <pc:sldMk cId="0" sldId="262"/>
            <ac:spMk id="5" creationId="{D6A4A032-BB78-40FF-A4BC-D2FB7A83FB7D}"/>
          </ac:spMkLst>
        </pc:spChg>
      </pc:sldChg>
    </pc:docChg>
  </pc:docChgLst>
  <pc:docChgLst>
    <pc:chgData name="Hemra Hudayberdiyew" userId="ae328fca2b86c9a3" providerId="LiveId" clId="{C024FD84-B0F8-438F-B3A7-F75C06EFB212}"/>
    <pc:docChg chg="modSld">
      <pc:chgData name="Hemra Hudayberdiyew" userId="ae328fca2b86c9a3" providerId="LiveId" clId="{C024FD84-B0F8-438F-B3A7-F75C06EFB212}" dt="2024-07-05T07:34:17.520" v="66" actId="14100"/>
      <pc:docMkLst>
        <pc:docMk/>
      </pc:docMkLst>
      <pc:sldChg chg="modSp mod">
        <pc:chgData name="Hemra Hudayberdiyew" userId="ae328fca2b86c9a3" providerId="LiveId" clId="{C024FD84-B0F8-438F-B3A7-F75C06EFB212}" dt="2024-07-05T07:34:17.520" v="66" actId="14100"/>
        <pc:sldMkLst>
          <pc:docMk/>
          <pc:sldMk cId="0" sldId="256"/>
        </pc:sldMkLst>
        <pc:spChg chg="mod">
          <ac:chgData name="Hemra Hudayberdiyew" userId="ae328fca2b86c9a3" providerId="LiveId" clId="{C024FD84-B0F8-438F-B3A7-F75C06EFB212}" dt="2024-07-05T07:34:17.520" v="66" actId="14100"/>
          <ac:spMkLst>
            <pc:docMk/>
            <pc:sldMk cId="0" sldId="256"/>
            <ac:spMk id="91" creationId="{00000000-0000-0000-0000-000000000000}"/>
          </ac:spMkLst>
        </pc:spChg>
      </pc:sldChg>
    </pc:docChg>
  </pc:docChgLst>
  <pc:docChgLst>
    <pc:chgData name="Hemra Hudayberdiyew" userId="ae328fca2b86c9a3" providerId="LiveId" clId="{D0812074-8346-46A9-BA83-A5593A0AD29F}"/>
    <pc:docChg chg="undo custSel modSld">
      <pc:chgData name="Hemra Hudayberdiyew" userId="ae328fca2b86c9a3" providerId="LiveId" clId="{D0812074-8346-46A9-BA83-A5593A0AD29F}" dt="2024-07-05T07:23:01.549" v="26" actId="478"/>
      <pc:docMkLst>
        <pc:docMk/>
      </pc:docMkLst>
      <pc:sldChg chg="modSp mod">
        <pc:chgData name="Hemra Hudayberdiyew" userId="ae328fca2b86c9a3" providerId="LiveId" clId="{D0812074-8346-46A9-BA83-A5593A0AD29F}" dt="2024-07-05T05:43:13.098" v="4" actId="20577"/>
        <pc:sldMkLst>
          <pc:docMk/>
          <pc:sldMk cId="0" sldId="256"/>
        </pc:sldMkLst>
        <pc:spChg chg="mod">
          <ac:chgData name="Hemra Hudayberdiyew" userId="ae328fca2b86c9a3" providerId="LiveId" clId="{D0812074-8346-46A9-BA83-A5593A0AD29F}" dt="2024-07-05T05:43:13.098" v="4" actId="20577"/>
          <ac:spMkLst>
            <pc:docMk/>
            <pc:sldMk cId="0" sldId="256"/>
            <ac:spMk id="91" creationId="{00000000-0000-0000-0000-000000000000}"/>
          </ac:spMkLst>
        </pc:spChg>
      </pc:sldChg>
      <pc:sldChg chg="modSp mod">
        <pc:chgData name="Hemra Hudayberdiyew" userId="ae328fca2b86c9a3" providerId="LiveId" clId="{D0812074-8346-46A9-BA83-A5593A0AD29F}" dt="2024-07-05T07:21:55.353" v="6" actId="27636"/>
        <pc:sldMkLst>
          <pc:docMk/>
          <pc:sldMk cId="0" sldId="257"/>
        </pc:sldMkLst>
        <pc:spChg chg="mod">
          <ac:chgData name="Hemra Hudayberdiyew" userId="ae328fca2b86c9a3" providerId="LiveId" clId="{D0812074-8346-46A9-BA83-A5593A0AD29F}" dt="2024-07-05T07:21:55.353" v="6" actId="27636"/>
          <ac:spMkLst>
            <pc:docMk/>
            <pc:sldMk cId="0" sldId="257"/>
            <ac:spMk id="98" creationId="{00000000-0000-0000-0000-000000000000}"/>
          </ac:spMkLst>
        </pc:spChg>
      </pc:sldChg>
      <pc:sldChg chg="modSp mod">
        <pc:chgData name="Hemra Hudayberdiyew" userId="ae328fca2b86c9a3" providerId="LiveId" clId="{D0812074-8346-46A9-BA83-A5593A0AD29F}" dt="2024-07-05T07:22:37.578" v="24" actId="20577"/>
        <pc:sldMkLst>
          <pc:docMk/>
          <pc:sldMk cId="0" sldId="261"/>
        </pc:sldMkLst>
        <pc:spChg chg="mod">
          <ac:chgData name="Hemra Hudayberdiyew" userId="ae328fca2b86c9a3" providerId="LiveId" clId="{D0812074-8346-46A9-BA83-A5593A0AD29F}" dt="2024-07-05T07:22:37.578" v="24" actId="20577"/>
          <ac:spMkLst>
            <pc:docMk/>
            <pc:sldMk cId="0" sldId="261"/>
            <ac:spMk id="126" creationId="{00000000-0000-0000-0000-000000000000}"/>
          </ac:spMkLst>
        </pc:spChg>
      </pc:sldChg>
      <pc:sldChg chg="delSp modSp mod">
        <pc:chgData name="Hemra Hudayberdiyew" userId="ae328fca2b86c9a3" providerId="LiveId" clId="{D0812074-8346-46A9-BA83-A5593A0AD29F}" dt="2024-07-05T07:23:01.549" v="26" actId="478"/>
        <pc:sldMkLst>
          <pc:docMk/>
          <pc:sldMk cId="0" sldId="262"/>
        </pc:sldMkLst>
        <pc:spChg chg="del mod">
          <ac:chgData name="Hemra Hudayberdiyew" userId="ae328fca2b86c9a3" providerId="LiveId" clId="{D0812074-8346-46A9-BA83-A5593A0AD29F}" dt="2024-07-05T07:23:01.549" v="26" actId="478"/>
          <ac:spMkLst>
            <pc:docMk/>
            <pc:sldMk cId="0" sldId="262"/>
            <ac:spMk id="5" creationId="{D6A4A032-BB78-40FF-A4BC-D2FB7A83FB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334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426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280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10000"/>
          </a:blip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31694" y="2816351"/>
            <a:ext cx="8680612" cy="88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None/>
            </a:pPr>
            <a:r>
              <a:rPr lang="en-US" sz="30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CountryApp</a:t>
            </a:r>
            <a:r>
              <a:rPr lang="en-US" sz="3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Консольное </a:t>
            </a:r>
            <a:r>
              <a:rPr lang="ru-RU" sz="30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притложение</a:t>
            </a:r>
            <a:r>
              <a:rPr lang="ru-RU" sz="30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управления данными о странах и регионах</a:t>
            </a:r>
          </a:p>
        </p:txBody>
      </p:sp>
      <p:sp>
        <p:nvSpPr>
          <p:cNvPr id="91" name="Google Shape;91;p13"/>
          <p:cNvSpPr txBox="1"/>
          <p:nvPr/>
        </p:nvSpPr>
        <p:spPr>
          <a:xfrm>
            <a:off x="1142975" y="3929066"/>
            <a:ext cx="7539111" cy="2032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ru-RU" sz="2800" b="0" i="1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Студента 2 курса 1</a:t>
            </a:r>
            <a:r>
              <a:rPr lang="ru-RU" sz="2800" i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2</a:t>
            </a:r>
            <a:r>
              <a:rPr lang="ru-RU" sz="2800" b="0" i="1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группы</a:t>
            </a:r>
          </a:p>
          <a:p>
            <a:pPr marL="0" marR="0" lvl="0" indent="0" algn="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ru-RU" sz="2800" b="0" i="1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Худайбердиев</a:t>
            </a:r>
            <a:r>
              <a:rPr lang="ru-RU" sz="2800" i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а </a:t>
            </a:r>
            <a:r>
              <a:rPr lang="ru-RU" sz="2800" i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Хемраберди</a:t>
            </a:r>
            <a:r>
              <a:rPr lang="ru-RU" sz="2800" i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</a:t>
            </a:r>
            <a:r>
              <a:rPr lang="ru-RU" sz="2800" i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Чарымырадовича</a:t>
            </a:r>
            <a:endParaRPr lang="ru-RU" sz="2800" b="0" i="1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ru-RU" sz="2800" i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Преподаватель </a:t>
            </a:r>
            <a:r>
              <a:rPr lang="en-US" sz="2800" i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:</a:t>
            </a:r>
            <a:endParaRPr lang="ru-RU" sz="2800" b="0" i="1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ru-RU" sz="2800" b="0" i="1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Д</a:t>
            </a:r>
            <a:r>
              <a:rPr lang="ru-RU" sz="2800" i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авидовская</a:t>
            </a:r>
            <a:r>
              <a:rPr lang="ru-RU" sz="2800" i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М.И.</a:t>
            </a:r>
            <a:endParaRPr sz="2800" b="0" i="1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714480" y="6286496"/>
            <a:ext cx="6400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Минск, 2025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42876" y="1285860"/>
            <a:ext cx="8929718" cy="15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None/>
            </a:pPr>
            <a:r>
              <a:rPr lang="ru-RU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ПРИКЛАДНОЙ МАТЕМАТИКИ И ИНФОРМАТИКИ</a:t>
            </a:r>
            <a:br>
              <a:rPr lang="ru-RU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Отчёт по лабораторной работе №4</a:t>
            </a:r>
            <a:br>
              <a:rPr lang="ru-RU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</a:t>
            </a:r>
            <a:r>
              <a:rPr lang="en-US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программирования для </a:t>
            </a:r>
            <a:r>
              <a:rPr lang="ru-RU" sz="2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мобыльных</a:t>
            </a:r>
            <a:r>
              <a:rPr lang="ru-RU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приложений</a:t>
            </a:r>
            <a:r>
              <a:rPr lang="en-US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" name="Google Shape;90;p13" descr="Образовательный портал ФПМИ БГУ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85720" y="-24"/>
            <a:ext cx="44958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10000"/>
          </a:blip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4988" y="3034910"/>
            <a:ext cx="5594023" cy="7881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Спасибо за</a:t>
            </a:r>
            <a:r>
              <a:rPr lang="en-US" altLang="zh-CN"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внимание</a:t>
            </a:r>
            <a:r>
              <a:rPr lang="en-US" altLang="zh-CN"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!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10000"/>
          </a:blip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63362" y="242570"/>
            <a:ext cx="835824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Calibri" panose="020F0502020204030204"/>
              <a:buNone/>
            </a:pPr>
            <a:r>
              <a:rPr lang="ru-RU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проекта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463362" y="1385570"/>
            <a:ext cx="8229600" cy="4061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консольное приложение на языке C для управления данными о странах и регионах с использованием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базу данных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countries.db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UML-диаграммы для спецификации.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функциональность CRUD и статистику.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Настроить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-репозиторий и документацию.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10000"/>
          </a:blip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Calibri" panose="020F0502020204030204"/>
              <a:buNone/>
            </a:pPr>
            <a:r>
              <a:rPr lang="ru-RU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Описание приложения</a:t>
            </a:r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Консольное приложение на C.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 пользователей.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Добавление, удаление, обновление стран и регионов.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данных: список регионов, среднее население регионов, общее население стран.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страны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Беларусь, Россия, Туркменистан, Турция.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10000"/>
          </a:blip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9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Calibri" panose="020F0502020204030204"/>
              <a:buNone/>
            </a:pPr>
            <a:r>
              <a:rPr lang="ru-RU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Структура базы данных</a:t>
            </a:r>
            <a:endParaRPr lang="en-US" sz="28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19;p17">
            <a:extLst>
              <a:ext uri="{FF2B5EF4-FFF2-40B4-BE49-F238E27FC236}">
                <a16:creationId xmlns:a16="http://schemas.microsoft.com/office/drawing/2014/main" id="{1423A313-8B26-4E70-B08C-5EE95EF56C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67968"/>
            <a:ext cx="8229600" cy="4852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country: id, name, capital, language,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population_country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square_country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currency,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head_country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region: id, name,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capital_region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population_region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square_region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user: id, username, admin123.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данных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Страна: Россия (столица: Москва, население: 146 млн).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Регионы: Московская область, Ленинградская область, Новосибирская область.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Browser for SQLite.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10000"/>
          </a:blip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Calibri" panose="020F0502020204030204"/>
              <a:buNone/>
            </a:pPr>
            <a:r>
              <a:rPr lang="en-US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</a:t>
            </a: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457835" y="1307969"/>
            <a:ext cx="8228965" cy="472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Создано в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Верхнеуровневая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 вариантов использования.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CountryController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Country, Region).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деятельности и последовательности («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Login», «Add Country»).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развертывания.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Диаграмма классов.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атрибуты соответствуют таблице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Описывают архитектуру и поведение приложения.</a:t>
            </a:r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10000"/>
          </a:blip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Calibri" panose="020F0502020204030204"/>
              <a:buNone/>
            </a:pPr>
            <a:r>
              <a:rPr lang="ru-RU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</a:t>
            </a:r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6553200" y="63087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C27CA4-5C64-459A-9C26-DAFEA18C396A}"/>
              </a:ext>
            </a:extLst>
          </p:cNvPr>
          <p:cNvSpPr txBox="1"/>
          <p:nvPr/>
        </p:nvSpPr>
        <p:spPr>
          <a:xfrm>
            <a:off x="304801" y="1417638"/>
            <a:ext cx="457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CountryApp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bin/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CountryApp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#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Исполняемый файл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build/*.o           #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Объектные файлы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includes/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auth.h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database.h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country.h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region.h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#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auth.c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#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database.c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с БД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country.c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#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region.c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#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docs/CountryApp_Presentation.pdf  #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презентации (или 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pptx)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countries.db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#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базы данных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countries.db.sql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# SQL-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скрипт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README.md         #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проекта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#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Скрипт сборки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81049C-D102-4210-93B7-614DC4E90B3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1417638"/>
            <a:ext cx="3962398" cy="4401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10000"/>
          </a:blip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Calibri" panose="020F0502020204030204"/>
              <a:buNone/>
            </a:pPr>
            <a:r>
              <a:rPr lang="ru-RU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 приложения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admin123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таблице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страны (например, Турция: Анкара, 85 млн).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региона по ID.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данных (например, изменение населения).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регионов по стране (например, регионы России).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население регионов (например, для Туркменистана).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население всех стран.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Добавление региона для Беларуси (Минская область).</a:t>
            </a:r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6553200" y="63087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9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10000"/>
          </a:blip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Calibri" panose="020F0502020204030204"/>
              <a:buNone/>
            </a:pPr>
            <a:r>
              <a:rPr lang="ru-RU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README.md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Описание, установка, использование, авторы.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-o bin/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CountryApp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/*.c -lsqlite3.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Глоссарий: термины «страна», «регион».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Спецификация: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данных: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Markdown,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6553200" y="63087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2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10000"/>
          </a:blip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Calibri" panose="020F0502020204030204"/>
              <a:buNone/>
            </a:pPr>
            <a:r>
              <a:rPr lang="ru-RU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и результаты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база данных с данными о странах и регионах.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Созданы UML-диаграммы для спецификации.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Реализовано приложение с полной функциональностью.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Настроен репозиторий и документация.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Работоспособное приложение для управления данными.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Полная документация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6553200" y="63087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853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ViOGRmMmVlOWUwZGRmYjI0NjdhZWI3ODFlZTk0OTAifQ==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653</Words>
  <Application>Microsoft Office PowerPoint</Application>
  <PresentationFormat>Экран (4:3)</PresentationFormat>
  <Paragraphs>102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ФАКУЛЬТЕТ ПРИКЛАДНОЙ МАТЕМАТИКИ И ИНФОРМАТИКИ Отчёт по лабораторной работе №4 по дисциплине “Технологии программирования для мобыльных приложений“</vt:lpstr>
      <vt:lpstr>Цели и задачи проекта</vt:lpstr>
      <vt:lpstr> Описание приложения</vt:lpstr>
      <vt:lpstr> Структура базы данных</vt:lpstr>
      <vt:lpstr>UML-диаграммы</vt:lpstr>
      <vt:lpstr>Структура проекта</vt:lpstr>
      <vt:lpstr>Функциональность приложения</vt:lpstr>
      <vt:lpstr>Документация</vt:lpstr>
      <vt:lpstr>Выводы и результаты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ФАКУЛЬТЕТ ПРИКЛАДНОЙ МАТЕМАТИКИ И ИНФОРМАТИКИ Кафедра информационных систем управления</dc:title>
  <dc:creator>Hemra Hudayberdiyew</dc:creator>
  <cp:lastModifiedBy>Hemra Hudayberdiyew</cp:lastModifiedBy>
  <cp:revision>20</cp:revision>
  <dcterms:created xsi:type="dcterms:W3CDTF">2024-07-04T18:04:00Z</dcterms:created>
  <dcterms:modified xsi:type="dcterms:W3CDTF">2025-04-23T06:58:18Z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03A217C28AD740629192C65741178C21_12</vt:lpwstr>
  </property>
  <property fmtid="{D5CDD505-2E9C-101B-9397-08002B2CF9AE}" pid="3" name="KSOProductBuildVer">
    <vt:lpwstr>2052-12.1.0.16929</vt:lpwstr>
  </property>
</Properties>
</file>