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194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500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1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33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02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81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607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482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89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109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410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0A0F-CFC6-4D9E-9A16-6AF97750566A}" type="datetimeFigureOut">
              <a:rPr lang="fr-BE" smtClean="0"/>
              <a:t>31-12-20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54D5-F989-477C-8334-E46FD6C40AA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3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/>
          <p:cNvSpPr/>
          <p:nvPr/>
        </p:nvSpPr>
        <p:spPr>
          <a:xfrm>
            <a:off x="467544" y="332656"/>
            <a:ext cx="1224136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Local</a:t>
            </a:r>
          </a:p>
          <a:p>
            <a:pPr algn="ctr"/>
            <a:r>
              <a:rPr lang="fr-BE" dirty="0" err="1" smtClean="0"/>
              <a:t>disk</a:t>
            </a:r>
            <a:endParaRPr lang="fr-BE" dirty="0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2123728" y="332656"/>
            <a:ext cx="1224136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Remote</a:t>
            </a:r>
            <a:endParaRPr lang="fr-BE" dirty="0" smtClean="0"/>
          </a:p>
          <a:p>
            <a:pPr algn="ctr"/>
            <a:r>
              <a:rPr lang="fr-BE" dirty="0" err="1" smtClean="0"/>
              <a:t>disk</a:t>
            </a:r>
            <a:endParaRPr lang="fr-BE" dirty="0"/>
          </a:p>
        </p:txBody>
      </p:sp>
      <p:sp>
        <p:nvSpPr>
          <p:cNvPr id="6" name="Nuage 5"/>
          <p:cNvSpPr/>
          <p:nvPr/>
        </p:nvSpPr>
        <p:spPr>
          <a:xfrm>
            <a:off x="4067944" y="332656"/>
            <a:ext cx="2088232" cy="12961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« Cloud » </a:t>
            </a:r>
          </a:p>
          <a:p>
            <a:pPr algn="ctr"/>
            <a:r>
              <a:rPr lang="fr-BE" dirty="0" err="1" smtClean="0"/>
              <a:t>disk</a:t>
            </a:r>
            <a:endParaRPr lang="fr-BE" dirty="0"/>
          </a:p>
        </p:txBody>
      </p:sp>
      <p:cxnSp>
        <p:nvCxnSpPr>
          <p:cNvPr id="8" name="Connecteur droit 7"/>
          <p:cNvCxnSpPr>
            <a:stCxn id="5" idx="3"/>
          </p:cNvCxnSpPr>
          <p:nvPr/>
        </p:nvCxnSpPr>
        <p:spPr>
          <a:xfrm>
            <a:off x="2735796" y="1484784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339752" y="1700808"/>
            <a:ext cx="7920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611560" y="2348880"/>
            <a:ext cx="55446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Persistent volume</a:t>
            </a:r>
            <a:endParaRPr lang="fr-BE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11560" y="3501008"/>
            <a:ext cx="77048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Persistent volume claim                                                   </a:t>
            </a:r>
            <a:endParaRPr lang="fr-BE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220072" y="2924944"/>
            <a:ext cx="30963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Storage Class</a:t>
            </a:r>
            <a:endParaRPr lang="fr-BE" dirty="0"/>
          </a:p>
        </p:txBody>
      </p:sp>
      <p:sp>
        <p:nvSpPr>
          <p:cNvPr id="15" name="Flèche droite 14"/>
          <p:cNvSpPr/>
          <p:nvPr/>
        </p:nvSpPr>
        <p:spPr>
          <a:xfrm rot="16200000">
            <a:off x="5116029" y="2708920"/>
            <a:ext cx="1404156" cy="8640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Dynamic</a:t>
            </a:r>
            <a:endParaRPr lang="fr-BE" dirty="0"/>
          </a:p>
        </p:txBody>
      </p:sp>
      <p:sp>
        <p:nvSpPr>
          <p:cNvPr id="16" name="Flèche droite 15"/>
          <p:cNvSpPr/>
          <p:nvPr/>
        </p:nvSpPr>
        <p:spPr>
          <a:xfrm rot="16200000">
            <a:off x="982821" y="2708920"/>
            <a:ext cx="1404156" cy="86409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Static</a:t>
            </a:r>
            <a:endParaRPr lang="fr-BE" dirty="0"/>
          </a:p>
        </p:txBody>
      </p:sp>
      <p:cxnSp>
        <p:nvCxnSpPr>
          <p:cNvPr id="18" name="Connecteur droit avec flèche 17"/>
          <p:cNvCxnSpPr>
            <a:stCxn id="11" idx="0"/>
          </p:cNvCxnSpPr>
          <p:nvPr/>
        </p:nvCxnSpPr>
        <p:spPr>
          <a:xfrm flipH="1" flipV="1">
            <a:off x="1252851" y="1700808"/>
            <a:ext cx="213101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0"/>
          </p:cNvCxnSpPr>
          <p:nvPr/>
        </p:nvCxnSpPr>
        <p:spPr>
          <a:xfrm flipH="1" flipV="1">
            <a:off x="2735796" y="1700808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1" idx="0"/>
            <a:endCxn id="6" idx="1"/>
          </p:cNvCxnSpPr>
          <p:nvPr/>
        </p:nvCxnSpPr>
        <p:spPr>
          <a:xfrm flipV="1">
            <a:off x="3383868" y="1627420"/>
            <a:ext cx="1728192" cy="72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611560" y="4077072"/>
            <a:ext cx="25202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Pod</a:t>
            </a:r>
            <a:endParaRPr lang="fr-BE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3203848" y="4077072"/>
            <a:ext cx="25202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Deployment</a:t>
            </a:r>
            <a:endParaRPr lang="fr-BE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796136" y="4077072"/>
            <a:ext cx="252028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/>
              <a:t>StatefulSet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34937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frank</dc:creator>
  <cp:lastModifiedBy>frank</cp:lastModifiedBy>
  <cp:revision>1</cp:revision>
  <dcterms:created xsi:type="dcterms:W3CDTF">2020-12-31T08:27:25Z</dcterms:created>
  <dcterms:modified xsi:type="dcterms:W3CDTF">2020-12-31T08:36:21Z</dcterms:modified>
</cp:coreProperties>
</file>