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8"/>
  </p:notesMasterIdLst>
  <p:sldIdLst>
    <p:sldId id="257" r:id="rId6"/>
    <p:sldId id="280" r:id="rId7"/>
    <p:sldId id="364" r:id="rId8"/>
    <p:sldId id="373" r:id="rId9"/>
    <p:sldId id="371" r:id="rId10"/>
    <p:sldId id="374" r:id="rId11"/>
    <p:sldId id="334" r:id="rId12"/>
    <p:sldId id="375" r:id="rId13"/>
    <p:sldId id="365" r:id="rId14"/>
    <p:sldId id="366" r:id="rId15"/>
    <p:sldId id="376" r:id="rId16"/>
    <p:sldId id="277"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96909-AB7F-47BC-8B5B-2D8131177D89}" v="22" dt="2023-07-20T08:03:12.76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8837" autoAdjust="0"/>
  </p:normalViewPr>
  <p:slideViewPr>
    <p:cSldViewPr snapToGrid="0">
      <p:cViewPr varScale="1">
        <p:scale>
          <a:sx n="101" d="100"/>
          <a:sy n="101"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54396909-AB7F-47BC-8B5B-2D8131177D89}"/>
    <pc:docChg chg="undo custSel addSld delSld modSld sldOrd modMainMaster">
      <pc:chgData name="Edvinas K" userId="7d071e26f81614c5" providerId="LiveId" clId="{54396909-AB7F-47BC-8B5B-2D8131177D89}" dt="2023-07-20T08:03:12.765" v="1831"/>
      <pc:docMkLst>
        <pc:docMk/>
      </pc:docMkLst>
      <pc:sldChg chg="modSp mod modTransition">
        <pc:chgData name="Edvinas K" userId="7d071e26f81614c5" providerId="LiveId" clId="{54396909-AB7F-47BC-8B5B-2D8131177D89}" dt="2023-07-20T08:03:12.765" v="1831"/>
        <pc:sldMkLst>
          <pc:docMk/>
          <pc:sldMk cId="0" sldId="257"/>
        </pc:sldMkLst>
        <pc:spChg chg="mod">
          <ac:chgData name="Edvinas K" userId="7d071e26f81614c5" providerId="LiveId" clId="{54396909-AB7F-47BC-8B5B-2D8131177D89}" dt="2023-07-12T18:25:58.168" v="13" actId="313"/>
          <ac:spMkLst>
            <pc:docMk/>
            <pc:sldMk cId="0" sldId="257"/>
            <ac:spMk id="150" creationId="{00000000-0000-0000-0000-000000000000}"/>
          </ac:spMkLst>
        </pc:spChg>
      </pc:sldChg>
      <pc:sldChg chg="delSp modSp mod modTransition">
        <pc:chgData name="Edvinas K" userId="7d071e26f81614c5" providerId="LiveId" clId="{54396909-AB7F-47BC-8B5B-2D8131177D89}" dt="2023-07-20T08:03:12.765" v="1831"/>
        <pc:sldMkLst>
          <pc:docMk/>
          <pc:sldMk cId="0" sldId="277"/>
        </pc:sldMkLst>
        <pc:spChg chg="mod">
          <ac:chgData name="Edvinas K" userId="7d071e26f81614c5" providerId="LiveId" clId="{54396909-AB7F-47BC-8B5B-2D8131177D89}" dt="2023-07-12T18:54:06.795" v="89"/>
          <ac:spMkLst>
            <pc:docMk/>
            <pc:sldMk cId="0" sldId="277"/>
            <ac:spMk id="329" creationId="{00000000-0000-0000-0000-000000000000}"/>
          </ac:spMkLst>
        </pc:spChg>
        <pc:spChg chg="del">
          <ac:chgData name="Edvinas K" userId="7d071e26f81614c5" providerId="LiveId" clId="{54396909-AB7F-47BC-8B5B-2D8131177D89}" dt="2023-07-12T18:54:08.099" v="90" actId="478"/>
          <ac:spMkLst>
            <pc:docMk/>
            <pc:sldMk cId="0" sldId="277"/>
            <ac:spMk id="330" creationId="{00000000-0000-0000-0000-000000000000}"/>
          </ac:spMkLst>
        </pc:spChg>
        <pc:spChg chg="mod">
          <ac:chgData name="Edvinas K" userId="7d071e26f81614c5" providerId="LiveId" clId="{54396909-AB7F-47BC-8B5B-2D8131177D89}" dt="2023-07-20T07:58:52.305" v="1756" actId="20577"/>
          <ac:spMkLst>
            <pc:docMk/>
            <pc:sldMk cId="0" sldId="277"/>
            <ac:spMk id="333" creationId="{00000000-0000-0000-0000-000000000000}"/>
          </ac:spMkLst>
        </pc:spChg>
      </pc:sldChg>
      <pc:sldChg chg="addSp delSp modSp mod modTransition">
        <pc:chgData name="Edvinas K" userId="7d071e26f81614c5" providerId="LiveId" clId="{54396909-AB7F-47BC-8B5B-2D8131177D89}" dt="2023-07-20T08:03:12.765" v="1831"/>
        <pc:sldMkLst>
          <pc:docMk/>
          <pc:sldMk cId="227813620" sldId="280"/>
        </pc:sldMkLst>
        <pc:spChg chg="add del mod">
          <ac:chgData name="Edvinas K" userId="7d071e26f81614c5" providerId="LiveId" clId="{54396909-AB7F-47BC-8B5B-2D8131177D89}" dt="2023-07-12T18:53:50.620" v="75" actId="478"/>
          <ac:spMkLst>
            <pc:docMk/>
            <pc:sldMk cId="227813620" sldId="280"/>
            <ac:spMk id="3" creationId="{4F8CCFBB-D24F-FB35-6ABD-C1E03D97D0E5}"/>
          </ac:spMkLst>
        </pc:spChg>
        <pc:spChg chg="mod">
          <ac:chgData name="Edvinas K" userId="7d071e26f81614c5" providerId="LiveId" clId="{54396909-AB7F-47BC-8B5B-2D8131177D89}" dt="2023-07-12T18:53:58.025" v="78"/>
          <ac:spMkLst>
            <pc:docMk/>
            <pc:sldMk cId="227813620" sldId="280"/>
            <ac:spMk id="218" creationId="{00000000-0000-0000-0000-000000000000}"/>
          </ac:spMkLst>
        </pc:spChg>
        <pc:spChg chg="mod">
          <ac:chgData name="Edvinas K" userId="7d071e26f81614c5" providerId="LiveId" clId="{54396909-AB7F-47BC-8B5B-2D8131177D89}" dt="2023-07-12T18:53:31.804" v="43" actId="20577"/>
          <ac:spMkLst>
            <pc:docMk/>
            <pc:sldMk cId="227813620" sldId="280"/>
            <ac:spMk id="220" creationId="{00000000-0000-0000-0000-000000000000}"/>
          </ac:spMkLst>
        </pc:spChg>
        <pc:spChg chg="mod">
          <ac:chgData name="Edvinas K" userId="7d071e26f81614c5" providerId="LiveId" clId="{54396909-AB7F-47BC-8B5B-2D8131177D89}" dt="2023-07-12T18:53:34.780" v="50" actId="20577"/>
          <ac:spMkLst>
            <pc:docMk/>
            <pc:sldMk cId="227813620" sldId="280"/>
            <ac:spMk id="221" creationId="{00000000-0000-0000-0000-000000000000}"/>
          </ac:spMkLst>
        </pc:spChg>
        <pc:spChg chg="mod">
          <ac:chgData name="Edvinas K" userId="7d071e26f81614c5" providerId="LiveId" clId="{54396909-AB7F-47BC-8B5B-2D8131177D89}" dt="2023-07-12T18:53:37.549" v="58" actId="20577"/>
          <ac:spMkLst>
            <pc:docMk/>
            <pc:sldMk cId="227813620" sldId="280"/>
            <ac:spMk id="222" creationId="{00000000-0000-0000-0000-000000000000}"/>
          </ac:spMkLst>
        </pc:spChg>
        <pc:spChg chg="mod">
          <ac:chgData name="Edvinas K" userId="7d071e26f81614c5" providerId="LiveId" clId="{54396909-AB7F-47BC-8B5B-2D8131177D89}" dt="2023-07-12T18:53:44.158" v="67" actId="20577"/>
          <ac:spMkLst>
            <pc:docMk/>
            <pc:sldMk cId="227813620" sldId="280"/>
            <ac:spMk id="223" creationId="{00000000-0000-0000-0000-000000000000}"/>
          </ac:spMkLst>
        </pc:spChg>
        <pc:spChg chg="mod">
          <ac:chgData name="Edvinas K" userId="7d071e26f81614c5" providerId="LiveId" clId="{54396909-AB7F-47BC-8B5B-2D8131177D89}" dt="2023-07-12T18:53:46.364" v="73" actId="20577"/>
          <ac:spMkLst>
            <pc:docMk/>
            <pc:sldMk cId="227813620" sldId="280"/>
            <ac:spMk id="224" creationId="{00000000-0000-0000-0000-000000000000}"/>
          </ac:spMkLst>
        </pc:spChg>
        <pc:spChg chg="del">
          <ac:chgData name="Edvinas K" userId="7d071e26f81614c5" providerId="LiveId" clId="{54396909-AB7F-47BC-8B5B-2D8131177D89}" dt="2023-07-12T18:53:49.184" v="74" actId="478"/>
          <ac:spMkLst>
            <pc:docMk/>
            <pc:sldMk cId="227813620" sldId="280"/>
            <ac:spMk id="225" creationId="{00000000-0000-0000-0000-000000000000}"/>
          </ac:spMkLst>
        </pc:spChg>
        <pc:grpChg chg="del">
          <ac:chgData name="Edvinas K" userId="7d071e26f81614c5" providerId="LiveId" clId="{54396909-AB7F-47BC-8B5B-2D8131177D89}" dt="2023-07-12T18:53:49.184" v="74" actId="478"/>
          <ac:grpSpMkLst>
            <pc:docMk/>
            <pc:sldMk cId="227813620" sldId="280"/>
            <ac:grpSpMk id="243" creationId="{00000000-0000-0000-0000-000000000000}"/>
          </ac:grpSpMkLst>
        </pc:grpChg>
      </pc:sldChg>
      <pc:sldChg chg="modSp mod modTransition">
        <pc:chgData name="Edvinas K" userId="7d071e26f81614c5" providerId="LiveId" clId="{54396909-AB7F-47BC-8B5B-2D8131177D89}" dt="2023-07-20T08:03:12.765" v="1831"/>
        <pc:sldMkLst>
          <pc:docMk/>
          <pc:sldMk cId="572271074" sldId="334"/>
        </pc:sldMkLst>
        <pc:spChg chg="mod">
          <ac:chgData name="Edvinas K" userId="7d071e26f81614c5" providerId="LiveId" clId="{54396909-AB7F-47BC-8B5B-2D8131177D89}" dt="2023-07-20T07:51:52.704" v="1687" actId="20577"/>
          <ac:spMkLst>
            <pc:docMk/>
            <pc:sldMk cId="572271074" sldId="334"/>
            <ac:spMk id="7" creationId="{8393EA32-1E5C-4940-ABB7-ACA92E12BC62}"/>
          </ac:spMkLst>
        </pc:spChg>
        <pc:spChg chg="mod">
          <ac:chgData name="Edvinas K" userId="7d071e26f81614c5" providerId="LiveId" clId="{54396909-AB7F-47BC-8B5B-2D8131177D89}" dt="2023-07-12T18:54:03.907" v="85"/>
          <ac:spMkLst>
            <pc:docMk/>
            <pc:sldMk cId="572271074" sldId="334"/>
            <ac:spMk id="194" creationId="{00000000-0000-0000-0000-000000000000}"/>
          </ac:spMkLst>
        </pc:spChg>
      </pc:sldChg>
      <pc:sldChg chg="addSp delSp modSp mod modTransition">
        <pc:chgData name="Edvinas K" userId="7d071e26f81614c5" providerId="LiveId" clId="{54396909-AB7F-47BC-8B5B-2D8131177D89}" dt="2023-07-20T08:03:12.765" v="1831"/>
        <pc:sldMkLst>
          <pc:docMk/>
          <pc:sldMk cId="1624274024" sldId="364"/>
        </pc:sldMkLst>
        <pc:spChg chg="add mod">
          <ac:chgData name="Edvinas K" userId="7d071e26f81614c5" providerId="LiveId" clId="{54396909-AB7F-47BC-8B5B-2D8131177D89}" dt="2023-07-19T18:43:35.978" v="237" actId="478"/>
          <ac:spMkLst>
            <pc:docMk/>
            <pc:sldMk cId="1624274024" sldId="364"/>
            <ac:spMk id="5" creationId="{6D0F8F20-1AA7-CB37-2F33-12124F88EE2D}"/>
          </ac:spMkLst>
        </pc:spChg>
        <pc:spChg chg="mod">
          <ac:chgData name="Edvinas K" userId="7d071e26f81614c5" providerId="LiveId" clId="{54396909-AB7F-47BC-8B5B-2D8131177D89}" dt="2023-07-19T18:46:40.088" v="612" actId="20577"/>
          <ac:spMkLst>
            <pc:docMk/>
            <pc:sldMk cId="1624274024" sldId="364"/>
            <ac:spMk id="123" creationId="{00000000-0000-0000-0000-000000000000}"/>
          </ac:spMkLst>
        </pc:spChg>
        <pc:spChg chg="mod">
          <ac:chgData name="Edvinas K" userId="7d071e26f81614c5" providerId="LiveId" clId="{54396909-AB7F-47BC-8B5B-2D8131177D89}" dt="2023-07-12T18:54:00.987" v="82"/>
          <ac:spMkLst>
            <pc:docMk/>
            <pc:sldMk cId="1624274024" sldId="364"/>
            <ac:spMk id="124" creationId="{00000000-0000-0000-0000-000000000000}"/>
          </ac:spMkLst>
        </pc:spChg>
        <pc:spChg chg="del mod">
          <ac:chgData name="Edvinas K" userId="7d071e26f81614c5" providerId="LiveId" clId="{54396909-AB7F-47BC-8B5B-2D8131177D89}" dt="2023-07-19T18:43:35.978" v="237" actId="478"/>
          <ac:spMkLst>
            <pc:docMk/>
            <pc:sldMk cId="1624274024" sldId="364"/>
            <ac:spMk id="125" creationId="{00000000-0000-0000-0000-000000000000}"/>
          </ac:spMkLst>
        </pc:spChg>
        <pc:graphicFrameChg chg="add del mod">
          <ac:chgData name="Edvinas K" userId="7d071e26f81614c5" providerId="LiveId" clId="{54396909-AB7F-47BC-8B5B-2D8131177D89}" dt="2023-07-19T18:40:52.638" v="137"/>
          <ac:graphicFrameMkLst>
            <pc:docMk/>
            <pc:sldMk cId="1624274024" sldId="364"/>
            <ac:graphicFrameMk id="2" creationId="{CDF44FF0-9AF1-EA2B-5F0E-4386BE305ECD}"/>
          </ac:graphicFrameMkLst>
        </pc:graphicFrameChg>
        <pc:graphicFrameChg chg="add mod modGraphic">
          <ac:chgData name="Edvinas K" userId="7d071e26f81614c5" providerId="LiveId" clId="{54396909-AB7F-47BC-8B5B-2D8131177D89}" dt="2023-07-19T18:46:35.247" v="588" actId="1076"/>
          <ac:graphicFrameMkLst>
            <pc:docMk/>
            <pc:sldMk cId="1624274024" sldId="364"/>
            <ac:graphicFrameMk id="3" creationId="{C4443695-E643-B901-682C-600F99094B59}"/>
          </ac:graphicFrameMkLst>
        </pc:graphicFrameChg>
      </pc:sldChg>
      <pc:sldChg chg="addSp modSp add mod modTransition">
        <pc:chgData name="Edvinas K" userId="7d071e26f81614c5" providerId="LiveId" clId="{54396909-AB7F-47BC-8B5B-2D8131177D89}" dt="2023-07-20T08:03:12.765" v="1831"/>
        <pc:sldMkLst>
          <pc:docMk/>
          <pc:sldMk cId="3701771618" sldId="365"/>
        </pc:sldMkLst>
        <pc:spChg chg="mod">
          <ac:chgData name="Edvinas K" userId="7d071e26f81614c5" providerId="LiveId" clId="{54396909-AB7F-47BC-8B5B-2D8131177D89}" dt="2023-07-19T18:47:26.056" v="618" actId="20577"/>
          <ac:spMkLst>
            <pc:docMk/>
            <pc:sldMk cId="3701771618" sldId="365"/>
            <ac:spMk id="123" creationId="{00000000-0000-0000-0000-000000000000}"/>
          </ac:spMkLst>
        </pc:spChg>
        <pc:spChg chg="mod">
          <ac:chgData name="Edvinas K" userId="7d071e26f81614c5" providerId="LiveId" clId="{54396909-AB7F-47BC-8B5B-2D8131177D89}" dt="2023-07-20T08:02:56.636" v="1829" actId="113"/>
          <ac:spMkLst>
            <pc:docMk/>
            <pc:sldMk cId="3701771618" sldId="365"/>
            <ac:spMk id="125" creationId="{00000000-0000-0000-0000-000000000000}"/>
          </ac:spMkLst>
        </pc:spChg>
        <pc:picChg chg="add mod">
          <ac:chgData name="Edvinas K" userId="7d071e26f81614c5" providerId="LiveId" clId="{54396909-AB7F-47BC-8B5B-2D8131177D89}" dt="2023-07-20T07:58:12.742" v="1748" actId="1440"/>
          <ac:picMkLst>
            <pc:docMk/>
            <pc:sldMk cId="3701771618" sldId="365"/>
            <ac:picMk id="3" creationId="{854E0BFC-C942-BF89-C346-12F4F5FFD179}"/>
          </ac:picMkLst>
        </pc:picChg>
      </pc:sldChg>
      <pc:sldChg chg="modSp add mod replId modTransition">
        <pc:chgData name="Edvinas K" userId="7d071e26f81614c5" providerId="LiveId" clId="{54396909-AB7F-47BC-8B5B-2D8131177D89}" dt="2023-07-20T08:03:12.765" v="1831"/>
        <pc:sldMkLst>
          <pc:docMk/>
          <pc:sldMk cId="4044641923" sldId="366"/>
        </pc:sldMkLst>
        <pc:spChg chg="mod">
          <ac:chgData name="Edvinas K" userId="7d071e26f81614c5" providerId="LiveId" clId="{54396909-AB7F-47BC-8B5B-2D8131177D89}" dt="2023-07-20T07:56:23.468" v="1738" actId="20577"/>
          <ac:spMkLst>
            <pc:docMk/>
            <pc:sldMk cId="4044641923" sldId="366"/>
            <ac:spMk id="7" creationId="{8393EA32-1E5C-4940-ABB7-ACA92E12BC62}"/>
          </ac:spMkLst>
        </pc:spChg>
        <pc:spChg chg="mod">
          <ac:chgData name="Edvinas K" userId="7d071e26f81614c5" providerId="LiveId" clId="{54396909-AB7F-47BC-8B5B-2D8131177D89}" dt="2023-07-20T07:59:09.829" v="1760" actId="20577"/>
          <ac:spMkLst>
            <pc:docMk/>
            <pc:sldMk cId="4044641923" sldId="366"/>
            <ac:spMk id="10" creationId="{5370151D-47F6-1A41-84B1-BB942B57263B}"/>
          </ac:spMkLst>
        </pc:spChg>
      </pc:sldChg>
      <pc:sldChg chg="modSp add del mod">
        <pc:chgData name="Edvinas K" userId="7d071e26f81614c5" providerId="LiveId" clId="{54396909-AB7F-47BC-8B5B-2D8131177D89}" dt="2023-07-19T18:40:46.516" v="134" actId="47"/>
        <pc:sldMkLst>
          <pc:docMk/>
          <pc:sldMk cId="279357094" sldId="367"/>
        </pc:sldMkLst>
        <pc:spChg chg="mod">
          <ac:chgData name="Edvinas K" userId="7d071e26f81614c5" providerId="LiveId" clId="{54396909-AB7F-47BC-8B5B-2D8131177D89}" dt="2023-07-12T18:54:20.397" v="106" actId="20577"/>
          <ac:spMkLst>
            <pc:docMk/>
            <pc:sldMk cId="279357094" sldId="367"/>
            <ac:spMk id="123" creationId="{00000000-0000-0000-0000-000000000000}"/>
          </ac:spMkLst>
        </pc:spChg>
      </pc:sldChg>
      <pc:sldChg chg="modSp add del mod">
        <pc:chgData name="Edvinas K" userId="7d071e26f81614c5" providerId="LiveId" clId="{54396909-AB7F-47BC-8B5B-2D8131177D89}" dt="2023-07-19T18:40:47.269" v="135" actId="47"/>
        <pc:sldMkLst>
          <pc:docMk/>
          <pc:sldMk cId="3800417857" sldId="368"/>
        </pc:sldMkLst>
        <pc:spChg chg="mod">
          <ac:chgData name="Edvinas K" userId="7d071e26f81614c5" providerId="LiveId" clId="{54396909-AB7F-47BC-8B5B-2D8131177D89}" dt="2023-07-12T18:54:23.768" v="114" actId="20577"/>
          <ac:spMkLst>
            <pc:docMk/>
            <pc:sldMk cId="3800417857" sldId="368"/>
            <ac:spMk id="123" creationId="{00000000-0000-0000-0000-000000000000}"/>
          </ac:spMkLst>
        </pc:spChg>
      </pc:sldChg>
      <pc:sldChg chg="modSp add del mod">
        <pc:chgData name="Edvinas K" userId="7d071e26f81614c5" providerId="LiveId" clId="{54396909-AB7F-47BC-8B5B-2D8131177D89}" dt="2023-07-20T07:55:56.135" v="1729" actId="47"/>
        <pc:sldMkLst>
          <pc:docMk/>
          <pc:sldMk cId="4183430589" sldId="369"/>
        </pc:sldMkLst>
        <pc:spChg chg="mod">
          <ac:chgData name="Edvinas K" userId="7d071e26f81614c5" providerId="LiveId" clId="{54396909-AB7F-47BC-8B5B-2D8131177D89}" dt="2023-07-12T18:54:34.042" v="130" actId="20577"/>
          <ac:spMkLst>
            <pc:docMk/>
            <pc:sldMk cId="4183430589" sldId="369"/>
            <ac:spMk id="123" creationId="{00000000-0000-0000-0000-000000000000}"/>
          </ac:spMkLst>
        </pc:spChg>
      </pc:sldChg>
      <pc:sldChg chg="add del">
        <pc:chgData name="Edvinas K" userId="7d071e26f81614c5" providerId="LiveId" clId="{54396909-AB7F-47BC-8B5B-2D8131177D89}" dt="2023-07-20T06:56:50.810" v="623" actId="47"/>
        <pc:sldMkLst>
          <pc:docMk/>
          <pc:sldMk cId="3745212162" sldId="370"/>
        </pc:sldMkLst>
      </pc:sldChg>
      <pc:sldChg chg="addSp modSp add mod ord modTransition">
        <pc:chgData name="Edvinas K" userId="7d071e26f81614c5" providerId="LiveId" clId="{54396909-AB7F-47BC-8B5B-2D8131177D89}" dt="2023-07-20T08:03:12.765" v="1831"/>
        <pc:sldMkLst>
          <pc:docMk/>
          <pc:sldMk cId="1653718372" sldId="371"/>
        </pc:sldMkLst>
        <pc:spChg chg="mod">
          <ac:chgData name="Edvinas K" userId="7d071e26f81614c5" providerId="LiveId" clId="{54396909-AB7F-47BC-8B5B-2D8131177D89}" dt="2023-07-20T06:57:24.339" v="654" actId="20577"/>
          <ac:spMkLst>
            <pc:docMk/>
            <pc:sldMk cId="1653718372" sldId="371"/>
            <ac:spMk id="123" creationId="{00000000-0000-0000-0000-000000000000}"/>
          </ac:spMkLst>
        </pc:spChg>
        <pc:spChg chg="mod">
          <ac:chgData name="Edvinas K" userId="7d071e26f81614c5" providerId="LiveId" clId="{54396909-AB7F-47BC-8B5B-2D8131177D89}" dt="2023-07-20T08:00:25.450" v="1769" actId="113"/>
          <ac:spMkLst>
            <pc:docMk/>
            <pc:sldMk cId="1653718372" sldId="371"/>
            <ac:spMk id="125" creationId="{00000000-0000-0000-0000-000000000000}"/>
          </ac:spMkLst>
        </pc:spChg>
        <pc:picChg chg="add mod">
          <ac:chgData name="Edvinas K" userId="7d071e26f81614c5" providerId="LiveId" clId="{54396909-AB7F-47BC-8B5B-2D8131177D89}" dt="2023-07-20T07:39:38.917" v="1655" actId="14100"/>
          <ac:picMkLst>
            <pc:docMk/>
            <pc:sldMk cId="1653718372" sldId="371"/>
            <ac:picMk id="3" creationId="{2CE3F596-6E6E-D5ED-BD06-156051CD62C3}"/>
          </ac:picMkLst>
        </pc:picChg>
        <pc:picChg chg="add mod">
          <ac:chgData name="Edvinas K" userId="7d071e26f81614c5" providerId="LiveId" clId="{54396909-AB7F-47BC-8B5B-2D8131177D89}" dt="2023-07-20T07:39:18.488" v="1652" actId="1076"/>
          <ac:picMkLst>
            <pc:docMk/>
            <pc:sldMk cId="1653718372" sldId="371"/>
            <ac:picMk id="5" creationId="{04D99091-2765-44CA-0D12-EEB7DA84BDD4}"/>
          </ac:picMkLst>
        </pc:picChg>
      </pc:sldChg>
      <pc:sldChg chg="addSp modSp add del mod">
        <pc:chgData name="Edvinas K" userId="7d071e26f81614c5" providerId="LiveId" clId="{54396909-AB7F-47BC-8B5B-2D8131177D89}" dt="2023-07-20T07:23:40.879" v="1235" actId="47"/>
        <pc:sldMkLst>
          <pc:docMk/>
          <pc:sldMk cId="953879348" sldId="372"/>
        </pc:sldMkLst>
        <pc:spChg chg="add mod">
          <ac:chgData name="Edvinas K" userId="7d071e26f81614c5" providerId="LiveId" clId="{54396909-AB7F-47BC-8B5B-2D8131177D89}" dt="2023-07-20T07:20:35.329" v="1230" actId="208"/>
          <ac:spMkLst>
            <pc:docMk/>
            <pc:sldMk cId="953879348" sldId="372"/>
            <ac:spMk id="2" creationId="{A6E5F1D5-B293-3C5E-24FB-684B63667FD4}"/>
          </ac:spMkLst>
        </pc:spChg>
        <pc:spChg chg="add mod">
          <ac:chgData name="Edvinas K" userId="7d071e26f81614c5" providerId="LiveId" clId="{54396909-AB7F-47BC-8B5B-2D8131177D89}" dt="2023-07-20T07:20:48.161" v="1234" actId="208"/>
          <ac:spMkLst>
            <pc:docMk/>
            <pc:sldMk cId="953879348" sldId="372"/>
            <ac:spMk id="3" creationId="{BC1857C2-746C-930F-BFC9-2D4C2A9CA65D}"/>
          </ac:spMkLst>
        </pc:spChg>
        <pc:spChg chg="mod">
          <ac:chgData name="Edvinas K" userId="7d071e26f81614c5" providerId="LiveId" clId="{54396909-AB7F-47BC-8B5B-2D8131177D89}" dt="2023-07-20T07:19:59.681" v="1227" actId="207"/>
          <ac:spMkLst>
            <pc:docMk/>
            <pc:sldMk cId="953879348" sldId="372"/>
            <ac:spMk id="125" creationId="{00000000-0000-0000-0000-000000000000}"/>
          </ac:spMkLst>
        </pc:spChg>
      </pc:sldChg>
      <pc:sldChg chg="addSp modSp add del mod">
        <pc:chgData name="Edvinas K" userId="7d071e26f81614c5" providerId="LiveId" clId="{54396909-AB7F-47BC-8B5B-2D8131177D89}" dt="2023-07-20T07:40:57.625" v="1656" actId="47"/>
        <pc:sldMkLst>
          <pc:docMk/>
          <pc:sldMk cId="2918709161" sldId="372"/>
        </pc:sldMkLst>
        <pc:spChg chg="mod">
          <ac:chgData name="Edvinas K" userId="7d071e26f81614c5" providerId="LiveId" clId="{54396909-AB7F-47BC-8B5B-2D8131177D89}" dt="2023-07-20T07:23:59.358" v="1238" actId="14100"/>
          <ac:spMkLst>
            <pc:docMk/>
            <pc:sldMk cId="2918709161" sldId="372"/>
            <ac:spMk id="125" creationId="{00000000-0000-0000-0000-000000000000}"/>
          </ac:spMkLst>
        </pc:spChg>
        <pc:picChg chg="add mod">
          <ac:chgData name="Edvinas K" userId="7d071e26f81614c5" providerId="LiveId" clId="{54396909-AB7F-47BC-8B5B-2D8131177D89}" dt="2023-07-20T07:24:25.088" v="1242" actId="1440"/>
          <ac:picMkLst>
            <pc:docMk/>
            <pc:sldMk cId="2918709161" sldId="372"/>
            <ac:picMk id="3" creationId="{3028C847-7250-F5A1-EDAE-5916D1126BF3}"/>
          </ac:picMkLst>
        </pc:picChg>
      </pc:sldChg>
      <pc:sldChg chg="addSp delSp modSp add mod modTransition">
        <pc:chgData name="Edvinas K" userId="7d071e26f81614c5" providerId="LiveId" clId="{54396909-AB7F-47BC-8B5B-2D8131177D89}" dt="2023-07-20T08:03:12.765" v="1831"/>
        <pc:sldMkLst>
          <pc:docMk/>
          <pc:sldMk cId="782411079" sldId="373"/>
        </pc:sldMkLst>
        <pc:graphicFrameChg chg="del">
          <ac:chgData name="Edvinas K" userId="7d071e26f81614c5" providerId="LiveId" clId="{54396909-AB7F-47BC-8B5B-2D8131177D89}" dt="2023-07-20T07:26:45.323" v="1244" actId="478"/>
          <ac:graphicFrameMkLst>
            <pc:docMk/>
            <pc:sldMk cId="782411079" sldId="373"/>
            <ac:graphicFrameMk id="3" creationId="{C4443695-E643-B901-682C-600F99094B59}"/>
          </ac:graphicFrameMkLst>
        </pc:graphicFrameChg>
        <pc:picChg chg="add mod">
          <ac:chgData name="Edvinas K" userId="7d071e26f81614c5" providerId="LiveId" clId="{54396909-AB7F-47BC-8B5B-2D8131177D89}" dt="2023-07-20T07:27:18.921" v="1252" actId="1076"/>
          <ac:picMkLst>
            <pc:docMk/>
            <pc:sldMk cId="782411079" sldId="373"/>
            <ac:picMk id="4" creationId="{928A64D1-8EBE-661C-0545-AF973793DF37}"/>
          </ac:picMkLst>
        </pc:picChg>
      </pc:sldChg>
      <pc:sldChg chg="addSp modSp add mod modTransition">
        <pc:chgData name="Edvinas K" userId="7d071e26f81614c5" providerId="LiveId" clId="{54396909-AB7F-47BC-8B5B-2D8131177D89}" dt="2023-07-20T08:03:12.765" v="1831"/>
        <pc:sldMkLst>
          <pc:docMk/>
          <pc:sldMk cId="115027593" sldId="374"/>
        </pc:sldMkLst>
        <pc:spChg chg="mod">
          <ac:chgData name="Edvinas K" userId="7d071e26f81614c5" providerId="LiveId" clId="{54396909-AB7F-47BC-8B5B-2D8131177D89}" dt="2023-07-20T08:01:44.899" v="1794" actId="113"/>
          <ac:spMkLst>
            <pc:docMk/>
            <pc:sldMk cId="115027593" sldId="374"/>
            <ac:spMk id="125" creationId="{00000000-0000-0000-0000-000000000000}"/>
          </ac:spMkLst>
        </pc:spChg>
        <pc:picChg chg="add mod">
          <ac:chgData name="Edvinas K" userId="7d071e26f81614c5" providerId="LiveId" clId="{54396909-AB7F-47BC-8B5B-2D8131177D89}" dt="2023-07-20T07:36:07.678" v="1603" actId="1076"/>
          <ac:picMkLst>
            <pc:docMk/>
            <pc:sldMk cId="115027593" sldId="374"/>
            <ac:picMk id="3" creationId="{0C3BBEE3-F4DE-C458-F175-951E535283CE}"/>
          </ac:picMkLst>
        </pc:picChg>
        <pc:picChg chg="add mod">
          <ac:chgData name="Edvinas K" userId="7d071e26f81614c5" providerId="LiveId" clId="{54396909-AB7F-47BC-8B5B-2D8131177D89}" dt="2023-07-20T07:36:09.622" v="1604" actId="1076"/>
          <ac:picMkLst>
            <pc:docMk/>
            <pc:sldMk cId="115027593" sldId="374"/>
            <ac:picMk id="5" creationId="{C396B9C2-F03C-9492-5FF5-C6B14BED340E}"/>
          </ac:picMkLst>
        </pc:picChg>
        <pc:picChg chg="add mod">
          <ac:chgData name="Edvinas K" userId="7d071e26f81614c5" providerId="LiveId" clId="{54396909-AB7F-47BC-8B5B-2D8131177D89}" dt="2023-07-20T07:36:13.723" v="1605" actId="1076"/>
          <ac:picMkLst>
            <pc:docMk/>
            <pc:sldMk cId="115027593" sldId="374"/>
            <ac:picMk id="7" creationId="{33FEA1AC-24CE-531E-DB08-2870BAA667BA}"/>
          </ac:picMkLst>
        </pc:picChg>
        <pc:picChg chg="add mod">
          <ac:chgData name="Edvinas K" userId="7d071e26f81614c5" providerId="LiveId" clId="{54396909-AB7F-47BC-8B5B-2D8131177D89}" dt="2023-07-20T07:37:04.254" v="1612" actId="1076"/>
          <ac:picMkLst>
            <pc:docMk/>
            <pc:sldMk cId="115027593" sldId="374"/>
            <ac:picMk id="9" creationId="{FF1045F0-8539-EB77-9A28-0E2E8B3993EC}"/>
          </ac:picMkLst>
        </pc:picChg>
        <pc:cxnChg chg="add">
          <ac:chgData name="Edvinas K" userId="7d071e26f81614c5" providerId="LiveId" clId="{54396909-AB7F-47BC-8B5B-2D8131177D89}" dt="2023-07-20T07:37:16.381" v="1613" actId="11529"/>
          <ac:cxnSpMkLst>
            <pc:docMk/>
            <pc:sldMk cId="115027593" sldId="374"/>
            <ac:cxnSpMk id="11" creationId="{42C82B2C-7D4D-2ECA-1DB9-DEF33C69B600}"/>
          </ac:cxnSpMkLst>
        </pc:cxnChg>
        <pc:cxnChg chg="add">
          <ac:chgData name="Edvinas K" userId="7d071e26f81614c5" providerId="LiveId" clId="{54396909-AB7F-47BC-8B5B-2D8131177D89}" dt="2023-07-20T07:37:29.401" v="1614" actId="11529"/>
          <ac:cxnSpMkLst>
            <pc:docMk/>
            <pc:sldMk cId="115027593" sldId="374"/>
            <ac:cxnSpMk id="13" creationId="{39DA8888-32CA-BFE6-3BA7-9BB3782DBE7D}"/>
          </ac:cxnSpMkLst>
        </pc:cxnChg>
      </pc:sldChg>
      <pc:sldChg chg="modSp add mod modTransition">
        <pc:chgData name="Edvinas K" userId="7d071e26f81614c5" providerId="LiveId" clId="{54396909-AB7F-47BC-8B5B-2D8131177D89}" dt="2023-07-20T08:03:12.765" v="1831"/>
        <pc:sldMkLst>
          <pc:docMk/>
          <pc:sldMk cId="3982723178" sldId="375"/>
        </pc:sldMkLst>
        <pc:spChg chg="mod">
          <ac:chgData name="Edvinas K" userId="7d071e26f81614c5" providerId="LiveId" clId="{54396909-AB7F-47BC-8B5B-2D8131177D89}" dt="2023-07-20T07:52:37.171" v="1704" actId="20577"/>
          <ac:spMkLst>
            <pc:docMk/>
            <pc:sldMk cId="3982723178" sldId="375"/>
            <ac:spMk id="7" creationId="{8393EA32-1E5C-4940-ABB7-ACA92E12BC62}"/>
          </ac:spMkLst>
        </pc:spChg>
        <pc:spChg chg="mod">
          <ac:chgData name="Edvinas K" userId="7d071e26f81614c5" providerId="LiveId" clId="{54396909-AB7F-47BC-8B5B-2D8131177D89}" dt="2023-07-20T07:59:06.136" v="1758" actId="20577"/>
          <ac:spMkLst>
            <pc:docMk/>
            <pc:sldMk cId="3982723178" sldId="375"/>
            <ac:spMk id="10" creationId="{5370151D-47F6-1A41-84B1-BB942B57263B}"/>
          </ac:spMkLst>
        </pc:spChg>
      </pc:sldChg>
      <pc:sldChg chg="modSp add mod modTransition">
        <pc:chgData name="Edvinas K" userId="7d071e26f81614c5" providerId="LiveId" clId="{54396909-AB7F-47BC-8B5B-2D8131177D89}" dt="2023-07-20T08:03:12.765" v="1831"/>
        <pc:sldMkLst>
          <pc:docMk/>
          <pc:sldMk cId="752679429" sldId="376"/>
        </pc:sldMkLst>
        <pc:spChg chg="mod">
          <ac:chgData name="Edvinas K" userId="7d071e26f81614c5" providerId="LiveId" clId="{54396909-AB7F-47BC-8B5B-2D8131177D89}" dt="2023-07-20T07:56:28.432" v="1742"/>
          <ac:spMkLst>
            <pc:docMk/>
            <pc:sldMk cId="752679429" sldId="376"/>
            <ac:spMk id="7" creationId="{8393EA32-1E5C-4940-ABB7-ACA92E12BC62}"/>
          </ac:spMkLst>
        </pc:spChg>
        <pc:spChg chg="mod">
          <ac:chgData name="Edvinas K" userId="7d071e26f81614c5" providerId="LiveId" clId="{54396909-AB7F-47BC-8B5B-2D8131177D89}" dt="2023-07-20T07:59:12.990" v="1762" actId="20577"/>
          <ac:spMkLst>
            <pc:docMk/>
            <pc:sldMk cId="752679429" sldId="376"/>
            <ac:spMk id="10" creationId="{5370151D-47F6-1A41-84B1-BB942B57263B}"/>
          </ac:spMkLst>
        </pc:spChg>
      </pc:sldChg>
      <pc:sldMasterChg chg="modTransition modSldLayout">
        <pc:chgData name="Edvinas K" userId="7d071e26f81614c5" providerId="LiveId" clId="{54396909-AB7F-47BC-8B5B-2D8131177D89}" dt="2023-07-20T08:03:12.765" v="1831"/>
        <pc:sldMasterMkLst>
          <pc:docMk/>
          <pc:sldMasterMk cId="0" sldId="2147483648"/>
        </pc:sldMasterMkLst>
        <pc:sldLayoutChg chg="modTransition">
          <pc:chgData name="Edvinas K" userId="7d071e26f81614c5" providerId="LiveId" clId="{54396909-AB7F-47BC-8B5B-2D8131177D89}" dt="2023-07-20T08:03:12.765" v="1831"/>
          <pc:sldLayoutMkLst>
            <pc:docMk/>
            <pc:sldMasterMk cId="0" sldId="2147483648"/>
            <pc:sldLayoutMk cId="0" sldId="2147483649"/>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1"/>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2"/>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4"/>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5"/>
          </pc:sldLayoutMkLst>
        </pc:sldLayoutChg>
        <pc:sldLayoutChg chg="modTransition">
          <pc:chgData name="Edvinas K" userId="7d071e26f81614c5" providerId="LiveId" clId="{54396909-AB7F-47BC-8B5B-2D8131177D89}" dt="2023-07-20T08:03:12.765" v="1831"/>
          <pc:sldLayoutMkLst>
            <pc:docMk/>
            <pc:sldMasterMk cId="0" sldId="2147483648"/>
            <pc:sldLayoutMk cId="1557821446" sldId="2147483656"/>
          </pc:sldLayoutMkLst>
        </pc:sldLayoutChg>
      </pc:sldMasterChg>
      <pc:sldMasterChg chg="modTransition modSldLayout">
        <pc:chgData name="Edvinas K" userId="7d071e26f81614c5" providerId="LiveId" clId="{54396909-AB7F-47BC-8B5B-2D8131177D89}" dt="2023-07-20T08:03:12.765" v="1831"/>
        <pc:sldMasterMkLst>
          <pc:docMk/>
          <pc:sldMasterMk cId="14586663" sldId="2147483685"/>
        </pc:sldMasterMkLst>
        <pc:sldLayoutChg chg="modTransition">
          <pc:chgData name="Edvinas K" userId="7d071e26f81614c5" providerId="LiveId" clId="{54396909-AB7F-47BC-8B5B-2D8131177D89}" dt="2023-07-20T08:03:12.765" v="1831"/>
          <pc:sldLayoutMkLst>
            <pc:docMk/>
            <pc:sldMasterMk cId="14586663" sldId="2147483685"/>
            <pc:sldLayoutMk cId="1565597752" sldId="2147483686"/>
          </pc:sldLayoutMkLst>
        </pc:sldLayoutChg>
        <pc:sldLayoutChg chg="modTransition">
          <pc:chgData name="Edvinas K" userId="7d071e26f81614c5" providerId="LiveId" clId="{54396909-AB7F-47BC-8B5B-2D8131177D89}" dt="2023-07-20T08:03:12.765" v="1831"/>
          <pc:sldLayoutMkLst>
            <pc:docMk/>
            <pc:sldMasterMk cId="14586663" sldId="2147483685"/>
            <pc:sldLayoutMk cId="167496522" sldId="2147483687"/>
          </pc:sldLayoutMkLst>
        </pc:sldLayoutChg>
        <pc:sldLayoutChg chg="modTransition">
          <pc:chgData name="Edvinas K" userId="7d071e26f81614c5" providerId="LiveId" clId="{54396909-AB7F-47BC-8B5B-2D8131177D89}" dt="2023-07-20T08:03:12.765" v="1831"/>
          <pc:sldLayoutMkLst>
            <pc:docMk/>
            <pc:sldMasterMk cId="14586663" sldId="2147483685"/>
            <pc:sldLayoutMk cId="711405493" sldId="2147483688"/>
          </pc:sldLayoutMkLst>
        </pc:sldLayoutChg>
        <pc:sldLayoutChg chg="modTransition">
          <pc:chgData name="Edvinas K" userId="7d071e26f81614c5" providerId="LiveId" clId="{54396909-AB7F-47BC-8B5B-2D8131177D89}" dt="2023-07-20T08:03:12.765" v="1831"/>
          <pc:sldLayoutMkLst>
            <pc:docMk/>
            <pc:sldMasterMk cId="14586663" sldId="2147483685"/>
            <pc:sldLayoutMk cId="2170180334" sldId="2147483689"/>
          </pc:sldLayoutMkLst>
        </pc:sldLayoutChg>
        <pc:sldLayoutChg chg="modTransition">
          <pc:chgData name="Edvinas K" userId="7d071e26f81614c5" providerId="LiveId" clId="{54396909-AB7F-47BC-8B5B-2D8131177D89}" dt="2023-07-20T08:03:12.765" v="1831"/>
          <pc:sldLayoutMkLst>
            <pc:docMk/>
            <pc:sldMasterMk cId="14586663" sldId="2147483685"/>
            <pc:sldLayoutMk cId="1256391893" sldId="2147483690"/>
          </pc:sldLayoutMkLst>
        </pc:sldLayoutChg>
        <pc:sldLayoutChg chg="modTransition">
          <pc:chgData name="Edvinas K" userId="7d071e26f81614c5" providerId="LiveId" clId="{54396909-AB7F-47BC-8B5B-2D8131177D89}" dt="2023-07-20T08:03:12.765" v="1831"/>
          <pc:sldLayoutMkLst>
            <pc:docMk/>
            <pc:sldMasterMk cId="14586663" sldId="2147483685"/>
            <pc:sldLayoutMk cId="2029085676" sldId="2147483691"/>
          </pc:sldLayoutMkLst>
        </pc:sldLayoutChg>
        <pc:sldLayoutChg chg="modTransition">
          <pc:chgData name="Edvinas K" userId="7d071e26f81614c5" providerId="LiveId" clId="{54396909-AB7F-47BC-8B5B-2D8131177D89}" dt="2023-07-20T08:03:12.765" v="1831"/>
          <pc:sldLayoutMkLst>
            <pc:docMk/>
            <pc:sldMasterMk cId="14586663" sldId="2147483685"/>
            <pc:sldLayoutMk cId="2179736073" sldId="2147483692"/>
          </pc:sldLayoutMkLst>
        </pc:sldLayoutChg>
        <pc:sldLayoutChg chg="modTransition">
          <pc:chgData name="Edvinas K" userId="7d071e26f81614c5" providerId="LiveId" clId="{54396909-AB7F-47BC-8B5B-2D8131177D89}" dt="2023-07-20T08:03:12.765" v="1831"/>
          <pc:sldLayoutMkLst>
            <pc:docMk/>
            <pc:sldMasterMk cId="14586663" sldId="2147483685"/>
            <pc:sldLayoutMk cId="271830527" sldId="2147483693"/>
          </pc:sldLayoutMkLst>
        </pc:sldLayoutChg>
        <pc:sldLayoutChg chg="modTransition">
          <pc:chgData name="Edvinas K" userId="7d071e26f81614c5" providerId="LiveId" clId="{54396909-AB7F-47BC-8B5B-2D8131177D89}" dt="2023-07-20T08:03:12.765" v="1831"/>
          <pc:sldLayoutMkLst>
            <pc:docMk/>
            <pc:sldMasterMk cId="14586663" sldId="2147483685"/>
            <pc:sldLayoutMk cId="3890070212" sldId="2147483694"/>
          </pc:sldLayoutMkLst>
        </pc:sldLayoutChg>
        <pc:sldLayoutChg chg="modTransition">
          <pc:chgData name="Edvinas K" userId="7d071e26f81614c5" providerId="LiveId" clId="{54396909-AB7F-47BC-8B5B-2D8131177D89}" dt="2023-07-20T08:03:12.765" v="1831"/>
          <pc:sldLayoutMkLst>
            <pc:docMk/>
            <pc:sldMasterMk cId="14586663" sldId="2147483685"/>
            <pc:sldLayoutMk cId="359997005" sldId="2147483695"/>
          </pc:sldLayoutMkLst>
        </pc:sldLayoutChg>
        <pc:sldLayoutChg chg="modTransition">
          <pc:chgData name="Edvinas K" userId="7d071e26f81614c5" providerId="LiveId" clId="{54396909-AB7F-47BC-8B5B-2D8131177D89}" dt="2023-07-20T08:03:12.765" v="1831"/>
          <pc:sldLayoutMkLst>
            <pc:docMk/>
            <pc:sldMasterMk cId="14586663" sldId="2147483685"/>
            <pc:sldLayoutMk cId="3208488799" sldId="2147483696"/>
          </pc:sldLayoutMkLst>
        </pc:sldLayoutChg>
        <pc:sldLayoutChg chg="modTransition">
          <pc:chgData name="Edvinas K" userId="7d071e26f81614c5" providerId="LiveId" clId="{54396909-AB7F-47BC-8B5B-2D8131177D89}" dt="2023-07-20T08:03:12.765" v="1831"/>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47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324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51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5059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csharp/programming-guide/classes-and-structs/access-modifiers" TargetMode="External"/><Relationship Id="rId2" Type="http://schemas.openxmlformats.org/officeDocument/2006/relationships/hyperlink" Target="https://learn.microsoft.com/en-us/dotnet/csharp/language-reference/keywords/accessibility-levels" TargetMode="External"/><Relationship Id="rId1" Type="http://schemas.openxmlformats.org/officeDocument/2006/relationships/slideLayout" Target="../slideLayouts/slideLayout7.xml"/><Relationship Id="rId4" Type="http://schemas.openxmlformats.org/officeDocument/2006/relationships/hyperlink" Target="https://learn.microsoft.com/en-us/dotnet/csharp/language-reference/keywords/seal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Accessibility</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Accessibility</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"Shape" with the virtual method "CalculateArea()". Implement this method to return the area. Create a derived class named "Circle" which inherits from "Shape" and overrides the method "CalculateArea()". This class must lock the CalculateArea() method to ensure that the method cannot be overridden again.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"Animal" with the virtual method "MakeSound()". Implement this method to output the sound of the animal. Create a derived class named "Dog" which inherits from "Animal" and overrides the method "MakeSound()". Lock the "MakeSound()" method so that no additional derived classes can be created with dog sounds.</a:t>
            </a:r>
            <a:endParaRPr lang="en-US" sz="1400" dirty="0"/>
          </a:p>
        </p:txBody>
      </p:sp>
    </p:spTree>
    <p:extLst>
      <p:ext uri="{BB962C8B-B14F-4D97-AF65-F5344CB8AC3E}">
        <p14:creationId xmlns:p14="http://schemas.microsoft.com/office/powerpoint/2010/main" val="404464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Accessibility</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base class called "Employee" with the virtual method "GetSalary()". Implement this method to return the employee's salary. Create a derived class called "Manager" which inherits from "Employee" and overrides the method "GetSalary()". Also create another derived class called "Developer" which also inherits from "Employee" and overrides the "GetSalary()" method. Lock the "GetSalary()" method in both derived classes so that it can no longer be overridden and to ensure that only a unique salary is returned for each class.</a:t>
            </a:r>
            <a:endParaRPr lang="en-US" sz="1400" dirty="0"/>
          </a:p>
        </p:txBody>
      </p:sp>
    </p:spTree>
    <p:extLst>
      <p:ext uri="{BB962C8B-B14F-4D97-AF65-F5344CB8AC3E}">
        <p14:creationId xmlns:p14="http://schemas.microsoft.com/office/powerpoint/2010/main" val="75267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Accessibility</a:t>
            </a:r>
            <a:endParaRPr kumimoji="0" lang="lt-LT" sz="1300" b="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24579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https://learn.microsoft.com/en-us/dotnet/csharp/language-reference/keywords/accessibility-levels</a:t>
            </a:r>
            <a:endParaRPr lang="lt-LT"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kern="1200" spc="-1" dirty="0">
                <a:solidFill>
                  <a:prstClr val="black"/>
                </a:solidFill>
                <a:latin typeface="Arial"/>
                <a:ea typeface="+mn-lt"/>
                <a:cs typeface="Arial"/>
                <a:hlinkClick r:id="rId3"/>
              </a:rPr>
              <a:t>https://learn.microsoft.com/en-us/dotnet/csharp/programming-guide/classes-and-structs/access-modifiers</a:t>
            </a:r>
            <a:endParaRPr lang="lt-LT"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kern="1200" spc="-1" dirty="0">
                <a:solidFill>
                  <a:prstClr val="black"/>
                </a:solidFill>
                <a:latin typeface="Arial"/>
                <a:ea typeface="+mn-lt"/>
                <a:cs typeface="Arial"/>
                <a:hlinkClick r:id="rId4"/>
              </a:rPr>
              <a:t>https://learn.microsoft.com/en-us/dotnet/csharp/language-reference/keywords/sealed</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Accessibility</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lt-LT" dirty="0"/>
              <a:t>Public</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lt-LT" dirty="0"/>
              <a:t>Private</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a:lstStyle/>
          <a:p>
            <a:r>
              <a:rPr lang="lt-LT" dirty="0"/>
              <a:t>Internal</a:t>
            </a:r>
            <a:endParaRPr dirty="0"/>
          </a:p>
        </p:txBody>
      </p:sp>
      <p:sp>
        <p:nvSpPr>
          <p:cNvPr id="223" name="Text Placeholder 6"/>
          <p:cNvSpPr>
            <a:spLocks noGrp="1"/>
          </p:cNvSpPr>
          <p:nvPr>
            <p:ph type="body" idx="24"/>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a:lstStyle/>
          <a:p>
            <a:r>
              <a:rPr lang="lt-LT" dirty="0"/>
              <a:t>Protected</a:t>
            </a:r>
            <a:endParaRPr dirty="0"/>
          </a:p>
        </p:txBody>
      </p:sp>
      <p:sp>
        <p:nvSpPr>
          <p:cNvPr id="224" name="Text Placeholder 7"/>
          <p:cNvSpPr>
            <a:spLocks noGrp="1"/>
          </p:cNvSpPr>
          <p:nvPr>
            <p:ph type="body" idx="25"/>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a:lstStyle/>
          <a:p>
            <a:r>
              <a:rPr lang="lt-LT" dirty="0"/>
              <a:t>Sealed</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Access modifiers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Accessibility</a:t>
            </a:r>
            <a:endParaRPr lang="en-US" dirty="0" err="1"/>
          </a:p>
        </p:txBody>
      </p:sp>
      <p:graphicFrame>
        <p:nvGraphicFramePr>
          <p:cNvPr id="3" name="Table 3">
            <a:extLst>
              <a:ext uri="{FF2B5EF4-FFF2-40B4-BE49-F238E27FC236}">
                <a16:creationId xmlns:a16="http://schemas.microsoft.com/office/drawing/2014/main" id="{C4443695-E643-B901-682C-600F99094B59}"/>
              </a:ext>
            </a:extLst>
          </p:cNvPr>
          <p:cNvGraphicFramePr>
            <a:graphicFrameLocks noGrp="1"/>
          </p:cNvGraphicFramePr>
          <p:nvPr>
            <p:extLst>
              <p:ext uri="{D42A27DB-BD31-4B8C-83A1-F6EECF244321}">
                <p14:modId xmlns:p14="http://schemas.microsoft.com/office/powerpoint/2010/main" val="987683658"/>
              </p:ext>
            </p:extLst>
          </p:nvPr>
        </p:nvGraphicFramePr>
        <p:xfrm>
          <a:off x="1885950" y="2685832"/>
          <a:ext cx="8128000" cy="3220720"/>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3321133478"/>
                    </a:ext>
                  </a:extLst>
                </a:gridCol>
                <a:gridCol w="6045200">
                  <a:extLst>
                    <a:ext uri="{9D8B030D-6E8A-4147-A177-3AD203B41FA5}">
                      <a16:colId xmlns:a16="http://schemas.microsoft.com/office/drawing/2014/main" val="265126183"/>
                    </a:ext>
                  </a:extLst>
                </a:gridCol>
              </a:tblGrid>
              <a:tr h="370840">
                <a:tc>
                  <a:txBody>
                    <a:bodyPr/>
                    <a:lstStyle/>
                    <a:p>
                      <a:pPr algn="ctr"/>
                      <a:r>
                        <a:rPr lang="en-US" dirty="0"/>
                        <a:t>Declared accessibility </a:t>
                      </a:r>
                    </a:p>
                  </a:txBody>
                  <a:tcPr/>
                </a:tc>
                <a:tc>
                  <a:txBody>
                    <a:bodyPr/>
                    <a:lstStyle/>
                    <a:p>
                      <a:pPr algn="l"/>
                      <a:r>
                        <a:rPr lang="en-US" dirty="0"/>
                        <a:t>Meaning</a:t>
                      </a:r>
                    </a:p>
                  </a:txBody>
                  <a:tcPr/>
                </a:tc>
                <a:extLst>
                  <a:ext uri="{0D108BD9-81ED-4DB2-BD59-A6C34878D82A}">
                    <a16:rowId xmlns:a16="http://schemas.microsoft.com/office/drawing/2014/main" val="3448534301"/>
                  </a:ext>
                </a:extLst>
              </a:tr>
              <a:tr h="370840">
                <a:tc>
                  <a:txBody>
                    <a:bodyPr/>
                    <a:lstStyle/>
                    <a:p>
                      <a:pPr algn="ctr"/>
                      <a:r>
                        <a:rPr lang="en-US" b="0" dirty="0"/>
                        <a:t>public</a:t>
                      </a:r>
                    </a:p>
                  </a:txBody>
                  <a:tcPr/>
                </a:tc>
                <a:tc>
                  <a:txBody>
                    <a:bodyPr/>
                    <a:lstStyle/>
                    <a:p>
                      <a:pPr algn="l"/>
                      <a:r>
                        <a:rPr lang="en-US" b="0" dirty="0" err="1"/>
                        <a:t>Accessible </a:t>
                      </a:r>
                      <a:r>
                        <a:rPr lang="lt-LT" b="0" dirty="0"/>
                        <a:t>from anywhere in the code</a:t>
                      </a:r>
                      <a:endParaRPr lang="en-US" b="0" dirty="0"/>
                    </a:p>
                  </a:txBody>
                  <a:tcPr/>
                </a:tc>
                <a:extLst>
                  <a:ext uri="{0D108BD9-81ED-4DB2-BD59-A6C34878D82A}">
                    <a16:rowId xmlns:a16="http://schemas.microsoft.com/office/drawing/2014/main" val="1078553819"/>
                  </a:ext>
                </a:extLst>
              </a:tr>
              <a:tr h="370840">
                <a:tc>
                  <a:txBody>
                    <a:bodyPr/>
                    <a:lstStyle/>
                    <a:p>
                      <a:pPr algn="ctr"/>
                      <a:r>
                        <a:rPr lang="en-US" b="0" dirty="0"/>
                        <a:t>protected</a:t>
                      </a:r>
                    </a:p>
                  </a:txBody>
                  <a:tcPr/>
                </a:tc>
                <a:tc>
                  <a:txBody>
                    <a:bodyPr/>
                    <a:lstStyle/>
                    <a:p>
                      <a:pPr algn="l"/>
                      <a:r>
                        <a:rPr lang="lt-LT" b="0" dirty="0"/>
                        <a:t>Can be accessed from within the class or from within the inheriting class</a:t>
                      </a:r>
                      <a:endParaRPr lang="en-US" b="0" dirty="0"/>
                    </a:p>
                  </a:txBody>
                  <a:tcPr/>
                </a:tc>
                <a:extLst>
                  <a:ext uri="{0D108BD9-81ED-4DB2-BD59-A6C34878D82A}">
                    <a16:rowId xmlns:a16="http://schemas.microsoft.com/office/drawing/2014/main" val="2850971989"/>
                  </a:ext>
                </a:extLst>
              </a:tr>
              <a:tr h="370840">
                <a:tc>
                  <a:txBody>
                    <a:bodyPr/>
                    <a:lstStyle/>
                    <a:p>
                      <a:pPr algn="ctr"/>
                      <a:r>
                        <a:rPr lang="en-US" b="0" dirty="0"/>
                        <a:t>internal</a:t>
                      </a:r>
                    </a:p>
                  </a:txBody>
                  <a:tcPr/>
                </a:tc>
                <a:tc>
                  <a:txBody>
                    <a:bodyPr/>
                    <a:lstStyle/>
                    <a:p>
                      <a:pPr algn="l"/>
                      <a:r>
                        <a:rPr lang="lt-LT" b="0" dirty="0"/>
                        <a:t>Can be accessed from the current project (Specifically Assembly)</a:t>
                      </a:r>
                      <a:endParaRPr lang="en-US" b="0" dirty="0"/>
                    </a:p>
                  </a:txBody>
                  <a:tcPr/>
                </a:tc>
                <a:extLst>
                  <a:ext uri="{0D108BD9-81ED-4DB2-BD59-A6C34878D82A}">
                    <a16:rowId xmlns:a16="http://schemas.microsoft.com/office/drawing/2014/main" val="487612455"/>
                  </a:ext>
                </a:extLst>
              </a:tr>
              <a:tr h="370840">
                <a:tc>
                  <a:txBody>
                    <a:bodyPr/>
                    <a:lstStyle/>
                    <a:p>
                      <a:pPr algn="ctr"/>
                      <a:r>
                        <a:rPr lang="en-US" b="0" dirty="0"/>
                        <a:t>protected internal</a:t>
                      </a:r>
                    </a:p>
                  </a:txBody>
                  <a:tcPr/>
                </a:tc>
                <a:tc>
                  <a:txBody>
                    <a:bodyPr/>
                    <a:lstStyle/>
                    <a:p>
                      <a:pPr algn="l"/>
                      <a:r>
                        <a:rPr lang="en-US" b="0" dirty="0" err="1"/>
                        <a:t>Can be accessed from the current project </a:t>
                      </a:r>
                      <a:r>
                        <a:rPr lang="en-US" b="0" dirty="0"/>
                        <a:t>(</a:t>
                      </a:r>
                      <a:r>
                        <a:rPr lang="en-US" b="0" dirty="0" err="1"/>
                        <a:t>Specifically </a:t>
                      </a:r>
                      <a:r>
                        <a:rPr lang="en-US" b="0" dirty="0"/>
                        <a:t>Assembly) </a:t>
                      </a:r>
                      <a:r>
                        <a:rPr lang="lt-LT" b="0" dirty="0"/>
                        <a:t>or successor classes</a:t>
                      </a:r>
                      <a:endParaRPr lang="en-US" b="0" dirty="0"/>
                    </a:p>
                  </a:txBody>
                  <a:tcPr/>
                </a:tc>
                <a:extLst>
                  <a:ext uri="{0D108BD9-81ED-4DB2-BD59-A6C34878D82A}">
                    <a16:rowId xmlns:a16="http://schemas.microsoft.com/office/drawing/2014/main" val="3997367076"/>
                  </a:ext>
                </a:extLst>
              </a:tr>
              <a:tr h="370840">
                <a:tc>
                  <a:txBody>
                    <a:bodyPr/>
                    <a:lstStyle/>
                    <a:p>
                      <a:pPr algn="ctr"/>
                      <a:r>
                        <a:rPr lang="en-US" b="0" dirty="0"/>
                        <a:t>private</a:t>
                      </a:r>
                    </a:p>
                  </a:txBody>
                  <a:tcPr/>
                </a:tc>
                <a:tc>
                  <a:txBody>
                    <a:bodyPr/>
                    <a:lstStyle/>
                    <a:p>
                      <a:pPr algn="l"/>
                      <a:r>
                        <a:rPr lang="lt-LT" b="0" dirty="0"/>
                        <a:t>Accessible only from inside the classroom</a:t>
                      </a:r>
                      <a:endParaRPr lang="en-US" b="0" dirty="0"/>
                    </a:p>
                  </a:txBody>
                  <a:tcPr/>
                </a:tc>
                <a:extLst>
                  <a:ext uri="{0D108BD9-81ED-4DB2-BD59-A6C34878D82A}">
                    <a16:rowId xmlns:a16="http://schemas.microsoft.com/office/drawing/2014/main" val="683154630"/>
                  </a:ext>
                </a:extLst>
              </a:tr>
              <a:tr h="370840">
                <a:tc>
                  <a:txBody>
                    <a:bodyPr/>
                    <a:lstStyle/>
                    <a:p>
                      <a:pPr algn="ctr"/>
                      <a:r>
                        <a:rPr lang="en-US" b="0" dirty="0"/>
                        <a:t>private protected</a:t>
                      </a:r>
                    </a:p>
                  </a:txBody>
                  <a:tcPr/>
                </a:tc>
                <a:tc>
                  <a:txBody>
                    <a:bodyPr/>
                    <a:lstStyle/>
                    <a:p>
                      <a:pPr algn="l"/>
                      <a:r>
                        <a:rPr lang="lt-LT" b="0" dirty="0"/>
                        <a:t>Can be accessed from within a class or from child classes in the same project (Specifically Assembly)</a:t>
                      </a:r>
                      <a:endParaRPr lang="en-US" b="0" dirty="0"/>
                    </a:p>
                  </a:txBody>
                  <a:tcPr/>
                </a:tc>
                <a:extLst>
                  <a:ext uri="{0D108BD9-81ED-4DB2-BD59-A6C34878D82A}">
                    <a16:rowId xmlns:a16="http://schemas.microsoft.com/office/drawing/2014/main" val="937261920"/>
                  </a:ext>
                </a:extLst>
              </a:tr>
            </a:tbl>
          </a:graphicData>
        </a:graphic>
      </p:graphicFrame>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Access modifiers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Accessibility</a:t>
            </a:r>
            <a:endParaRPr lang="en-US" dirty="0" err="1"/>
          </a:p>
        </p:txBody>
      </p:sp>
      <p:pic>
        <p:nvPicPr>
          <p:cNvPr id="4" name="Picture 3">
            <a:extLst>
              <a:ext uri="{FF2B5EF4-FFF2-40B4-BE49-F238E27FC236}">
                <a16:creationId xmlns:a16="http://schemas.microsoft.com/office/drawing/2014/main" id="{928A64D1-8EBE-661C-0545-AF973793DF37}"/>
              </a:ext>
            </a:extLst>
          </p:cNvPr>
          <p:cNvPicPr>
            <a:picLocks noChangeAspect="1"/>
          </p:cNvPicPr>
          <p:nvPr/>
        </p:nvPicPr>
        <p:blipFill>
          <a:blip r:embed="rId3"/>
          <a:stretch>
            <a:fillRect/>
          </a:stretch>
        </p:blipFill>
        <p:spPr>
          <a:xfrm>
            <a:off x="1470159" y="2469889"/>
            <a:ext cx="8821381" cy="3734321"/>
          </a:xfrm>
          <a:prstGeom prst="rect">
            <a:avLst/>
          </a:prstGeom>
          <a:ln>
            <a:noFill/>
          </a:ln>
          <a:effectLst>
            <a:softEdge rad="112500"/>
          </a:effectLst>
        </p:spPr>
      </p:pic>
    </p:spTree>
    <p:extLst>
      <p:ext uri="{BB962C8B-B14F-4D97-AF65-F5344CB8AC3E}">
        <p14:creationId xmlns:p14="http://schemas.microsoft.com/office/powerpoint/2010/main" val="782411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Access modifiers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Accessibility</a:t>
            </a:r>
            <a:endParaRPr lang="en-US" dirty="0" err="1"/>
          </a:p>
        </p:txBody>
      </p:sp>
      <p:sp>
        <p:nvSpPr>
          <p:cNvPr id="125" name="Google Shape;125;p3"/>
          <p:cNvSpPr txBox="1">
            <a:spLocks noGrp="1"/>
          </p:cNvSpPr>
          <p:nvPr>
            <p:ph type="body" idx="2"/>
          </p:nvPr>
        </p:nvSpPr>
        <p:spPr>
          <a:xfrm>
            <a:off x="480400" y="2671875"/>
            <a:ext cx="49742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b="1" kern="1200" spc="-1" dirty="0">
                <a:solidFill>
                  <a:prstClr val="black"/>
                </a:solidFill>
                <a:ea typeface="+mn-lt"/>
              </a:rPr>
              <a:t>Access modifiers </a:t>
            </a:r>
            <a:r>
              <a:rPr lang="en-US" sz="1600" kern="1200" spc="-1" dirty="0" err="1">
                <a:solidFill>
                  <a:prstClr val="black"/>
                </a:solidFill>
                <a:ea typeface="+mn-lt"/>
              </a:rPr>
              <a:t>can be used for </a:t>
            </a:r>
            <a:r>
              <a:rPr lang="lt-LT" sz="1600" kern="1200" spc="-1" dirty="0">
                <a:solidFill>
                  <a:prstClr val="black"/>
                </a:solidFill>
                <a:ea typeface="+mn-lt"/>
              </a:rPr>
              <a:t>resources that can be accessed externally, such as </a:t>
            </a:r>
            <a:r>
              <a:rPr lang="lt-LT" sz="1600" u="sng" kern="1200" spc="-1" dirty="0">
                <a:solidFill>
                  <a:prstClr val="black"/>
                </a:solidFill>
                <a:ea typeface="+mn-lt"/>
              </a:rPr>
              <a:t>classes, methods, fields, etc.</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add or change an </a:t>
            </a:r>
            <a:r>
              <a:rPr lang="lt-LT" sz="1600" b="1" kern="1200" spc="-1" dirty="0">
                <a:solidFill>
                  <a:prstClr val="black"/>
                </a:solidFill>
                <a:ea typeface="+mn-lt"/>
              </a:rPr>
              <a:t>access modifier </a:t>
            </a:r>
            <a:r>
              <a:rPr lang="lt-LT" sz="1600" kern="1200" spc="-1" dirty="0">
                <a:solidFill>
                  <a:prstClr val="black"/>
                </a:solidFill>
                <a:ea typeface="+mn-lt"/>
              </a:rPr>
              <a:t>for any of our call resources, we need to add one of the available access modifiers. For example: </a:t>
            </a:r>
            <a:r>
              <a:rPr lang="lt-LT" sz="1600" u="sng" kern="1200" spc="-1" dirty="0">
                <a:solidFill>
                  <a:prstClr val="black"/>
                </a:solidFill>
                <a:ea typeface="+mn-lt"/>
              </a:rPr>
              <a:t>public class User()</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Access modifiers </a:t>
            </a:r>
            <a:r>
              <a:rPr lang="lt-LT" sz="1600" kern="1200" spc="-1" dirty="0">
                <a:solidFill>
                  <a:prstClr val="black"/>
                </a:solidFill>
                <a:ea typeface="+mn-lt"/>
              </a:rPr>
              <a:t>must be used to specify the level of accessibility of a resource</a:t>
            </a:r>
          </a:p>
          <a:p>
            <a:pPr marL="0" indent="0">
              <a:lnSpc>
                <a:spcPct val="150000"/>
              </a:lnSpc>
              <a:spcBef>
                <a:spcPts val="0"/>
              </a:spcBef>
              <a:buSzPts val="1100"/>
            </a:pPr>
            <a:endParaRPr lang="lt-LT" sz="1400" dirty="0">
              <a:solidFill>
                <a:schemeClr val="tx1"/>
              </a:solidFill>
            </a:endParaRPr>
          </a:p>
        </p:txBody>
      </p:sp>
      <p:pic>
        <p:nvPicPr>
          <p:cNvPr id="3" name="Graphic 2" descr="Key outline">
            <a:extLst>
              <a:ext uri="{FF2B5EF4-FFF2-40B4-BE49-F238E27FC236}">
                <a16:creationId xmlns:a16="http://schemas.microsoft.com/office/drawing/2014/main" id="{2CE3F596-6E6E-D5ED-BD06-156051CD6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3350" y="3911600"/>
            <a:ext cx="1478350" cy="1478350"/>
          </a:xfrm>
          <a:prstGeom prst="rect">
            <a:avLst/>
          </a:prstGeom>
        </p:spPr>
      </p:pic>
      <p:pic>
        <p:nvPicPr>
          <p:cNvPr id="5" name="Graphic 4" descr="Lock with solid fill">
            <a:extLst>
              <a:ext uri="{FF2B5EF4-FFF2-40B4-BE49-F238E27FC236}">
                <a16:creationId xmlns:a16="http://schemas.microsoft.com/office/drawing/2014/main" id="{04D99091-2765-44CA-0D12-EEB7DA84BD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9250" y="2791600"/>
            <a:ext cx="2986900" cy="2986900"/>
          </a:xfrm>
          <a:prstGeom prst="rect">
            <a:avLst/>
          </a:prstGeom>
        </p:spPr>
      </p:pic>
    </p:spTree>
    <p:extLst>
      <p:ext uri="{BB962C8B-B14F-4D97-AF65-F5344CB8AC3E}">
        <p14:creationId xmlns:p14="http://schemas.microsoft.com/office/powerpoint/2010/main" val="165371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Access modifiers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Accessibility</a:t>
            </a:r>
            <a:endParaRPr lang="en-US" dirty="0" err="1"/>
          </a:p>
        </p:txBody>
      </p:sp>
      <p:sp>
        <p:nvSpPr>
          <p:cNvPr id="125" name="Google Shape;125;p3"/>
          <p:cNvSpPr txBox="1">
            <a:spLocks noGrp="1"/>
          </p:cNvSpPr>
          <p:nvPr>
            <p:ph type="body" idx="2"/>
          </p:nvPr>
        </p:nvSpPr>
        <p:spPr>
          <a:xfrm>
            <a:off x="7226300" y="2671875"/>
            <a:ext cx="4055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Resources </a:t>
            </a:r>
            <a:r>
              <a:rPr lang="en-US" sz="1600" b="1" kern="1200" spc="-1" dirty="0" err="1">
                <a:solidFill>
                  <a:prstClr val="black"/>
                </a:solidFill>
                <a:ea typeface="+mn-lt"/>
              </a:rPr>
              <a:t>at the direct </a:t>
            </a:r>
            <a:r>
              <a:rPr lang="en-US" sz="1600" b="1" kern="1200" spc="-1" dirty="0">
                <a:solidFill>
                  <a:prstClr val="black"/>
                </a:solidFill>
                <a:ea typeface="+mn-lt"/>
              </a:rPr>
              <a:t>namespace </a:t>
            </a:r>
            <a:r>
              <a:rPr lang="en-US" sz="1600" b="1" kern="1200" spc="-1" dirty="0" err="1">
                <a:solidFill>
                  <a:prstClr val="black"/>
                </a:solidFill>
                <a:ea typeface="+mn-lt"/>
              </a:rPr>
              <a:t>level </a:t>
            </a:r>
            <a:r>
              <a:rPr lang="en-US" sz="1600" kern="1200" spc="-1" dirty="0" err="1">
                <a:solidFill>
                  <a:prstClr val="black"/>
                </a:solidFill>
                <a:ea typeface="+mn-lt"/>
              </a:rPr>
              <a:t>as a </a:t>
            </a:r>
            <a:r>
              <a:rPr lang="lt-LT" sz="1600" u="sng" kern="1200" spc="-1" dirty="0">
                <a:solidFill>
                  <a:prstClr val="black"/>
                </a:solidFill>
                <a:ea typeface="+mn-lt"/>
              </a:rPr>
              <a:t>class, record or struct </a:t>
            </a:r>
            <a:r>
              <a:rPr lang="lt-LT" sz="1600" kern="1200" spc="-1" dirty="0">
                <a:solidFill>
                  <a:prstClr val="black"/>
                </a:solidFill>
                <a:ea typeface="+mn-lt"/>
              </a:rPr>
              <a:t>can be: </a:t>
            </a:r>
            <a:r>
              <a:rPr lang="lt-LT" sz="1600" b="1" kern="1200" spc="-1" dirty="0">
                <a:solidFill>
                  <a:prstClr val="black"/>
                </a:solidFill>
                <a:ea typeface="+mn-lt"/>
              </a:rPr>
              <a:t>public </a:t>
            </a:r>
            <a:r>
              <a:rPr lang="lt-LT" sz="1600" kern="1200" spc="-1" dirty="0">
                <a:solidFill>
                  <a:prstClr val="black"/>
                </a:solidFill>
                <a:ea typeface="+mn-lt"/>
              </a:rPr>
              <a:t>or </a:t>
            </a:r>
            <a:r>
              <a:rPr lang="lt-LT" sz="1600" b="1" kern="1200" spc="-1" dirty="0">
                <a:solidFill>
                  <a:prstClr val="black"/>
                </a:solidFill>
                <a:ea typeface="+mn-lt"/>
              </a:rPr>
              <a:t>internal</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a:t>
            </a:r>
            <a:r>
              <a:rPr lang="lt-LT" sz="1600" b="1" kern="1200" spc="-1" dirty="0">
                <a:solidFill>
                  <a:prstClr val="black"/>
                </a:solidFill>
                <a:ea typeface="+mn-lt"/>
              </a:rPr>
              <a:t>members</a:t>
            </a:r>
            <a:r>
              <a:rPr lang="lt-LT" sz="1600" kern="1200" spc="-1" dirty="0">
                <a:solidFill>
                  <a:prstClr val="black"/>
                </a:solidFill>
                <a:ea typeface="+mn-lt"/>
              </a:rPr>
              <a:t>" of a direct </a:t>
            </a:r>
            <a:r>
              <a:rPr lang="en-US" sz="1600" kern="1200" spc="-1" dirty="0" err="1">
                <a:solidFill>
                  <a:prstClr val="black"/>
                </a:solidFill>
                <a:ea typeface="+mn-lt"/>
              </a:rPr>
              <a:t>namespace-level </a:t>
            </a:r>
            <a:r>
              <a:rPr lang="lt-LT" sz="1600" kern="1200" spc="-1" dirty="0">
                <a:solidFill>
                  <a:prstClr val="black"/>
                </a:solidFill>
                <a:ea typeface="+mn-lt"/>
              </a:rPr>
              <a:t>resource, such as </a:t>
            </a:r>
            <a:r>
              <a:rPr lang="lt-LT" sz="1600" b="1" kern="1200" spc="-1" dirty="0">
                <a:solidFill>
                  <a:prstClr val="black"/>
                </a:solidFill>
                <a:ea typeface="+mn-lt"/>
              </a:rPr>
              <a:t>properties, methods and others</a:t>
            </a:r>
            <a:r>
              <a:rPr lang="lt-LT" sz="1600" u="sng" kern="1200" spc="-1" dirty="0">
                <a:solidFill>
                  <a:prstClr val="black"/>
                </a:solidFill>
                <a:ea typeface="+mn-lt"/>
              </a:rPr>
              <a:t>, can be augmented with any accessibility modifiers.</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0C3BBEE3-F4DE-C458-F175-951E535283CE}"/>
              </a:ext>
            </a:extLst>
          </p:cNvPr>
          <p:cNvPicPr>
            <a:picLocks noChangeAspect="1"/>
          </p:cNvPicPr>
          <p:nvPr/>
        </p:nvPicPr>
        <p:blipFill>
          <a:blip r:embed="rId3"/>
          <a:stretch>
            <a:fillRect/>
          </a:stretch>
        </p:blipFill>
        <p:spPr>
          <a:xfrm>
            <a:off x="480391" y="2150265"/>
            <a:ext cx="4639094" cy="1413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396B9C2-F03C-9492-5FF5-C6B14BED340E}"/>
              </a:ext>
            </a:extLst>
          </p:cNvPr>
          <p:cNvPicPr>
            <a:picLocks noChangeAspect="1"/>
          </p:cNvPicPr>
          <p:nvPr/>
        </p:nvPicPr>
        <p:blipFill>
          <a:blip r:embed="rId4"/>
          <a:stretch>
            <a:fillRect/>
          </a:stretch>
        </p:blipFill>
        <p:spPr>
          <a:xfrm>
            <a:off x="480391" y="3749316"/>
            <a:ext cx="3539996" cy="1186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33FEA1AC-24CE-531E-DB08-2870BAA667BA}"/>
              </a:ext>
            </a:extLst>
          </p:cNvPr>
          <p:cNvPicPr>
            <a:picLocks noChangeAspect="1"/>
          </p:cNvPicPr>
          <p:nvPr/>
        </p:nvPicPr>
        <p:blipFill>
          <a:blip r:embed="rId5"/>
          <a:stretch>
            <a:fillRect/>
          </a:stretch>
        </p:blipFill>
        <p:spPr>
          <a:xfrm>
            <a:off x="480391" y="5121214"/>
            <a:ext cx="3257893" cy="1395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F1045F0-8539-EB77-9A28-0E2E8B3993EC}"/>
              </a:ext>
            </a:extLst>
          </p:cNvPr>
          <p:cNvPicPr>
            <a:picLocks noChangeAspect="1"/>
          </p:cNvPicPr>
          <p:nvPr/>
        </p:nvPicPr>
        <p:blipFill>
          <a:blip r:embed="rId6"/>
          <a:stretch>
            <a:fillRect/>
          </a:stretch>
        </p:blipFill>
        <p:spPr>
          <a:xfrm>
            <a:off x="4020387" y="5121214"/>
            <a:ext cx="3335178" cy="874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Connector 10">
            <a:extLst>
              <a:ext uri="{FF2B5EF4-FFF2-40B4-BE49-F238E27FC236}">
                <a16:creationId xmlns:a16="http://schemas.microsoft.com/office/drawing/2014/main" id="{42C82B2C-7D4D-2ECA-1DB9-DEF33C69B600}"/>
              </a:ext>
            </a:extLst>
          </p:cNvPr>
          <p:cNvCxnSpPr/>
          <p:nvPr/>
        </p:nvCxnSpPr>
        <p:spPr>
          <a:xfrm>
            <a:off x="3738284" y="5238750"/>
            <a:ext cx="282103"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39DA8888-32CA-BFE6-3BA7-9BB3782DBE7D}"/>
              </a:ext>
            </a:extLst>
          </p:cNvPr>
          <p:cNvCxnSpPr>
            <a:stCxn id="7" idx="3"/>
          </p:cNvCxnSpPr>
          <p:nvPr/>
        </p:nvCxnSpPr>
        <p:spPr>
          <a:xfrm>
            <a:off x="3738284" y="5818883"/>
            <a:ext cx="282103"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02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Accessibility</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called "Person" with private fields "name" and "age". You can access and set access to these fields using properties with accessibility modifiers "public" and "private" respectively.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Person class from the previous exercise by adding a protected method called "PrintInfo()", which prints the person's name and age.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called "Student" as a derived class from "Person". Access to the "name" and "age" fields should be through protected properties. Add a new private property "studentId" and a public method called "GetStudentId()" which returns the student's identification number.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another class called "Teacher". Access to the "name" and "age" fields should be through protected properties. Add a new private property "subject" and a public method called "GetSubject()" which returns the name of the subject to be taught.</a:t>
            </a: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Accessibility</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called "BankAccount" with the private field "balance". You can access and set the balance field via public properties, but only methods of the base class can set the balance.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BankAccount class from the previous exercise by adding a protected method called "PrintBalance()", which prints the account balance.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called "SavingsAccount" as a derived class from "BankAccount". Access to the "balance" field should be via the protected property. Add a new private property called "interestRate" and a public method called "CalculateInterest()" that calculates the interest and adds it to the account balance.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another class called "CheckingAccount". Access to the "balance" field should be through the protected property. Add a new private property called "overdraftLimit" and a public method called "Withdraw()" that allows to withdraw money from the account based on the overdraftLimit.</a:t>
            </a:r>
            <a:endParaRPr lang="en-US" sz="1400" dirty="0"/>
          </a:p>
        </p:txBody>
      </p:sp>
    </p:spTree>
    <p:extLst>
      <p:ext uri="{BB962C8B-B14F-4D97-AF65-F5344CB8AC3E}">
        <p14:creationId xmlns:p14="http://schemas.microsoft.com/office/powerpoint/2010/main" val="398272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Sealed</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Accessibility</a:t>
            </a:r>
            <a:endParaRPr lang="en-US" dirty="0" err="1"/>
          </a:p>
        </p:txBody>
      </p:sp>
      <p:sp>
        <p:nvSpPr>
          <p:cNvPr id="125" name="Google Shape;125;p3"/>
          <p:cNvSpPr txBox="1">
            <a:spLocks noGrp="1"/>
          </p:cNvSpPr>
          <p:nvPr>
            <p:ph type="body" idx="2"/>
          </p:nvPr>
        </p:nvSpPr>
        <p:spPr>
          <a:xfrm>
            <a:off x="480400" y="2671875"/>
            <a:ext cx="4694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C# programming, a </a:t>
            </a:r>
            <a:r>
              <a:rPr lang="lt-LT" sz="1600" b="1" kern="1200" spc="-1" dirty="0">
                <a:solidFill>
                  <a:prstClr val="black"/>
                </a:solidFill>
                <a:ea typeface="+mn-lt"/>
              </a:rPr>
              <a:t>sealed </a:t>
            </a:r>
            <a:r>
              <a:rPr lang="lt-LT" sz="1600" kern="1200" spc="-1" dirty="0">
                <a:solidFill>
                  <a:prstClr val="black"/>
                </a:solidFill>
                <a:ea typeface="+mn-lt"/>
              </a:rPr>
              <a:t>word is a modifier that is used with </a:t>
            </a:r>
            <a:r>
              <a:rPr lang="lt-LT" sz="1600" u="sng" kern="1200" spc="-1" dirty="0">
                <a:solidFill>
                  <a:prstClr val="black"/>
                </a:solidFill>
                <a:ea typeface="+mn-lt"/>
              </a:rPr>
              <a:t>virtual methods and classes</a:t>
            </a:r>
            <a:r>
              <a:rPr lang="lt-LT" sz="1600" kern="1200" spc="-1" dirty="0">
                <a:solidFill>
                  <a:prstClr val="black"/>
                </a:solidFill>
                <a:ea typeface="+mn-lt"/>
              </a:rPr>
              <a: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When a </a:t>
            </a:r>
            <a:r>
              <a:rPr lang="lt-LT" sz="1600" u="sng" kern="1200" spc="-1" dirty="0">
                <a:solidFill>
                  <a:prstClr val="black"/>
                </a:solidFill>
                <a:ea typeface="+mn-lt"/>
              </a:rPr>
              <a:t>virtual method or class </a:t>
            </a:r>
            <a:r>
              <a:rPr lang="lt-LT" sz="1600" kern="1200" spc="-1" dirty="0">
                <a:solidFill>
                  <a:prstClr val="black"/>
                </a:solidFill>
                <a:ea typeface="+mn-lt"/>
              </a:rPr>
              <a:t>is marked as </a:t>
            </a:r>
            <a:r>
              <a:rPr lang="lt-LT" sz="1600" b="1" kern="1200" spc="-1" dirty="0">
                <a:solidFill>
                  <a:prstClr val="black"/>
                </a:solidFill>
                <a:ea typeface="+mn-lt"/>
              </a:rPr>
              <a:t>locked</a:t>
            </a:r>
            <a:r>
              <a:rPr lang="lt-LT" sz="1600" kern="1200" spc="-1" dirty="0">
                <a:solidFill>
                  <a:prstClr val="black"/>
                </a:solidFill>
                <a:ea typeface="+mn-lt"/>
              </a:rPr>
              <a:t>, it means that inheritance and </a:t>
            </a:r>
            <a:r>
              <a:rPr lang="lt-LT" sz="1600" b="1" kern="1200" spc="-1" dirty="0">
                <a:solidFill>
                  <a:prstClr val="black"/>
                </a:solidFill>
                <a:highlight>
                  <a:srgbClr val="FF0000"/>
                </a:highlight>
                <a:ea typeface="+mn-lt"/>
              </a:rPr>
              <a:t>overwriting </a:t>
            </a:r>
            <a:r>
              <a:rPr lang="lt-LT" sz="1600" kern="1200" spc="-1" dirty="0">
                <a:solidFill>
                  <a:prstClr val="black"/>
                </a:solidFill>
                <a:ea typeface="+mn-lt"/>
              </a:rPr>
              <a:t>is </a:t>
            </a:r>
            <a:r>
              <a:rPr lang="lt-LT" sz="1600" b="1" kern="1200" spc="-1" dirty="0">
                <a:solidFill>
                  <a:prstClr val="black"/>
                </a:solidFill>
                <a:highlight>
                  <a:srgbClr val="FF0000"/>
                </a:highlight>
                <a:ea typeface="+mn-lt"/>
              </a:rPr>
              <a:t>prohibited</a:t>
            </a:r>
            <a:r>
              <a:rPr lang="lt-LT" sz="1600" kern="1200" spc="-1" dirty="0">
                <a:solidFill>
                  <a:prstClr val="black"/>
                </a:solidFill>
                <a:ea typeface="+mn-lt"/>
              </a:rPr>
              <a:t>.</a:t>
            </a:r>
            <a:endParaRPr lang="lt-LT" sz="1400" dirty="0">
              <a:solidFill>
                <a:schemeClr val="tx1"/>
              </a:solidFill>
            </a:endParaRPr>
          </a:p>
        </p:txBody>
      </p:sp>
      <p:pic>
        <p:nvPicPr>
          <p:cNvPr id="3" name="Picture 2">
            <a:extLst>
              <a:ext uri="{FF2B5EF4-FFF2-40B4-BE49-F238E27FC236}">
                <a16:creationId xmlns:a16="http://schemas.microsoft.com/office/drawing/2014/main" id="{854E0BFC-C942-BF89-C346-12F4F5FFD179}"/>
              </a:ext>
            </a:extLst>
          </p:cNvPr>
          <p:cNvPicPr>
            <a:picLocks noChangeAspect="1"/>
          </p:cNvPicPr>
          <p:nvPr/>
        </p:nvPicPr>
        <p:blipFill>
          <a:blip r:embed="rId3"/>
          <a:stretch>
            <a:fillRect/>
          </a:stretch>
        </p:blipFill>
        <p:spPr>
          <a:xfrm>
            <a:off x="5704374" y="1646066"/>
            <a:ext cx="6007226" cy="4647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177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1EA9C-10DD-4CC6-8D29-078408DD189C}">
  <ds:schemaRefs>
    <ds:schemaRef ds:uri="http://purl.org/dc/terms/"/>
    <ds:schemaRef ds:uri="http://schemas.microsoft.com/office/infopath/2007/PartnerControls"/>
    <ds:schemaRef ds:uri="dfba18a5-4def-493e-9a27-56c6f2b5380e"/>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8fd74652-856b-4187-813f-14c8f0d1a315"/>
    <ds:schemaRef ds:uri="http://schemas.microsoft.com/office/2006/metadata/properties"/>
  </ds:schemaRefs>
</ds:datastoreItem>
</file>

<file path=customXml/itemProps2.xml><?xml version="1.0" encoding="utf-8"?>
<ds:datastoreItem xmlns:ds="http://schemas.openxmlformats.org/officeDocument/2006/customXml" ds:itemID="{AEDA557C-C28E-4486-B6DA-F3C8ABB45FA7}"/>
</file>

<file path=customXml/itemProps3.xml><?xml version="1.0" encoding="utf-8"?>
<ds:datastoreItem xmlns:ds="http://schemas.openxmlformats.org/officeDocument/2006/customXml" ds:itemID="{757D72BC-9185-4D0C-BC06-4B3F4F34AC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322</TotalTime>
  <Words>910</Words>
  <Application>Microsoft Office PowerPoint</Application>
  <PresentationFormat>Widescreen</PresentationFormat>
  <Paragraphs>72</Paragraphs>
  <Slides>12</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Courier New</vt:lpstr>
      <vt:lpstr>Symbol</vt:lpstr>
      <vt:lpstr>Wingdings</vt:lpstr>
      <vt:lpstr>Office Theme</vt:lpstr>
      <vt:lpstr>3_Office Theme</vt:lpstr>
      <vt:lpstr>Accessibility</vt:lpstr>
      <vt:lpstr>Today you will learn</vt:lpstr>
      <vt:lpstr>Access modifiers</vt:lpstr>
      <vt:lpstr>Access modifiers</vt:lpstr>
      <vt:lpstr>Access modifiers</vt:lpstr>
      <vt:lpstr>Access modifiers</vt:lpstr>
      <vt:lpstr>PowerPoint Presentation</vt:lpstr>
      <vt:lpstr>PowerPoint Presentation</vt:lpstr>
      <vt:lpstr>Sealed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docId:085FBA63C3A49279E28F14C8FE76150D</cp:keywords>
  <cp:lastModifiedBy>Rokas Slaboševičius</cp:lastModifiedBy>
  <cp:revision>421</cp:revision>
  <dcterms:modified xsi:type="dcterms:W3CDTF">2023-12-21T16:28:21Z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