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13"/>
  </p:notes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 roundtripDataSignature="AMtx7miSaTeQhIkEV6mbAENNa7eGZpjH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88" name="Google Shape;8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080676421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96" name="Google Shape;96;g25080676421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5080676421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04" name="Google Shape;104;g25080676421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5080676421_0_2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g25080676421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5080676421_0_4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g25080676421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9"/>
          <p:cNvSpPr txBox="1">
            <a:spLocks noGrp="1"/>
          </p:cNvSpPr>
          <p:nvPr>
            <p:ph type="title"/>
          </p:nvPr>
        </p:nvSpPr>
        <p:spPr>
          <a:xfrm>
            <a:off x="3273287" y="2618264"/>
            <a:ext cx="7050156" cy="238760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6" name="Google Shape;16;p9"/>
          <p:cNvSpPr txBox="1">
            <a:spLocks noGrp="1"/>
          </p:cNvSpPr>
          <p:nvPr>
            <p:ph type="body" idx="1"/>
          </p:nvPr>
        </p:nvSpPr>
        <p:spPr>
          <a:xfrm>
            <a:off x="3273287" y="5930348"/>
            <a:ext cx="7050155" cy="927653"/>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600"/>
              <a:buFont typeface="Arial"/>
              <a:buNone/>
              <a:defRPr sz="1600" b="1"/>
            </a:lvl2pPr>
            <a:lvl3pPr marL="1371600" lvl="2" indent="-228600" algn="l">
              <a:lnSpc>
                <a:spcPct val="90000"/>
              </a:lnSpc>
              <a:spcBef>
                <a:spcPts val="1000"/>
              </a:spcBef>
              <a:spcAft>
                <a:spcPts val="0"/>
              </a:spcAft>
              <a:buClr>
                <a:srgbClr val="000000"/>
              </a:buClr>
              <a:buSzPts val="1600"/>
              <a:buFont typeface="Arial"/>
              <a:buNone/>
              <a:defRPr sz="1600" b="1"/>
            </a:lvl3pPr>
            <a:lvl4pPr marL="1828800" lvl="3" indent="-228600" algn="l">
              <a:lnSpc>
                <a:spcPct val="90000"/>
              </a:lnSpc>
              <a:spcBef>
                <a:spcPts val="1000"/>
              </a:spcBef>
              <a:spcAft>
                <a:spcPts val="0"/>
              </a:spcAft>
              <a:buClr>
                <a:srgbClr val="000000"/>
              </a:buClr>
              <a:buSzPts val="1600"/>
              <a:buFont typeface="Arial"/>
              <a:buNone/>
              <a:defRPr sz="1600" b="1"/>
            </a:lvl4pPr>
            <a:lvl5pPr marL="2286000" lvl="4" indent="-228600" algn="l">
              <a:lnSpc>
                <a:spcPct val="90000"/>
              </a:lnSpc>
              <a:spcBef>
                <a:spcPts val="1000"/>
              </a:spcBef>
              <a:spcAft>
                <a:spcPts val="0"/>
              </a:spcAft>
              <a:buClr>
                <a:srgbClr val="000000"/>
              </a:buClr>
              <a:buSzPts val="1600"/>
              <a:buFont typeface="Arial"/>
              <a:buNone/>
              <a:defRPr sz="16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17" name="Google Shape;17;p9" descr="Graphic 7"/>
          <p:cNvPicPr preferRelativeResize="0"/>
          <p:nvPr/>
        </p:nvPicPr>
        <p:blipFill rotWithShape="1">
          <a:blip r:embed="rId2">
            <a:alphaModFix/>
          </a:blip>
          <a:srcRect/>
          <a:stretch/>
        </p:blipFill>
        <p:spPr>
          <a:xfrm>
            <a:off x="475294" y="458787"/>
            <a:ext cx="2334168" cy="683027"/>
          </a:xfrm>
          <a:prstGeom prst="rect">
            <a:avLst/>
          </a:prstGeom>
          <a:noFill/>
          <a:ln>
            <a:noFill/>
          </a:ln>
        </p:spPr>
      </p:pic>
      <p:sp>
        <p:nvSpPr>
          <p:cNvPr id="18" name="Google Shape;18;p9"/>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9" name="Google Shape;19;p9"/>
          <p:cNvSpPr>
            <a:spLocks noGrp="1"/>
          </p:cNvSpPr>
          <p:nvPr>
            <p:ph type="pic" idx="3"/>
          </p:nvPr>
        </p:nvSpPr>
        <p:spPr>
          <a:xfrm>
            <a:off x="10323513" y="458787"/>
            <a:ext cx="1377951" cy="1377951"/>
          </a:xfrm>
          <a:prstGeom prst="rect">
            <a:avLst/>
          </a:prstGeom>
          <a:noFill/>
          <a:ln>
            <a:noFill/>
          </a:ln>
        </p:spPr>
      </p:sp>
      <p:sp>
        <p:nvSpPr>
          <p:cNvPr id="20" name="Google Shape;20;p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and Content" type="tx">
  <p:cSld name="TITLE_AND_BODY">
    <p:spTree>
      <p:nvGrpSpPr>
        <p:cNvPr id="1" name="Shape 21"/>
        <p:cNvGrpSpPr/>
        <p:nvPr/>
      </p:nvGrpSpPr>
      <p:grpSpPr>
        <a:xfrm>
          <a:off x="0" y="0"/>
          <a:ext cx="0" cy="0"/>
          <a:chOff x="0" y="0"/>
          <a:chExt cx="0" cy="0"/>
        </a:xfrm>
      </p:grpSpPr>
      <p:sp>
        <p:nvSpPr>
          <p:cNvPr id="22" name="Google Shape;22;p1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3" name="Google Shape;23;p10"/>
          <p:cNvSpPr txBox="1">
            <a:spLocks noGrp="1"/>
          </p:cNvSpPr>
          <p:nvPr>
            <p:ph type="title"/>
          </p:nvPr>
        </p:nvSpPr>
        <p:spPr>
          <a:xfrm>
            <a:off x="480390" y="1371706"/>
            <a:ext cx="5153928" cy="136525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4" name="Google Shape;24;p10"/>
          <p:cNvSpPr txBox="1">
            <a:spLocks noGrp="1"/>
          </p:cNvSpPr>
          <p:nvPr>
            <p:ph type="body" idx="2"/>
          </p:nvPr>
        </p:nvSpPr>
        <p:spPr>
          <a:xfrm>
            <a:off x="1398588" y="3193409"/>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5" name="Google Shape;25;p10"/>
          <p:cNvSpPr txBox="1">
            <a:spLocks noGrp="1"/>
          </p:cNvSpPr>
          <p:nvPr>
            <p:ph type="body" idx="3"/>
          </p:nvPr>
        </p:nvSpPr>
        <p:spPr>
          <a:xfrm>
            <a:off x="1398588" y="4336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6" name="Google Shape;26;p10"/>
          <p:cNvSpPr txBox="1">
            <a:spLocks noGrp="1"/>
          </p:cNvSpPr>
          <p:nvPr>
            <p:ph type="body" idx="4"/>
          </p:nvPr>
        </p:nvSpPr>
        <p:spPr>
          <a:xfrm>
            <a:off x="1398588" y="5479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7" name="Google Shape;27;p10"/>
          <p:cNvSpPr txBox="1">
            <a:spLocks noGrp="1"/>
          </p:cNvSpPr>
          <p:nvPr>
            <p:ph type="body" idx="5"/>
          </p:nvPr>
        </p:nvSpPr>
        <p:spPr>
          <a:xfrm>
            <a:off x="7476658" y="3193409"/>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8" name="Google Shape;28;p10"/>
          <p:cNvSpPr txBox="1">
            <a:spLocks noGrp="1"/>
          </p:cNvSpPr>
          <p:nvPr>
            <p:ph type="body" idx="6"/>
          </p:nvPr>
        </p:nvSpPr>
        <p:spPr>
          <a:xfrm>
            <a:off x="7476658" y="4336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9" name="Google Shape;29;p10"/>
          <p:cNvSpPr txBox="1">
            <a:spLocks noGrp="1"/>
          </p:cNvSpPr>
          <p:nvPr>
            <p:ph type="body" idx="7"/>
          </p:nvPr>
        </p:nvSpPr>
        <p:spPr>
          <a:xfrm>
            <a:off x="7476658" y="5479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0" name="Google Shape;30;p1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Clr>
                <a:srgbClr val="000000"/>
              </a:buClr>
              <a:buSzPts val="1400"/>
              <a:buFont typeface="Arial"/>
              <a:buNone/>
              <a:defRPr/>
            </a:lvl2pPr>
            <a:lvl3pPr lvl="2" algn="l">
              <a:lnSpc>
                <a:spcPct val="100000"/>
              </a:lnSpc>
              <a:spcBef>
                <a:spcPts val="0"/>
              </a:spcBef>
              <a:spcAft>
                <a:spcPts val="0"/>
              </a:spcAft>
              <a:buClr>
                <a:srgbClr val="000000"/>
              </a:buClr>
              <a:buSzPts val="1400"/>
              <a:buFont typeface="Arial"/>
              <a:buNone/>
              <a:defRPr/>
            </a:lvl3pPr>
            <a:lvl4pPr lvl="3" algn="l">
              <a:lnSpc>
                <a:spcPct val="100000"/>
              </a:lnSpc>
              <a:spcBef>
                <a:spcPts val="0"/>
              </a:spcBef>
              <a:spcAft>
                <a:spcPts val="0"/>
              </a:spcAft>
              <a:buClr>
                <a:srgbClr val="000000"/>
              </a:buClr>
              <a:buSzPts val="1400"/>
              <a:buFont typeface="Arial"/>
              <a:buNone/>
              <a:defRPr/>
            </a:lvl4pPr>
            <a:lvl5pPr lvl="4" algn="l">
              <a:lnSpc>
                <a:spcPct val="100000"/>
              </a:lnSpc>
              <a:spcBef>
                <a:spcPts val="0"/>
              </a:spcBef>
              <a:spcAft>
                <a:spcPts val="0"/>
              </a:spcAft>
              <a:buClr>
                <a:srgbClr val="000000"/>
              </a:buClr>
              <a:buSzPts val="1400"/>
              <a:buFont typeface="Arial"/>
              <a:buNone/>
              <a:defRPr/>
            </a:lvl5pPr>
            <a:lvl6pPr lvl="5" algn="l">
              <a:lnSpc>
                <a:spcPct val="100000"/>
              </a:lnSpc>
              <a:spcBef>
                <a:spcPts val="0"/>
              </a:spcBef>
              <a:spcAft>
                <a:spcPts val="0"/>
              </a:spcAft>
              <a:buClr>
                <a:srgbClr val="000000"/>
              </a:buClr>
              <a:buSzPts val="1400"/>
              <a:buFont typeface="Arial"/>
              <a:buNone/>
              <a:defRPr/>
            </a:lvl6pPr>
            <a:lvl7pPr lvl="6" algn="l">
              <a:lnSpc>
                <a:spcPct val="100000"/>
              </a:lnSpc>
              <a:spcBef>
                <a:spcPts val="0"/>
              </a:spcBef>
              <a:spcAft>
                <a:spcPts val="0"/>
              </a:spcAft>
              <a:buClr>
                <a:srgbClr val="000000"/>
              </a:buClr>
              <a:buSzPts val="1400"/>
              <a:buFont typeface="Arial"/>
              <a:buNone/>
              <a:defRPr/>
            </a:lvl7pPr>
            <a:lvl8pPr lvl="7" algn="l">
              <a:lnSpc>
                <a:spcPct val="100000"/>
              </a:lnSpc>
              <a:spcBef>
                <a:spcPts val="0"/>
              </a:spcBef>
              <a:spcAft>
                <a:spcPts val="0"/>
              </a:spcAft>
              <a:buClr>
                <a:srgbClr val="000000"/>
              </a:buClr>
              <a:buSzPts val="1400"/>
              <a:buFont typeface="Arial"/>
              <a:buNone/>
              <a:defRPr/>
            </a:lvl8pPr>
            <a:lvl9pPr lvl="8" algn="l">
              <a:lnSpc>
                <a:spcPct val="100000"/>
              </a:lnSpc>
              <a:spcBef>
                <a:spcPts val="0"/>
              </a:spcBef>
              <a:spcAft>
                <a:spcPts val="0"/>
              </a:spcAft>
              <a:buClr>
                <a:srgbClr val="000000"/>
              </a:buClr>
              <a:buSzPts val="1400"/>
              <a:buFont typeface="Arial"/>
              <a:buNone/>
              <a:defRPr/>
            </a:lvl9pPr>
          </a:lstStyle>
          <a:p>
            <a:endParaRPr/>
          </a:p>
        </p:txBody>
      </p:sp>
      <p:sp>
        <p:nvSpPr>
          <p:cNvPr id="33" name="Google Shape;33;p11"/>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Font typeface="Arial"/>
              <a:buNone/>
              <a:defRPr sz="1300"/>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4" name="Google Shape;34;p11"/>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Font typeface="Arial"/>
              <a:buNone/>
              <a:defRPr/>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5" name="Google Shape;35;p11"/>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Font typeface="Arial"/>
              <a:buNone/>
              <a:defRPr b="1"/>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rgbClr val="191919"/>
        </a:solidFill>
        <a:effectLst/>
      </p:bgPr>
    </p:bg>
    <p:spTree>
      <p:nvGrpSpPr>
        <p:cNvPr id="1" name="Shape 36"/>
        <p:cNvGrpSpPr/>
        <p:nvPr/>
      </p:nvGrpSpPr>
      <p:grpSpPr>
        <a:xfrm>
          <a:off x="0" y="0"/>
          <a:ext cx="0" cy="0"/>
          <a:chOff x="0" y="0"/>
          <a:chExt cx="0" cy="0"/>
        </a:xfrm>
      </p:grpSpPr>
      <p:sp>
        <p:nvSpPr>
          <p:cNvPr id="37" name="Google Shape;37;p14"/>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FEFFFF"/>
              </a:buClr>
              <a:buSzPts val="1300"/>
              <a:buFont typeface="Arial"/>
              <a:buNone/>
              <a:defRPr>
                <a:solidFill>
                  <a:srgbClr val="FEFFFF"/>
                </a:solidFill>
              </a:defRPr>
            </a:lvl1pPr>
            <a:lvl2pPr marL="914400" lvl="1" indent="-228600" algn="l">
              <a:lnSpc>
                <a:spcPct val="90000"/>
              </a:lnSpc>
              <a:spcBef>
                <a:spcPts val="1000"/>
              </a:spcBef>
              <a:spcAft>
                <a:spcPts val="0"/>
              </a:spcAft>
              <a:buClr>
                <a:srgbClr val="FEFFFF"/>
              </a:buClr>
              <a:buSzPts val="1300"/>
              <a:buFont typeface="Arial"/>
              <a:buNone/>
              <a:defRPr>
                <a:solidFill>
                  <a:srgbClr val="FEFFFF"/>
                </a:solidFill>
              </a:defRPr>
            </a:lvl2pPr>
            <a:lvl3pPr marL="1371600" lvl="2" indent="-228600" algn="l">
              <a:lnSpc>
                <a:spcPct val="90000"/>
              </a:lnSpc>
              <a:spcBef>
                <a:spcPts val="1000"/>
              </a:spcBef>
              <a:spcAft>
                <a:spcPts val="0"/>
              </a:spcAft>
              <a:buClr>
                <a:srgbClr val="FEFFFF"/>
              </a:buClr>
              <a:buSzPts val="1300"/>
              <a:buFont typeface="Arial"/>
              <a:buNone/>
              <a:defRPr>
                <a:solidFill>
                  <a:srgbClr val="FEFFFF"/>
                </a:solidFill>
              </a:defRPr>
            </a:lvl3pPr>
            <a:lvl4pPr marL="1828800" lvl="3" indent="-228600" algn="l">
              <a:lnSpc>
                <a:spcPct val="90000"/>
              </a:lnSpc>
              <a:spcBef>
                <a:spcPts val="1000"/>
              </a:spcBef>
              <a:spcAft>
                <a:spcPts val="0"/>
              </a:spcAft>
              <a:buClr>
                <a:srgbClr val="FEFFFF"/>
              </a:buClr>
              <a:buSzPts val="1300"/>
              <a:buFont typeface="Arial"/>
              <a:buNone/>
              <a:defRPr>
                <a:solidFill>
                  <a:srgbClr val="FEFFFF"/>
                </a:solidFill>
              </a:defRPr>
            </a:lvl4pPr>
            <a:lvl5pPr marL="2286000" lvl="4" indent="-228600" algn="l">
              <a:lnSpc>
                <a:spcPct val="90000"/>
              </a:lnSpc>
              <a:spcBef>
                <a:spcPts val="1000"/>
              </a:spcBef>
              <a:spcAft>
                <a:spcPts val="0"/>
              </a:spcAft>
              <a:buClr>
                <a:srgbClr val="FEFFFF"/>
              </a:buClr>
              <a:buSzPts val="1300"/>
              <a:buFont typeface="Arial"/>
              <a:buNone/>
              <a:defRPr>
                <a:solidFill>
                  <a:srgbClr val="FEFFFF"/>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grpSp>
        <p:nvGrpSpPr>
          <p:cNvPr id="38" name="Google Shape;38;p14"/>
          <p:cNvGrpSpPr/>
          <p:nvPr/>
        </p:nvGrpSpPr>
        <p:grpSpPr>
          <a:xfrm>
            <a:off x="11078620" y="458787"/>
            <a:ext cx="632990" cy="680886"/>
            <a:chOff x="0" y="0"/>
            <a:chExt cx="632988" cy="680884"/>
          </a:xfrm>
        </p:grpSpPr>
        <p:sp>
          <p:nvSpPr>
            <p:cNvPr id="39" name="Google Shape;39;p14"/>
            <p:cNvSpPr/>
            <p:nvPr/>
          </p:nvSpPr>
          <p:spPr>
            <a:xfrm>
              <a:off x="141653" y="388083"/>
              <a:ext cx="132745" cy="106890"/>
            </a:xfrm>
            <a:custGeom>
              <a:avLst/>
              <a:gdLst/>
              <a:ahLst/>
              <a:cxnLst/>
              <a:rect l="l" t="t"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 name="Google Shape;40;p14"/>
            <p:cNvSpPr/>
            <p:nvPr/>
          </p:nvSpPr>
          <p:spPr>
            <a:xfrm>
              <a:off x="138090" y="251334"/>
              <a:ext cx="357253" cy="123444"/>
            </a:xfrm>
            <a:custGeom>
              <a:avLst/>
              <a:gdLst/>
              <a:ahLst/>
              <a:cxnLst/>
              <a:rect l="l" t="t"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 name="Google Shape;41;p14"/>
            <p:cNvSpPr/>
            <p:nvPr/>
          </p:nvSpPr>
          <p:spPr>
            <a:xfrm>
              <a:off x="359033" y="388083"/>
              <a:ext cx="132746" cy="106890"/>
            </a:xfrm>
            <a:custGeom>
              <a:avLst/>
              <a:gdLst/>
              <a:ahLst/>
              <a:cxnLst/>
              <a:rect l="l" t="t"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 name="Google Shape;42;p14"/>
            <p:cNvSpPr/>
            <p:nvPr/>
          </p:nvSpPr>
          <p:spPr>
            <a:xfrm>
              <a:off x="0" y="0"/>
              <a:ext cx="632988" cy="680884"/>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3" name="Google Shape;43;p14"/>
          <p:cNvSpPr>
            <a:spLocks noGrp="1"/>
          </p:cNvSpPr>
          <p:nvPr>
            <p:ph type="pic" idx="2"/>
          </p:nvPr>
        </p:nvSpPr>
        <p:spPr>
          <a:xfrm>
            <a:off x="479612" y="1854200"/>
            <a:ext cx="11231996" cy="5003800"/>
          </a:xfrm>
          <a:prstGeom prst="rect">
            <a:avLst/>
          </a:prstGeom>
          <a:noFill/>
          <a:ln>
            <a:noFill/>
          </a:ln>
        </p:spPr>
      </p:sp>
      <p:sp>
        <p:nvSpPr>
          <p:cNvPr id="44" name="Google Shape;44;p14"/>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5"/>
        <p:cNvGrpSpPr/>
        <p:nvPr/>
      </p:nvGrpSpPr>
      <p:grpSpPr>
        <a:xfrm>
          <a:off x="0" y="0"/>
          <a:ext cx="0" cy="0"/>
          <a:chOff x="0" y="0"/>
          <a:chExt cx="0" cy="0"/>
        </a:xfrm>
      </p:grpSpPr>
      <p:sp>
        <p:nvSpPr>
          <p:cNvPr id="46" name="Google Shape;46;p19"/>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7" name="Google Shape;47;p1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48"/>
        <p:cNvGrpSpPr/>
        <p:nvPr/>
      </p:nvGrpSpPr>
      <p:grpSpPr>
        <a:xfrm>
          <a:off x="0" y="0"/>
          <a:ext cx="0" cy="0"/>
          <a:chOff x="0" y="0"/>
          <a:chExt cx="0" cy="0"/>
        </a:xfrm>
      </p:grpSpPr>
      <p:sp>
        <p:nvSpPr>
          <p:cNvPr id="49" name="Google Shape;49;p2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0" name="Google Shape;50;p20"/>
          <p:cNvSpPr txBox="1">
            <a:spLocks noGrp="1"/>
          </p:cNvSpPr>
          <p:nvPr>
            <p:ph type="body" idx="2"/>
          </p:nvPr>
        </p:nvSpPr>
        <p:spPr>
          <a:xfrm>
            <a:off x="3281688" y="18218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1" name="Google Shape;51;p20"/>
          <p:cNvSpPr txBox="1">
            <a:spLocks noGrp="1"/>
          </p:cNvSpPr>
          <p:nvPr>
            <p:ph type="body" idx="3"/>
          </p:nvPr>
        </p:nvSpPr>
        <p:spPr>
          <a:xfrm>
            <a:off x="3281688" y="217143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2" name="Google Shape;52;p20"/>
          <p:cNvSpPr txBox="1">
            <a:spLocks noGrp="1"/>
          </p:cNvSpPr>
          <p:nvPr>
            <p:ph type="title"/>
          </p:nvPr>
        </p:nvSpPr>
        <p:spPr>
          <a:xfrm>
            <a:off x="480390" y="5032099"/>
            <a:ext cx="2343493" cy="1365252"/>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3" name="Google Shape;53;p20"/>
          <p:cNvSpPr txBox="1">
            <a:spLocks noGrp="1"/>
          </p:cNvSpPr>
          <p:nvPr>
            <p:ph type="body" idx="4"/>
          </p:nvPr>
        </p:nvSpPr>
        <p:spPr>
          <a:xfrm>
            <a:off x="7503551" y="1821808"/>
            <a:ext cx="4208059" cy="79117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4" name="Google Shape;54;p20"/>
          <p:cNvSpPr txBox="1">
            <a:spLocks noGrp="1"/>
          </p:cNvSpPr>
          <p:nvPr>
            <p:ph type="body" idx="5"/>
          </p:nvPr>
        </p:nvSpPr>
        <p:spPr>
          <a:xfrm>
            <a:off x="3281688" y="2727012"/>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5" name="Google Shape;55;p20"/>
          <p:cNvSpPr txBox="1">
            <a:spLocks noGrp="1"/>
          </p:cNvSpPr>
          <p:nvPr>
            <p:ph type="body" idx="6"/>
          </p:nvPr>
        </p:nvSpPr>
        <p:spPr>
          <a:xfrm>
            <a:off x="3281688" y="3076635"/>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6" name="Google Shape;56;p20"/>
          <p:cNvSpPr txBox="1">
            <a:spLocks noGrp="1"/>
          </p:cNvSpPr>
          <p:nvPr>
            <p:ph type="body" idx="7"/>
          </p:nvPr>
        </p:nvSpPr>
        <p:spPr>
          <a:xfrm>
            <a:off x="7503551" y="2724846"/>
            <a:ext cx="4208059" cy="898746"/>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7" name="Google Shape;57;p20"/>
          <p:cNvSpPr txBox="1">
            <a:spLocks noGrp="1"/>
          </p:cNvSpPr>
          <p:nvPr>
            <p:ph type="body" idx="8"/>
          </p:nvPr>
        </p:nvSpPr>
        <p:spPr>
          <a:xfrm>
            <a:off x="3281688" y="36506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8" name="Google Shape;58;p20"/>
          <p:cNvSpPr txBox="1">
            <a:spLocks noGrp="1"/>
          </p:cNvSpPr>
          <p:nvPr>
            <p:ph type="body" idx="9"/>
          </p:nvPr>
        </p:nvSpPr>
        <p:spPr>
          <a:xfrm>
            <a:off x="3281688" y="400023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9" name="Google Shape;59;p20"/>
          <p:cNvSpPr txBox="1">
            <a:spLocks noGrp="1"/>
          </p:cNvSpPr>
          <p:nvPr>
            <p:ph type="body" idx="13"/>
          </p:nvPr>
        </p:nvSpPr>
        <p:spPr>
          <a:xfrm>
            <a:off x="7503551" y="3666016"/>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0" name="Google Shape;60;p20"/>
          <p:cNvSpPr txBox="1">
            <a:spLocks noGrp="1"/>
          </p:cNvSpPr>
          <p:nvPr>
            <p:ph type="body" idx="14"/>
          </p:nvPr>
        </p:nvSpPr>
        <p:spPr>
          <a:xfrm>
            <a:off x="3281688" y="4571989"/>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1" name="Google Shape;61;p20"/>
          <p:cNvSpPr txBox="1">
            <a:spLocks noGrp="1"/>
          </p:cNvSpPr>
          <p:nvPr>
            <p:ph type="body" idx="15"/>
          </p:nvPr>
        </p:nvSpPr>
        <p:spPr>
          <a:xfrm>
            <a:off x="3281688" y="492161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2" name="Google Shape;62;p20"/>
          <p:cNvSpPr txBox="1">
            <a:spLocks noGrp="1"/>
          </p:cNvSpPr>
          <p:nvPr>
            <p:ph type="body" idx="16"/>
          </p:nvPr>
        </p:nvSpPr>
        <p:spPr>
          <a:xfrm>
            <a:off x="3281688" y="5493370"/>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3" name="Google Shape;63;p20"/>
          <p:cNvSpPr txBox="1">
            <a:spLocks noGrp="1"/>
          </p:cNvSpPr>
          <p:nvPr>
            <p:ph type="body" idx="17"/>
          </p:nvPr>
        </p:nvSpPr>
        <p:spPr>
          <a:xfrm>
            <a:off x="3281688" y="584299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4" name="Google Shape;64;p20"/>
          <p:cNvSpPr txBox="1">
            <a:spLocks noGrp="1"/>
          </p:cNvSpPr>
          <p:nvPr>
            <p:ph type="body" idx="18"/>
          </p:nvPr>
        </p:nvSpPr>
        <p:spPr>
          <a:xfrm>
            <a:off x="7503551" y="4605022"/>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5" name="Google Shape;65;p20"/>
          <p:cNvSpPr txBox="1">
            <a:spLocks noGrp="1"/>
          </p:cNvSpPr>
          <p:nvPr>
            <p:ph type="body" idx="19"/>
          </p:nvPr>
        </p:nvSpPr>
        <p:spPr>
          <a:xfrm>
            <a:off x="7503551" y="5493370"/>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6" name="Google Shape;66;p2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marR="0" lvl="0"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2743200" marR="0" lvl="5"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6pPr>
            <a:lvl7pPr marL="3200400" marR="0" lvl="6"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7pPr>
            <a:lvl8pPr marL="3657600" marR="0" lvl="7"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8pPr>
            <a:lvl9pPr marL="4114800" marR="0" lvl="8"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9pPr>
          </a:lstStyle>
          <a:p>
            <a:endParaRPr/>
          </a:p>
        </p:txBody>
      </p:sp>
      <p:grpSp>
        <p:nvGrpSpPr>
          <p:cNvPr id="7" name="Google Shape;7;p8"/>
          <p:cNvGrpSpPr/>
          <p:nvPr/>
        </p:nvGrpSpPr>
        <p:grpSpPr>
          <a:xfrm>
            <a:off x="11078622" y="458786"/>
            <a:ext cx="632990" cy="680887"/>
            <a:chOff x="0" y="-1"/>
            <a:chExt cx="632988" cy="680885"/>
          </a:xfrm>
        </p:grpSpPr>
        <p:sp>
          <p:nvSpPr>
            <p:cNvPr id="8" name="Google Shape;8;p8"/>
            <p:cNvSpPr/>
            <p:nvPr/>
          </p:nvSpPr>
          <p:spPr>
            <a:xfrm>
              <a:off x="0" y="-1"/>
              <a:ext cx="632988" cy="680885"/>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8"/>
            <p:cNvSpPr/>
            <p:nvPr/>
          </p:nvSpPr>
          <p:spPr>
            <a:xfrm>
              <a:off x="398678"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8"/>
            <p:cNvSpPr/>
            <p:nvPr/>
          </p:nvSpPr>
          <p:spPr>
            <a:xfrm>
              <a:off x="180852"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8"/>
            <p:cNvSpPr/>
            <p:nvPr/>
          </p:nvSpPr>
          <p:spPr>
            <a:xfrm>
              <a:off x="96663" y="87806"/>
              <a:ext cx="440106" cy="435109"/>
            </a:xfrm>
            <a:custGeom>
              <a:avLst/>
              <a:gdLst/>
              <a:ahLst/>
              <a:cxnLst/>
              <a:rect l="l" t="t"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2" name="Google Shape;12;p8"/>
          <p:cNvSpPr txBox="1">
            <a:spLocks noGrp="1"/>
          </p:cNvSpPr>
          <p:nvPr>
            <p:ph type="title"/>
          </p:nvPr>
        </p:nvSpPr>
        <p:spPr>
          <a:xfrm>
            <a:off x="609600" y="274637"/>
            <a:ext cx="10972800" cy="1143001"/>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9pPr>
          </a:lstStyle>
          <a:p>
            <a:endParaRPr/>
          </a:p>
        </p:txBody>
      </p:sp>
      <p:sp>
        <p:nvSpPr>
          <p:cNvPr id="13" name="Google Shape;13;p8"/>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
          <p:cNvSpPr txBox="1">
            <a:spLocks noGrp="1"/>
          </p:cNvSpPr>
          <p:nvPr>
            <p:ph type="ctrTitle" idx="4294967295"/>
          </p:nvPr>
        </p:nvSpPr>
        <p:spPr>
          <a:xfrm>
            <a:off x="2569902" y="3298202"/>
            <a:ext cx="7050155" cy="2387601"/>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6000"/>
              <a:buFont typeface="Arial"/>
              <a:buNone/>
            </a:pPr>
            <a:r>
              <a:rPr lang="lt-LT" sz="6000"/>
              <a:t>Switch case</a:t>
            </a:r>
            <a:endParaRPr sz="6000" b="1" i="0" u="none" strike="noStrike" cap="none">
              <a:solidFill>
                <a:srgbClr val="000000"/>
              </a:solidFill>
              <a:latin typeface="Arial"/>
              <a:ea typeface="Arial"/>
              <a:cs typeface="Arial"/>
              <a:sym typeface="Arial"/>
            </a:endParaRPr>
          </a:p>
        </p:txBody>
      </p:sp>
      <p:sp>
        <p:nvSpPr>
          <p:cNvPr id="73" name="Google Shape;73;p1"/>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dirty="0"/>
              <a:t>Lecturer</a:t>
            </a:r>
            <a:endParaRPr dirty="0"/>
          </a:p>
          <a:p>
            <a:pPr marL="0" lvl="0" indent="0" algn="l" rtl="0">
              <a:lnSpc>
                <a:spcPct val="90000"/>
              </a:lnSpc>
              <a:spcBef>
                <a:spcPts val="1000"/>
              </a:spcBef>
              <a:spcAft>
                <a:spcPts val="0"/>
              </a:spcAft>
              <a:buClr>
                <a:srgbClr val="000000"/>
              </a:buClr>
              <a:buSzPts val="1600"/>
              <a:buFont typeface="Arial"/>
              <a:buNone/>
            </a:pPr>
            <a:r>
              <a:rPr lang="lt-LT" dirty="0"/>
              <a:t>Rokas Slaboševičius</a:t>
            </a:r>
            <a:endParaRPr dirty="0"/>
          </a:p>
        </p:txBody>
      </p:sp>
      <p:pic>
        <p:nvPicPr>
          <p:cNvPr id="74" name="Google Shape;74;p1" descr="Picture Placeholder 16"/>
          <p:cNvPicPr preferRelativeResize="0">
            <a:picLocks noGrp="1"/>
          </p:cNvPicPr>
          <p:nvPr>
            <p:ph type="pic" idx="3"/>
          </p:nvPr>
        </p:nvPicPr>
        <p:blipFill rotWithShape="1">
          <a:blip r:embed="rId3">
            <a:alphaModFix/>
          </a:blip>
          <a:srcRect/>
          <a:stretch/>
        </p:blipFill>
        <p:spPr>
          <a:xfrm>
            <a:off x="9866313" y="458787"/>
            <a:ext cx="1835151" cy="1835151"/>
          </a:xfrm>
          <a:prstGeom prst="rect">
            <a:avLst/>
          </a:prstGeom>
          <a:noFill/>
          <a:ln>
            <a:noFill/>
          </a:ln>
        </p:spPr>
      </p:pic>
      <p:sp>
        <p:nvSpPr>
          <p:cNvPr id="3" name="Text Placeholder 2">
            <a:extLst>
              <a:ext uri="{FF2B5EF4-FFF2-40B4-BE49-F238E27FC236}">
                <a16:creationId xmlns:a16="http://schemas.microsoft.com/office/drawing/2014/main" id="{3A959C65-DD9D-9E55-C22B-7995BD340772}"/>
              </a:ext>
            </a:extLst>
          </p:cNvPr>
          <p:cNvSpPr>
            <a:spLocks noGrp="1"/>
          </p:cNvSpPr>
          <p:nvPr>
            <p:ph type="body"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300"/>
              <a:buFont typeface="Arial"/>
              <a:buNone/>
            </a:pPr>
            <a:r>
              <a:rPr lang="lt-LT"/>
              <a:t>Switch case</a:t>
            </a:r>
            <a:endParaRPr/>
          </a:p>
        </p:txBody>
      </p:sp>
      <p:sp>
        <p:nvSpPr>
          <p:cNvPr id="81" name="Google Shape;81;p2"/>
          <p:cNvSpPr txBox="1">
            <a:spLocks noGrp="1"/>
          </p:cNvSpPr>
          <p:nvPr>
            <p:ph type="title"/>
          </p:nvPr>
        </p:nvSpPr>
        <p:spPr>
          <a:xfrm>
            <a:off x="480391" y="1371705"/>
            <a:ext cx="5154000" cy="13653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3000"/>
              <a:buFont typeface="Arial"/>
              <a:buNone/>
            </a:pPr>
            <a:r>
              <a:rPr lang="lt-LT"/>
              <a:t>Today you will learn</a:t>
            </a:r>
            <a:endParaRPr/>
          </a:p>
        </p:txBody>
      </p:sp>
      <p:sp>
        <p:nvSpPr>
          <p:cNvPr id="82" name="Google Shape;82;p2"/>
          <p:cNvSpPr txBox="1">
            <a:spLocks noGrp="1"/>
          </p:cNvSpPr>
          <p:nvPr>
            <p:ph type="body" idx="2"/>
          </p:nvPr>
        </p:nvSpPr>
        <p:spPr>
          <a:xfrm>
            <a:off x="1398588" y="3193409"/>
            <a:ext cx="4235700" cy="9018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Switch case</a:t>
            </a:r>
            <a:endParaRPr/>
          </a:p>
        </p:txBody>
      </p:sp>
      <p:grpSp>
        <p:nvGrpSpPr>
          <p:cNvPr id="83" name="Google Shape;83;p2"/>
          <p:cNvGrpSpPr/>
          <p:nvPr/>
        </p:nvGrpSpPr>
        <p:grpSpPr>
          <a:xfrm>
            <a:off x="480390" y="3193409"/>
            <a:ext cx="731400" cy="731400"/>
            <a:chOff x="0" y="0"/>
            <a:chExt cx="731400" cy="731400"/>
          </a:xfrm>
        </p:grpSpPr>
        <p:sp>
          <p:nvSpPr>
            <p:cNvPr id="84" name="Google Shape;84;p2"/>
            <p:cNvSpPr/>
            <p:nvPr/>
          </p:nvSpPr>
          <p:spPr>
            <a:xfrm>
              <a:off x="0" y="0"/>
              <a:ext cx="731400" cy="731400"/>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5" name="Google Shape;85;p2"/>
            <p:cNvSpPr txBox="1"/>
            <p:nvPr/>
          </p:nvSpPr>
          <p:spPr>
            <a:xfrm>
              <a:off x="152842" y="178122"/>
              <a:ext cx="425700" cy="3753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01</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What is a switch?</a:t>
            </a:r>
            <a:endParaRPr/>
          </a:p>
        </p:txBody>
      </p:sp>
      <p:sp>
        <p:nvSpPr>
          <p:cNvPr id="91" name="Google Shape;91;p3"/>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Switch case</a:t>
            </a:r>
            <a:endParaRPr/>
          </a:p>
        </p:txBody>
      </p:sp>
      <p:sp>
        <p:nvSpPr>
          <p:cNvPr id="92" name="Google Shape;92;p3"/>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b="1"/>
              <a:t>A switch </a:t>
            </a:r>
            <a:r>
              <a:rPr lang="lt-LT" sz="1600"/>
              <a:t>is a programming construct that allows a program to perform different actions depending on the value of a </a:t>
            </a:r>
            <a:r>
              <a:rPr lang="lt-LT" sz="1600" b="1"/>
              <a:t>variable</a:t>
            </a:r>
            <a:r>
              <a:rPr lang="lt-LT" sz="1600"/>
              <a:t>. It is an alternative to the </a:t>
            </a:r>
            <a:r>
              <a:rPr lang="lt-LT" sz="1600" b="1"/>
              <a:t>if </a:t>
            </a:r>
            <a:r>
              <a:rPr lang="lt-LT" sz="1600"/>
              <a:t>and </a:t>
            </a:r>
            <a:r>
              <a:rPr lang="lt-LT" sz="1600" b="1"/>
              <a:t>else if </a:t>
            </a:r>
            <a:r>
              <a:rPr lang="lt-LT" sz="1600"/>
              <a:t>statement sequence. A </a:t>
            </a:r>
            <a:r>
              <a:rPr lang="lt-LT" sz="1600" b="1"/>
              <a:t>switch </a:t>
            </a:r>
            <a:r>
              <a:rPr lang="lt-LT" sz="1600"/>
              <a:t>statement works by first comparing the expression in the </a:t>
            </a:r>
            <a:r>
              <a:rPr lang="lt-LT" sz="1600" b="1"/>
              <a:t>switch </a:t>
            </a:r>
            <a:r>
              <a:rPr lang="lt-LT" sz="1600"/>
              <a:t>brackets with each </a:t>
            </a:r>
            <a:r>
              <a:rPr lang="lt-LT" sz="1600" b="1"/>
              <a:t>case </a:t>
            </a:r>
            <a:r>
              <a:rPr lang="lt-LT" sz="1600"/>
              <a:t>expression. When a match is found, the instructions in that </a:t>
            </a:r>
            <a:r>
              <a:rPr lang="lt-LT" sz="1600" b="1"/>
              <a:t>case </a:t>
            </a:r>
            <a:r>
              <a:rPr lang="lt-LT" sz="1600"/>
              <a:t>statement are executed.</a:t>
            </a:r>
            <a:endParaRPr sz="1600"/>
          </a:p>
        </p:txBody>
      </p:sp>
      <p:pic>
        <p:nvPicPr>
          <p:cNvPr id="93" name="Google Shape;93;p3"/>
          <p:cNvPicPr preferRelativeResize="0"/>
          <p:nvPr/>
        </p:nvPicPr>
        <p:blipFill>
          <a:blip r:embed="rId3">
            <a:alphaModFix/>
          </a:blip>
          <a:stretch>
            <a:fillRect/>
          </a:stretch>
        </p:blipFill>
        <p:spPr>
          <a:xfrm>
            <a:off x="3168094" y="3855916"/>
            <a:ext cx="4038600" cy="2876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25080676421_0_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dirty="0"/>
              <a:t>What is a </a:t>
            </a:r>
            <a:r>
              <a:rPr lang="lt-LT" dirty="0" err="1"/>
              <a:t>switch</a:t>
            </a:r>
            <a:r>
              <a:rPr lang="lt-LT" dirty="0"/>
              <a:t>?</a:t>
            </a:r>
            <a:endParaRPr dirty="0"/>
          </a:p>
        </p:txBody>
      </p:sp>
      <p:sp>
        <p:nvSpPr>
          <p:cNvPr id="99" name="Google Shape;99;g25080676421_0_2"/>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Switch case</a:t>
            </a:r>
            <a:endParaRPr/>
          </a:p>
        </p:txBody>
      </p:sp>
      <p:sp>
        <p:nvSpPr>
          <p:cNvPr id="100" name="Google Shape;100;g25080676421_0_2"/>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b="1" dirty="0"/>
              <a:t>The C# </a:t>
            </a:r>
            <a:r>
              <a:rPr lang="lt-LT" sz="1600" dirty="0"/>
              <a:t>language supports </a:t>
            </a:r>
            <a:r>
              <a:rPr lang="lt-LT" sz="1600" b="1" dirty="0" err="1"/>
              <a:t>switch </a:t>
            </a:r>
            <a:r>
              <a:rPr lang="lt-LT" sz="1600" dirty="0"/>
              <a:t>expressions from version 8.0 onwards, which are very useful for simplifying the syntax and making the code clearer. Here is what your code looks like:</a:t>
            </a:r>
            <a:endParaRPr sz="1600" dirty="0"/>
          </a:p>
          <a:p>
            <a:pPr marL="0" lvl="0" indent="0" algn="l" rtl="0">
              <a:lnSpc>
                <a:spcPct val="150000"/>
              </a:lnSpc>
              <a:spcBef>
                <a:spcPts val="0"/>
              </a:spcBef>
              <a:spcAft>
                <a:spcPts val="0"/>
              </a:spcAft>
              <a:buNone/>
            </a:pPr>
            <a:endParaRPr sz="1600" dirty="0"/>
          </a:p>
          <a:p>
            <a:pPr marL="0" lvl="0" indent="0" algn="l" rtl="0">
              <a:lnSpc>
                <a:spcPct val="150000"/>
              </a:lnSpc>
              <a:spcBef>
                <a:spcPts val="0"/>
              </a:spcBef>
              <a:spcAft>
                <a:spcPts val="0"/>
              </a:spcAft>
              <a:buNone/>
            </a:pPr>
            <a:r>
              <a:rPr lang="lt-LT" sz="1600" b="1" dirty="0" err="1"/>
              <a:t>Switch </a:t>
            </a:r>
            <a:r>
              <a:rPr lang="lt-LT" sz="1600" dirty="0"/>
              <a:t>expression defines what to return depending on a particular</a:t>
            </a:r>
            <a:endParaRPr sz="1600" dirty="0"/>
          </a:p>
          <a:p>
            <a:pPr marL="0" lvl="0" indent="0" algn="l" rtl="0">
              <a:lnSpc>
                <a:spcPct val="150000"/>
              </a:lnSpc>
              <a:spcBef>
                <a:spcPts val="0"/>
              </a:spcBef>
              <a:spcAft>
                <a:spcPts val="0"/>
              </a:spcAft>
              <a:buNone/>
            </a:pPr>
            <a:r>
              <a:rPr lang="lt-LT" sz="1600" dirty="0"/>
              <a:t>variable values. The variable </a:t>
            </a:r>
            <a:r>
              <a:rPr lang="lt-LT" sz="1600" b="1" dirty="0" err="1"/>
              <a:t>operation </a:t>
            </a:r>
            <a:r>
              <a:rPr lang="lt-LT" sz="1600" dirty="0"/>
              <a:t>is tested with </a:t>
            </a:r>
            <a:endParaRPr sz="1600" dirty="0"/>
          </a:p>
          <a:p>
            <a:pPr marL="0" lvl="0" indent="0" algn="l" rtl="0">
              <a:lnSpc>
                <a:spcPct val="150000"/>
              </a:lnSpc>
              <a:spcBef>
                <a:spcPts val="0"/>
              </a:spcBef>
              <a:spcAft>
                <a:spcPts val="0"/>
              </a:spcAft>
              <a:buNone/>
            </a:pPr>
            <a:r>
              <a:rPr lang="lt-LT" sz="1600" dirty="0"/>
              <a:t>in each </a:t>
            </a:r>
            <a:r>
              <a:rPr lang="lt-LT" sz="1600" b="1" dirty="0" err="1"/>
              <a:t>case</a:t>
            </a:r>
            <a:r>
              <a:rPr lang="lt-LT" sz="1600" dirty="0"/>
              <a:t>, and if it qualifies, the corresponding </a:t>
            </a:r>
            <a:endParaRPr sz="1600" dirty="0"/>
          </a:p>
          <a:p>
            <a:pPr marL="0" lvl="0" indent="0" algn="l" rtl="0">
              <a:lnSpc>
                <a:spcPct val="150000"/>
              </a:lnSpc>
              <a:spcBef>
                <a:spcPts val="0"/>
              </a:spcBef>
              <a:spcAft>
                <a:spcPts val="0"/>
              </a:spcAft>
              <a:buNone/>
            </a:pPr>
            <a:r>
              <a:rPr lang="lt-LT" sz="1600" dirty="0"/>
              <a:t>Result. The </a:t>
            </a:r>
            <a:r>
              <a:rPr lang="lt-LT" sz="1600" b="1" dirty="0"/>
              <a:t>_ </a:t>
            </a:r>
            <a:r>
              <a:rPr lang="lt-LT" sz="1600" dirty="0"/>
              <a:t>symbol is used as the default case,</a:t>
            </a:r>
            <a:endParaRPr sz="1600" dirty="0"/>
          </a:p>
          <a:p>
            <a:pPr marL="0" lvl="0" indent="0" algn="l" rtl="0">
              <a:lnSpc>
                <a:spcPct val="150000"/>
              </a:lnSpc>
              <a:spcBef>
                <a:spcPts val="0"/>
              </a:spcBef>
              <a:spcAft>
                <a:spcPts val="0"/>
              </a:spcAft>
              <a:buNone/>
            </a:pPr>
            <a:r>
              <a:rPr lang="lt-LT" sz="1600" dirty="0"/>
              <a:t> if no other </a:t>
            </a:r>
            <a:r>
              <a:rPr lang="lt-LT" sz="1600" b="1" dirty="0" err="1"/>
              <a:t>case </a:t>
            </a:r>
            <a:r>
              <a:rPr lang="lt-LT" sz="1600" dirty="0"/>
              <a:t>qualifies.</a:t>
            </a:r>
            <a:endParaRPr sz="1600" dirty="0"/>
          </a:p>
        </p:txBody>
      </p:sp>
      <p:pic>
        <p:nvPicPr>
          <p:cNvPr id="101" name="Google Shape;101;g25080676421_0_2"/>
          <p:cNvPicPr preferRelativeResize="0"/>
          <p:nvPr/>
        </p:nvPicPr>
        <p:blipFill>
          <a:blip r:embed="rId3">
            <a:alphaModFix/>
          </a:blip>
          <a:stretch>
            <a:fillRect/>
          </a:stretch>
        </p:blipFill>
        <p:spPr>
          <a:xfrm>
            <a:off x="6830125" y="3683362"/>
            <a:ext cx="4324350" cy="1914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25080676421_0_1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What is a switch?</a:t>
            </a:r>
            <a:endParaRPr/>
          </a:p>
        </p:txBody>
      </p:sp>
      <p:sp>
        <p:nvSpPr>
          <p:cNvPr id="107" name="Google Shape;107;g25080676421_0_12"/>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Switch case</a:t>
            </a:r>
            <a:endParaRPr/>
          </a:p>
        </p:txBody>
      </p:sp>
      <p:sp>
        <p:nvSpPr>
          <p:cNvPr id="108" name="Google Shape;108;g25080676421_0_12"/>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dk1"/>
              </a:buClr>
              <a:buSzPts val="1100"/>
              <a:buFont typeface="Arial"/>
              <a:buNone/>
            </a:pPr>
            <a:r>
              <a:rPr lang="lt-LT" sz="1600"/>
              <a:t>This expression is very convenient to use when you need to assign a value to a variable depending on another value.</a:t>
            </a:r>
            <a:endParaRPr sz="1600"/>
          </a:p>
          <a:p>
            <a:pPr marL="0" lvl="0" indent="0" algn="l" rtl="0">
              <a:lnSpc>
                <a:spcPct val="150000"/>
              </a:lnSpc>
              <a:spcBef>
                <a:spcPts val="0"/>
              </a:spcBef>
              <a:spcAft>
                <a:spcPts val="0"/>
              </a:spcAft>
              <a:buClr>
                <a:schemeClr val="dk1"/>
              </a:buClr>
              <a:buSzPts val="1100"/>
              <a:buFont typeface="Arial"/>
              <a:buNone/>
            </a:pPr>
            <a:endParaRPr sz="1600"/>
          </a:p>
          <a:p>
            <a:pPr marL="0" lvl="0" indent="0" algn="l" rtl="0">
              <a:lnSpc>
                <a:spcPct val="150000"/>
              </a:lnSpc>
              <a:spcBef>
                <a:spcPts val="0"/>
              </a:spcBef>
              <a:spcAft>
                <a:spcPts val="0"/>
              </a:spcAft>
              <a:buNone/>
            </a:pPr>
            <a:r>
              <a:rPr lang="lt-LT" sz="1600"/>
              <a:t>For example, in this code snippet:</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b="1"/>
              <a:t>The Switch </a:t>
            </a:r>
            <a:r>
              <a:rPr lang="lt-LT" sz="1600"/>
              <a:t>expression is used for, </a:t>
            </a:r>
            <a:endParaRPr sz="1600"/>
          </a:p>
          <a:p>
            <a:pPr marL="0" lvl="0" indent="0" algn="l" rtl="0">
              <a:lnSpc>
                <a:spcPct val="150000"/>
              </a:lnSpc>
              <a:spcBef>
                <a:spcPts val="0"/>
              </a:spcBef>
              <a:spcAft>
                <a:spcPts val="0"/>
              </a:spcAft>
              <a:buNone/>
            </a:pPr>
            <a:r>
              <a:rPr lang="lt-LT" sz="1600"/>
              <a:t>to be assigned to the </a:t>
            </a:r>
            <a:r>
              <a:rPr lang="lt-LT" sz="1600" b="1"/>
              <a:t>score </a:t>
            </a:r>
            <a:r>
              <a:rPr lang="lt-LT" sz="1600"/>
              <a:t>entered </a:t>
            </a:r>
            <a:endParaRPr sz="1600"/>
          </a:p>
          <a:p>
            <a:pPr marL="0" lvl="0" indent="0" algn="l" rtl="0">
              <a:lnSpc>
                <a:spcPct val="150000"/>
              </a:lnSpc>
              <a:spcBef>
                <a:spcPts val="0"/>
              </a:spcBef>
              <a:spcAft>
                <a:spcPts val="0"/>
              </a:spcAft>
              <a:buNone/>
            </a:pPr>
            <a:r>
              <a:rPr lang="lt-LT" sz="1600"/>
              <a:t>appropriate </a:t>
            </a:r>
            <a:r>
              <a:rPr lang="lt-LT" sz="1600" b="1"/>
              <a:t>grade</a:t>
            </a:r>
            <a:r>
              <a:rPr lang="lt-LT" sz="1600"/>
              <a:t>.</a:t>
            </a:r>
            <a:endParaRPr sz="1600"/>
          </a:p>
          <a:p>
            <a:pPr marL="0" lvl="0" indent="0" algn="l" rtl="0">
              <a:lnSpc>
                <a:spcPct val="150000"/>
              </a:lnSpc>
              <a:spcBef>
                <a:spcPts val="0"/>
              </a:spcBef>
              <a:spcAft>
                <a:spcPts val="0"/>
              </a:spcAft>
              <a:buClr>
                <a:schemeClr val="dk1"/>
              </a:buClr>
              <a:buSzPts val="1100"/>
              <a:buFont typeface="Arial"/>
              <a:buNone/>
            </a:pPr>
            <a:r>
              <a:rPr lang="lt-LT" sz="1600"/>
              <a:t>Note that </a:t>
            </a:r>
            <a:r>
              <a:rPr lang="lt-LT" sz="1600" b="1"/>
              <a:t>Pattern Matching </a:t>
            </a:r>
            <a:r>
              <a:rPr lang="lt-LT" sz="1600"/>
              <a:t>is also used here with </a:t>
            </a:r>
            <a:r>
              <a:rPr lang="lt-LT" sz="1600" b="1"/>
              <a:t>switch </a:t>
            </a:r>
            <a:r>
              <a:rPr lang="lt-LT" sz="1600"/>
              <a:t>expressions, where </a:t>
            </a:r>
            <a:r>
              <a:rPr lang="lt-LT" sz="1600" b="1"/>
              <a:t>case </a:t>
            </a:r>
            <a:r>
              <a:rPr lang="lt-LT" sz="1600"/>
              <a:t>can be not only specific values but also frames of values.</a:t>
            </a:r>
            <a:endParaRPr sz="1600"/>
          </a:p>
          <a:p>
            <a:pPr marL="0" lvl="0" indent="0" algn="l" rtl="0">
              <a:lnSpc>
                <a:spcPct val="150000"/>
              </a:lnSpc>
              <a:spcBef>
                <a:spcPts val="0"/>
              </a:spcBef>
              <a:spcAft>
                <a:spcPts val="0"/>
              </a:spcAft>
              <a:buNone/>
            </a:pPr>
            <a:endParaRPr sz="1600"/>
          </a:p>
        </p:txBody>
      </p:sp>
      <p:pic>
        <p:nvPicPr>
          <p:cNvPr id="109" name="Google Shape;109;g25080676421_0_12"/>
          <p:cNvPicPr preferRelativeResize="0"/>
          <p:nvPr/>
        </p:nvPicPr>
        <p:blipFill>
          <a:blip r:embed="rId3">
            <a:alphaModFix/>
          </a:blip>
          <a:stretch>
            <a:fillRect/>
          </a:stretch>
        </p:blipFill>
        <p:spPr>
          <a:xfrm>
            <a:off x="4089263" y="3129350"/>
            <a:ext cx="3857625" cy="2114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FEFFFF"/>
              </a:buClr>
              <a:buSzPts val="1300"/>
              <a:buFont typeface="Arial"/>
              <a:buNone/>
            </a:pPr>
            <a:r>
              <a:rPr lang="lt-LT"/>
              <a:t>Switch case</a:t>
            </a:r>
            <a:endParaRPr/>
          </a:p>
        </p:txBody>
      </p:sp>
      <p:grpSp>
        <p:nvGrpSpPr>
          <p:cNvPr id="115" name="Google Shape;115;p5"/>
          <p:cNvGrpSpPr/>
          <p:nvPr/>
        </p:nvGrpSpPr>
        <p:grpSpPr>
          <a:xfrm>
            <a:off x="480002" y="898237"/>
            <a:ext cx="1835100" cy="464100"/>
            <a:chOff x="0" y="0"/>
            <a:chExt cx="1835100" cy="464100"/>
          </a:xfrm>
        </p:grpSpPr>
        <p:sp>
          <p:nvSpPr>
            <p:cNvPr id="116" name="Google Shape;116;p5"/>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7" name="Google Shape;117;p5"/>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Task 1</a:t>
              </a:r>
              <a:endParaRPr sz="1600" b="1" i="0" u="none" strike="noStrike" cap="none">
                <a:solidFill>
                  <a:srgbClr val="FEFFFF"/>
                </a:solidFill>
                <a:latin typeface="Arial"/>
                <a:ea typeface="Arial"/>
                <a:cs typeface="Arial"/>
                <a:sym typeface="Arial"/>
              </a:endParaRPr>
            </a:p>
          </p:txBody>
        </p:sp>
      </p:grpSp>
      <p:pic>
        <p:nvPicPr>
          <p:cNvPr id="118" name="Google Shape;118;p5"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119" name="Google Shape;119;p5"/>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100"/>
              <a:buFont typeface="Arial"/>
              <a:buChar char="−"/>
            </a:pPr>
            <a:r>
              <a:rPr lang="lt-LT" dirty="0">
                <a:solidFill>
                  <a:schemeClr val="dk1"/>
                </a:solidFill>
                <a:latin typeface="Courier New"/>
                <a:ea typeface="Courier New"/>
                <a:cs typeface="Courier New"/>
                <a:sym typeface="Courier New"/>
              </a:rPr>
              <a:t>Create a program that reads the customer's day of the week input (numbers) and prints its name.</a:t>
            </a:r>
            <a:endParaRPr sz="1400" b="0" i="0" u="none" strike="noStrike" cap="none" dirty="0">
              <a:solidFill>
                <a:schemeClr val="dk1"/>
              </a:solidFill>
              <a:latin typeface="Arial"/>
              <a:ea typeface="Arial"/>
              <a:cs typeface="Arial"/>
              <a:sym typeface="Arial"/>
            </a:endParaRPr>
          </a:p>
          <a:p>
            <a:pPr marL="285750" marR="0" lvl="0" indent="-285750" algn="l" rtl="0">
              <a:lnSpc>
                <a:spcPct val="150000"/>
              </a:lnSpc>
              <a:spcBef>
                <a:spcPts val="0"/>
              </a:spcBef>
              <a:spcAft>
                <a:spcPts val="0"/>
              </a:spcAft>
              <a:buClr>
                <a:schemeClr val="dk1"/>
              </a:buClr>
              <a:buSzPts val="1100"/>
              <a:buChar char="−"/>
            </a:pPr>
            <a:r>
              <a:rPr lang="lt-LT" dirty="0">
                <a:solidFill>
                  <a:schemeClr val="dk1"/>
                </a:solidFill>
                <a:latin typeface="Courier New"/>
                <a:ea typeface="Courier New"/>
                <a:cs typeface="Courier New"/>
                <a:sym typeface="Courier New"/>
              </a:rPr>
              <a:t>Create an app that allows users to enter their age. Depending on the age, the application should print a message such as "Student" (if age 7 to 18), "Student" (if age 19 to 25), "Employee" (if age 26 to 65) and "Retired" (if age 66 or older).</a:t>
            </a:r>
            <a:endParaRPr dirty="0">
              <a:solidFill>
                <a:schemeClr val="dk1"/>
              </a:solidFill>
              <a:latin typeface="Courier New"/>
              <a:ea typeface="Courier New"/>
              <a:cs typeface="Courier New"/>
              <a:sym typeface="Courier New"/>
            </a:endParaRPr>
          </a:p>
          <a:p>
            <a:pPr marL="285750" marR="0" lvl="0" indent="-285750" algn="l" rtl="0">
              <a:lnSpc>
                <a:spcPct val="150000"/>
              </a:lnSpc>
              <a:spcBef>
                <a:spcPts val="0"/>
              </a:spcBef>
              <a:spcAft>
                <a:spcPts val="0"/>
              </a:spcAft>
              <a:buClr>
                <a:schemeClr val="dk1"/>
              </a:buClr>
              <a:buSzPts val="1100"/>
              <a:buFont typeface="Arial"/>
              <a:buChar char="−"/>
            </a:pPr>
            <a:r>
              <a:rPr lang="lt-LT" dirty="0">
                <a:solidFill>
                  <a:schemeClr val="dk1"/>
                </a:solidFill>
                <a:latin typeface="Courier New"/>
                <a:ea typeface="Courier New"/>
                <a:cs typeface="Courier New"/>
                <a:sym typeface="Courier New"/>
              </a:rPr>
              <a:t>Create a program that gets the month number and prints the month name.</a:t>
            </a:r>
            <a:endParaRPr sz="1400" b="0" i="0" u="none" strike="noStrike" cap="none" dirty="0">
              <a:solidFill>
                <a:schemeClr val="dk1"/>
              </a:solidFill>
              <a:latin typeface="Arial"/>
              <a:ea typeface="Arial"/>
              <a:cs typeface="Arial"/>
              <a:sym typeface="Arial"/>
            </a:endParaRPr>
          </a:p>
          <a:p>
            <a:pPr marL="0" marR="0" lvl="1" indent="0" algn="l" rtl="0">
              <a:lnSpc>
                <a:spcPct val="90000"/>
              </a:lnSpc>
              <a:spcBef>
                <a:spcPts val="100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285750" marR="0" lvl="1" indent="-196850" algn="l" rtl="0">
              <a:lnSpc>
                <a:spcPct val="90000"/>
              </a:lnSpc>
              <a:spcBef>
                <a:spcPts val="100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25080676421_0_28"/>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FEFFFF"/>
              </a:buClr>
              <a:buSzPts val="1300"/>
              <a:buFont typeface="Arial"/>
              <a:buNone/>
            </a:pPr>
            <a:r>
              <a:rPr lang="lt-LT"/>
              <a:t>Switch case</a:t>
            </a:r>
            <a:endParaRPr/>
          </a:p>
        </p:txBody>
      </p:sp>
      <p:grpSp>
        <p:nvGrpSpPr>
          <p:cNvPr id="125" name="Google Shape;125;g25080676421_0_28"/>
          <p:cNvGrpSpPr/>
          <p:nvPr/>
        </p:nvGrpSpPr>
        <p:grpSpPr>
          <a:xfrm>
            <a:off x="480002" y="898237"/>
            <a:ext cx="1835100" cy="464100"/>
            <a:chOff x="0" y="0"/>
            <a:chExt cx="1835100" cy="464100"/>
          </a:xfrm>
        </p:grpSpPr>
        <p:sp>
          <p:nvSpPr>
            <p:cNvPr id="126" name="Google Shape;126;g25080676421_0_28"/>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7" name="Google Shape;127;g25080676421_0_28"/>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Task </a:t>
              </a:r>
              <a:r>
                <a:rPr lang="lt-LT" sz="1600" b="1">
                  <a:solidFill>
                    <a:srgbClr val="FEFFFF"/>
                  </a:solidFill>
                </a:rPr>
                <a:t>2</a:t>
              </a:r>
              <a:endParaRPr sz="1600" b="1" i="0" u="none" strike="noStrike" cap="none">
                <a:solidFill>
                  <a:srgbClr val="FEFFFF"/>
                </a:solidFill>
                <a:latin typeface="Arial"/>
                <a:ea typeface="Arial"/>
                <a:cs typeface="Arial"/>
                <a:sym typeface="Arial"/>
              </a:endParaRPr>
            </a:p>
          </p:txBody>
        </p:sp>
      </p:grpSp>
      <p:pic>
        <p:nvPicPr>
          <p:cNvPr id="128" name="Google Shape;128;g25080676421_0_28"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129" name="Google Shape;129;g25080676421_0_28"/>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100"/>
              <a:buChar char="−"/>
            </a:pPr>
            <a:r>
              <a:rPr lang="lt-LT">
                <a:solidFill>
                  <a:schemeClr val="dk1"/>
                </a:solidFill>
                <a:latin typeface="Courier New"/>
                <a:ea typeface="Courier New"/>
                <a:cs typeface="Courier New"/>
                <a:sym typeface="Courier New"/>
              </a:rPr>
              <a:t>Create a program that allows the user to enter the name of one of four different shapes - square, circle, triangle, rectangle - and then, depending on the chosen shape, asks for the required parameters (e.g. the side of a square, the radius of a circle, the height and base of a triangle or the length and width of a rectangle). The program should calculate and print the area of the selected figure.</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Create an app that allows the user to choose one of the five basic elements: fire, water, air, earth, ether. Based on the element selected, the program should print a property or characteristic specific to the element.</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Create an app that allows the user to choose one of four university majors: maths, computer science, biology, chemistry. Then, based on the chosen major, ask the user to enter his/her grade point average, exam results and other relevant data. The application should calculate and print out the user's chances of gaining admission to the chosen specialty (you can improvise what "chance" means).</a:t>
            </a:r>
            <a:endParaRPr>
              <a:solidFill>
                <a:schemeClr val="dk1"/>
              </a:solidFill>
              <a:latin typeface="Courier New"/>
              <a:ea typeface="Courier New"/>
              <a:cs typeface="Courier New"/>
              <a:sym typeface="Courier New"/>
            </a:endParaRPr>
          </a:p>
          <a:p>
            <a:pPr marL="0" marR="0" lvl="1" indent="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1" indent="-19685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25080676421_0_40"/>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FEFFFF"/>
              </a:buClr>
              <a:buSzPts val="1300"/>
              <a:buFont typeface="Arial"/>
              <a:buNone/>
            </a:pPr>
            <a:r>
              <a:rPr lang="lt-LT"/>
              <a:t>Switch case</a:t>
            </a:r>
            <a:endParaRPr/>
          </a:p>
        </p:txBody>
      </p:sp>
      <p:grpSp>
        <p:nvGrpSpPr>
          <p:cNvPr id="135" name="Google Shape;135;g25080676421_0_40"/>
          <p:cNvGrpSpPr/>
          <p:nvPr/>
        </p:nvGrpSpPr>
        <p:grpSpPr>
          <a:xfrm>
            <a:off x="480002" y="898237"/>
            <a:ext cx="1835100" cy="464100"/>
            <a:chOff x="0" y="0"/>
            <a:chExt cx="1835100" cy="464100"/>
          </a:xfrm>
        </p:grpSpPr>
        <p:sp>
          <p:nvSpPr>
            <p:cNvPr id="136" name="Google Shape;136;g25080676421_0_40"/>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7" name="Google Shape;137;g25080676421_0_40"/>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Task </a:t>
              </a:r>
              <a:r>
                <a:rPr lang="lt-LT" sz="1600" b="1">
                  <a:solidFill>
                    <a:srgbClr val="FEFFFF"/>
                  </a:solidFill>
                </a:rPr>
                <a:t>3</a:t>
              </a:r>
              <a:endParaRPr sz="1600" b="1" i="0" u="none" strike="noStrike" cap="none">
                <a:solidFill>
                  <a:srgbClr val="FEFFFF"/>
                </a:solidFill>
                <a:latin typeface="Arial"/>
                <a:ea typeface="Arial"/>
                <a:cs typeface="Arial"/>
                <a:sym typeface="Arial"/>
              </a:endParaRPr>
            </a:p>
          </p:txBody>
        </p:sp>
      </p:grpSp>
      <p:pic>
        <p:nvPicPr>
          <p:cNvPr id="138" name="Google Shape;138;g25080676421_0_40"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139" name="Google Shape;139;g25080676421_0_40"/>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100"/>
              <a:buChar char="−"/>
            </a:pPr>
            <a:r>
              <a:rPr lang="lt-LT">
                <a:solidFill>
                  <a:schemeClr val="dk1"/>
                </a:solidFill>
                <a:latin typeface="Courier New"/>
                <a:ea typeface="Courier New"/>
                <a:cs typeface="Courier New"/>
                <a:sym typeface="Courier New"/>
              </a:rPr>
              <a:t>Create an app that accepts the month number entered by the user and prints whether it is spring, summer, autumn or winter.</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Create a program that allows the user to select six different mathematical operations that can be performed on two numbers (e.g. addition, subtraction, multiplication, division, squaring, root pulling) and prints the corresponding result.</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Create a program that reads the currency (USD, EUR, GBP, JPY) and amount entered by the user. The program should print the amount converted into the other three currencies at certain fixed exchange rates.</a:t>
            </a:r>
            <a:endParaRPr>
              <a:solidFill>
                <a:schemeClr val="dk1"/>
              </a:solidFill>
              <a:latin typeface="Courier New"/>
              <a:ea typeface="Courier New"/>
              <a:cs typeface="Courier New"/>
              <a:sym typeface="Courier New"/>
            </a:endParaRPr>
          </a:p>
          <a:p>
            <a:pPr marL="0" marR="0" lvl="1" indent="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1" indent="-19685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6A4ACF2A8DF004CA94A2D6A4303FCEA" ma:contentTypeVersion="3" ma:contentTypeDescription="Create a new document." ma:contentTypeScope="" ma:versionID="dce8d8eaf1142774ac5085623c4f4acc">
  <xsd:schema xmlns:xsd="http://www.w3.org/2001/XMLSchema" xmlns:xs="http://www.w3.org/2001/XMLSchema" xmlns:p="http://schemas.microsoft.com/office/2006/metadata/properties" xmlns:ns2="a3b97f0a-8a49-47eb-801c-707cd9a5bca1" targetNamespace="http://schemas.microsoft.com/office/2006/metadata/properties" ma:root="true" ma:fieldsID="508d6a8722d5444c3f31e6dbb793e0dd" ns2:_="">
    <xsd:import namespace="a3b97f0a-8a49-47eb-801c-707cd9a5bca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b97f0a-8a49-47eb-801c-707cd9a5bc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A6059C-6074-470A-911D-679CDD831A89}">
  <ds:schemaRefs>
    <ds:schemaRef ds:uri="http://schemas.microsoft.com/sharepoint/v3/contenttype/forms"/>
  </ds:schemaRefs>
</ds:datastoreItem>
</file>

<file path=customXml/itemProps2.xml><?xml version="1.0" encoding="utf-8"?>
<ds:datastoreItem xmlns:ds="http://schemas.openxmlformats.org/officeDocument/2006/customXml" ds:itemID="{F1ED7E4F-B65E-416D-A048-DB92B17BAF89}">
  <ds:schemaRefs>
    <ds:schemaRef ds:uri="http://purl.org/dc/elements/1.1/"/>
    <ds:schemaRef ds:uri="http://purl.org/dc/terms/"/>
    <ds:schemaRef ds:uri="http://schemas.openxmlformats.org/package/2006/metadata/core-properties"/>
    <ds:schemaRef ds:uri="http://purl.org/dc/dcmitype/"/>
    <ds:schemaRef ds:uri="http://schemas.microsoft.com/office/infopath/2007/PartnerControls"/>
    <ds:schemaRef ds:uri="a3b97f0a-8a49-47eb-801c-707cd9a5bca1"/>
    <ds:schemaRef ds:uri="http://schemas.microsoft.com/office/2006/documentManagement/typ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B49DCC3-FEA2-4329-900A-9AEE9033C6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b97f0a-8a49-47eb-801c-707cd9a5b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86</TotalTime>
  <Words>689</Words>
  <Application>Microsoft Office PowerPoint</Application>
  <PresentationFormat>Widescreen</PresentationFormat>
  <Paragraphs>44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Courier New</vt:lpstr>
      <vt:lpstr>Office Theme</vt:lpstr>
      <vt:lpstr>Switch case</vt:lpstr>
      <vt:lpstr>Today you will learn</vt:lpstr>
      <vt:lpstr>What is a switch?</vt:lpstr>
      <vt:lpstr>What is a switch?</vt:lpstr>
      <vt:lpstr>What is a switch?</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Switch case</dc:title>
  <cp:keywords>, docId:9797B1A3C3CF644E672F2928162166BD</cp:keywords>
  <cp:lastModifiedBy>Rokas Slaboševičius</cp:lastModifiedBy>
  <cp:revision>2</cp:revision>
  <dcterms:modified xsi:type="dcterms:W3CDTF">2023-11-07T17:00:39Z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0x010100A6A4ACF2A8DF004CA94A2D6A4303FCEA</vt:lpwstr>
  </property>
</Properties>
</file>