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uUl1hFsJBHlpFK0Hvl8tTfbUp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CCDD5-BF7E-41F4-8891-415C61F2B8FA}" v="20" dt="2024-01-11T14:32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5b5441d4e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12" name="Google Shape;212;g115b5441d4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5b5441d4e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15b5441d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5b5441d4e_0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15b5441d4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73e8bc2c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1" name="Google Shape;161;g11573e8b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73e8bc2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8" name="Google Shape;168;g11573e8bc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b5441d4e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9" name="Google Shape;179;g115b5441d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b5441d4e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7" name="Google Shape;187;g115b5441d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b5441d4e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5" name="Google Shape;195;g115b5441d4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q-method-syntax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Linq and Lambda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</a:p>
          <a:p>
            <a:pPr marL="0" indent="0">
              <a:spcBef>
                <a:spcPts val="0"/>
              </a:spcBef>
            </a:pPr>
            <a:endParaRPr lang="lt-LT" dirty="0"/>
          </a:p>
          <a:p>
            <a:pPr marL="0" indent="0">
              <a:spcBef>
                <a:spcPts val="0"/>
              </a:spcBef>
            </a:pPr>
            <a:r>
              <a:rPr lang="lt-LT" dirty="0"/>
              <a:t>Rokas Slaboševičius</a:t>
            </a:r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5b5441d4e_0_5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LINQ</a:t>
            </a:r>
            <a:endParaRPr/>
          </a:p>
        </p:txBody>
      </p:sp>
      <p:sp>
        <p:nvSpPr>
          <p:cNvPr id="215" name="Google Shape;215;g115b5441d4e_0_5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Lambda</a:t>
            </a:r>
            <a:endParaRPr/>
          </a:p>
        </p:txBody>
      </p:sp>
      <p:sp>
        <p:nvSpPr>
          <p:cNvPr id="216" name="Google Shape;216;g115b5441d4e_0_58"/>
          <p:cNvSpPr txBox="1">
            <a:spLocks noGrp="1"/>
          </p:cNvSpPr>
          <p:nvPr>
            <p:ph type="body" idx="2"/>
          </p:nvPr>
        </p:nvSpPr>
        <p:spPr>
          <a:xfrm>
            <a:off x="451300" y="2381075"/>
            <a:ext cx="106065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SelectMany() - If we have a class Person and it has a list of Pets inside, then if we write people.SelectMany(p =&gt; p.Pets) we will get the list of </a:t>
            </a:r>
            <a:r>
              <a:rPr lang="lt-LT" sz="1600" b="1"/>
              <a:t>ALL </a:t>
            </a:r>
            <a:r>
              <a:rPr lang="lt-LT" sz="1600"/>
              <a:t>animals in the Person class</a:t>
            </a:r>
            <a:endParaRPr sz="1600"/>
          </a:p>
        </p:txBody>
      </p:sp>
      <p:pic>
        <p:nvPicPr>
          <p:cNvPr id="217" name="Google Shape;217;g115b5441d4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375" y="3203525"/>
            <a:ext cx="8637476" cy="35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b5441d4e_0_4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LINQ and Lambda</a:t>
            </a:r>
            <a:endParaRPr/>
          </a:p>
        </p:txBody>
      </p:sp>
      <p:grpSp>
        <p:nvGrpSpPr>
          <p:cNvPr id="223" name="Google Shape;223;g115b5441d4e_0_49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24" name="Google Shape;224;g115b5441d4e_0_49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115b5441d4e_0_49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6" name="Google Shape;226;g115b5441d4e_0_49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15b5441d4e_0_49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Person class with a name and a list of animals (also a new class, the animals have only a name). Create a list with Person objects and lists of animals inside.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LINQ Select and SelectMany, create a list consisting of all the animals in the list.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■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 list will consist only of animals whose names start with the letter A.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■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the age int Age to the Pet class, make another list of animals with names starting with the letter A and aged over 5 years.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a method that accepts one string parameter. Write a LINQ function to return words that are all uppercase.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b5441d4e_0_66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LINQ and Lambda</a:t>
            </a:r>
            <a:endParaRPr/>
          </a:p>
        </p:txBody>
      </p:sp>
      <p:grpSp>
        <p:nvGrpSpPr>
          <p:cNvPr id="233" name="Google Shape;233;g115b5441d4e_0_66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34" name="Google Shape;234;g115b5441d4e_0_66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15b5441d4e_0_66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6" name="Google Shape;236;g115b5441d4e_0_6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15b5441d4e_0_66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online functionality to get a list of files from a specified directory.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LINQ functionality to get all file extensions (e.g. .txt, .csproj)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LINQ functionality to retrieve all text files(.txt)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LINQ functionality to get the names of all text files in the directory (only the filename must be present e.g. 'text.txt')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/>
              <a:t>LINQ and Lambda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/>
              <a:t>LINQ method syntax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7503475" y="1821940"/>
            <a:ext cx="42072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u="sng">
                <a:solidFill>
                  <a:schemeClr val="hlink"/>
                </a:solidFill>
                <a:hlinkClick r:id="rId3"/>
              </a:rPr>
              <a:t>https://www.geeksforgeeks.org/linq-method-syntax/</a:t>
            </a: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/>
              <a:t>https://www.tutorialsteacher.com/linq/linq-method-syntax</a:t>
            </a: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LINQ and Lambda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is lambda?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is LINQ?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Different uses of LINQ</a:t>
            </a:r>
            <a:endParaRPr/>
          </a:p>
        </p:txBody>
      </p:sp>
      <p:grpSp>
        <p:nvGrpSpPr>
          <p:cNvPr id="141" name="Google Shape;141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5" name="Google Shape;145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80390" y="5514578"/>
            <a:ext cx="731478" cy="731478"/>
            <a:chOff x="0" y="0"/>
            <a:chExt cx="731476" cy="731476"/>
          </a:xfrm>
        </p:grpSpPr>
        <p:sp>
          <p:nvSpPr>
            <p:cNvPr id="148" name="Google Shape;148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Lambda =&gt;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LINQ and Lambda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Lambda expression is used to create anonymous methods.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Lambda syntax has two forms: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75" y="3519850"/>
            <a:ext cx="7391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375" y="4998888"/>
            <a:ext cx="72580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73e8bc2c_0_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Lambda =&gt;</a:t>
            </a:r>
            <a:endParaRPr/>
          </a:p>
        </p:txBody>
      </p:sp>
      <p:sp>
        <p:nvSpPr>
          <p:cNvPr id="164" name="Google Shape;164;g11573e8bc2c_0_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LINQ and Lambda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g11573e8bc2c_0_2"/>
          <p:cNvSpPr txBox="1">
            <a:spLocks noGrp="1"/>
          </p:cNvSpPr>
          <p:nvPr>
            <p:ph type="body" idx="2"/>
          </p:nvPr>
        </p:nvSpPr>
        <p:spPr>
          <a:xfrm>
            <a:off x="451300" y="3406950"/>
            <a:ext cx="108591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To create a lambda expression, we describe the input parameters on the left and the lambda operator(=&gt;) on the right, which is what we want to do.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73e8bc2c_0_1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Lambda =&gt;</a:t>
            </a:r>
            <a:endParaRPr/>
          </a:p>
        </p:txBody>
      </p:sp>
      <p:sp>
        <p:nvSpPr>
          <p:cNvPr id="171" name="Google Shape;171;g11573e8bc2c_0_1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LINQ and Lambda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g11573e8bc2c_0_10"/>
          <p:cNvSpPr txBox="1">
            <a:spLocks noGrp="1"/>
          </p:cNvSpPr>
          <p:nvPr>
            <p:ph type="body" idx="2"/>
          </p:nvPr>
        </p:nvSpPr>
        <p:spPr>
          <a:xfrm>
            <a:off x="451300" y="2381075"/>
            <a:ext cx="108591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Font typeface="Arial"/>
              <a:buNone/>
            </a:pPr>
            <a:r>
              <a:rPr lang="lt-LT" sz="1600"/>
              <a:t>Func&lt;int, int&gt; Encapsulates a method that has one parameter and returns a value of the type specified by the TResult parameter.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Font typeface="Arial"/>
              <a:buNone/>
            </a:pPr>
            <a:endParaRPr sz="1600"/>
          </a:p>
        </p:txBody>
      </p:sp>
      <p:pic>
        <p:nvPicPr>
          <p:cNvPr id="173" name="Google Shape;173;g11573e8bc2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900" y="3323000"/>
            <a:ext cx="3962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1573e8bc2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450" y="4765950"/>
            <a:ext cx="75628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1573e8bc2c_0_10"/>
          <p:cNvSpPr/>
          <p:nvPr/>
        </p:nvSpPr>
        <p:spPr>
          <a:xfrm>
            <a:off x="6089850" y="3566425"/>
            <a:ext cx="1849800" cy="1696325"/>
          </a:xfrm>
          <a:custGeom>
            <a:avLst/>
            <a:gdLst/>
            <a:ahLst/>
            <a:cxnLst/>
            <a:rect l="l" t="t" r="r" b="b"/>
            <a:pathLst>
              <a:path w="73992" h="67853" extrusionOk="0">
                <a:moveTo>
                  <a:pt x="0" y="67853"/>
                </a:moveTo>
                <a:cubicBezTo>
                  <a:pt x="323" y="66022"/>
                  <a:pt x="162" y="62953"/>
                  <a:pt x="1939" y="56868"/>
                </a:cubicBezTo>
                <a:cubicBezTo>
                  <a:pt x="3716" y="50783"/>
                  <a:pt x="6624" y="39258"/>
                  <a:pt x="10663" y="31342"/>
                </a:cubicBezTo>
                <a:cubicBezTo>
                  <a:pt x="14702" y="23426"/>
                  <a:pt x="17233" y="13841"/>
                  <a:pt x="26172" y="9371"/>
                </a:cubicBezTo>
                <a:cubicBezTo>
                  <a:pt x="35111" y="4901"/>
                  <a:pt x="56329" y="6086"/>
                  <a:pt x="64299" y="4524"/>
                </a:cubicBezTo>
                <a:cubicBezTo>
                  <a:pt x="72269" y="2962"/>
                  <a:pt x="72377" y="754"/>
                  <a:pt x="7399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6" name="Google Shape;176;g11573e8bc2c_0_10"/>
          <p:cNvSpPr/>
          <p:nvPr/>
        </p:nvSpPr>
        <p:spPr>
          <a:xfrm>
            <a:off x="6695700" y="3542200"/>
            <a:ext cx="1687650" cy="1752875"/>
          </a:xfrm>
          <a:custGeom>
            <a:avLst/>
            <a:gdLst/>
            <a:ahLst/>
            <a:cxnLst/>
            <a:rect l="l" t="t" r="r" b="b"/>
            <a:pathLst>
              <a:path w="67506" h="70115" extrusionOk="0">
                <a:moveTo>
                  <a:pt x="0" y="70115"/>
                </a:moveTo>
                <a:cubicBezTo>
                  <a:pt x="1292" y="67799"/>
                  <a:pt x="2531" y="61822"/>
                  <a:pt x="7754" y="56221"/>
                </a:cubicBezTo>
                <a:cubicBezTo>
                  <a:pt x="12978" y="50620"/>
                  <a:pt x="21971" y="42704"/>
                  <a:pt x="31341" y="36511"/>
                </a:cubicBezTo>
                <a:cubicBezTo>
                  <a:pt x="40711" y="30318"/>
                  <a:pt x="58051" y="25148"/>
                  <a:pt x="63975" y="19063"/>
                </a:cubicBezTo>
                <a:cubicBezTo>
                  <a:pt x="69899" y="12978"/>
                  <a:pt x="66398" y="3177"/>
                  <a:pt x="66883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b5441d4e_0_1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Lambda =&gt;</a:t>
            </a:r>
            <a:endParaRPr/>
          </a:p>
        </p:txBody>
      </p:sp>
      <p:sp>
        <p:nvSpPr>
          <p:cNvPr id="182" name="Google Shape;182;g115b5441d4e_0_1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LINQ and Lambda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g115b5441d4e_0_16"/>
          <p:cNvSpPr txBox="1">
            <a:spLocks noGrp="1"/>
          </p:cNvSpPr>
          <p:nvPr>
            <p:ph type="body" idx="2"/>
          </p:nvPr>
        </p:nvSpPr>
        <p:spPr>
          <a:xfrm>
            <a:off x="451300" y="2381075"/>
            <a:ext cx="5485200" cy="4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First, we create a delegate Func with input type string and output type string, and assign an anonymous function "str =&gt; str.ToUpper();" to its value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Then, after creating the array words, you can iterate over it with the Select method and pass the selector delegate</a:t>
            </a:r>
            <a:endParaRPr sz="1600"/>
          </a:p>
        </p:txBody>
      </p:sp>
      <p:pic>
        <p:nvPicPr>
          <p:cNvPr id="184" name="Google Shape;184;g115b5441d4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025" y="3726900"/>
            <a:ext cx="52482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b5441d4e_0_2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Lambda =&gt;</a:t>
            </a:r>
            <a:endParaRPr/>
          </a:p>
        </p:txBody>
      </p:sp>
      <p:sp>
        <p:nvSpPr>
          <p:cNvPr id="190" name="Google Shape;190;g115b5441d4e_0_2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LINQ and Lambda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g115b5441d4e_0_27"/>
          <p:cNvSpPr txBox="1">
            <a:spLocks noGrp="1"/>
          </p:cNvSpPr>
          <p:nvPr>
            <p:ph type="body" idx="2"/>
          </p:nvPr>
        </p:nvSpPr>
        <p:spPr>
          <a:xfrm>
            <a:off x="451300" y="2381075"/>
            <a:ext cx="5485200" cy="4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The same can be achieved without creating a separate variable for the delegate and by creating an anonymous function in the parameters of the Select method.</a:t>
            </a:r>
            <a:endParaRPr sz="1600"/>
          </a:p>
        </p:txBody>
      </p:sp>
      <p:pic>
        <p:nvPicPr>
          <p:cNvPr id="192" name="Google Shape;192;g115b5441d4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300" y="3373575"/>
            <a:ext cx="52387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b5441d4e_0_4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LINQ</a:t>
            </a:r>
            <a:endParaRPr/>
          </a:p>
        </p:txBody>
      </p:sp>
      <p:sp>
        <p:nvSpPr>
          <p:cNvPr id="198" name="Google Shape;198;g115b5441d4e_0_4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LINQ and Lambda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115b5441d4e_0_42"/>
          <p:cNvSpPr txBox="1">
            <a:spLocks noGrp="1"/>
          </p:cNvSpPr>
          <p:nvPr>
            <p:ph type="body" idx="2"/>
          </p:nvPr>
        </p:nvSpPr>
        <p:spPr>
          <a:xfrm>
            <a:off x="451300" y="2381075"/>
            <a:ext cx="106065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Basic LINQ methods: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Select() - used when you want to select </a:t>
            </a:r>
            <a:r>
              <a:rPr lang="lt-LT" sz="1600" b="1"/>
              <a:t>ALL </a:t>
            </a:r>
            <a:r>
              <a:rPr lang="lt-LT" sz="1600"/>
              <a:t>items from a list according to a condition.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Where() - used to retrieve only the elements that satisfy the condition, e.g.: x =&gt; x &lt; 10.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OrderBy() - used to specify that you want to sort the list in ascending order, it is also possible to specify by which object parameter you want to sort'int, e.g.: person =&gt; person.Name.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 SingleOrDefault() - used to get a single or default'ini item from a list based on a condition.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Single() - to get a single item from a list according to a condition.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LINQ and Lambda</a:t>
            </a:r>
            <a:endParaRPr/>
          </a:p>
        </p:txBody>
      </p:sp>
      <p:grpSp>
        <p:nvGrpSpPr>
          <p:cNvPr id="205" name="Google Shape;205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206" name="Google Shape;206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8" name="Google Shape;208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list with numbers. Create a new list and assign to its value the list returned by the first Select list. The Select method must square each number in the first list.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list of positive and negative elements, create a new list from it with LINQ returning only positive numbers.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list of positive and negative elements, create a new list from it with LINQ, returning only positive numbers not greater than 10.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list of numbers and use LINQ to sort them in ascending order.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list of numbers and use LINQ to sort them in descending order.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the largest item in the list of numbers using LINQ.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Person class with Name and Age parameters, create a list of these objects.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new list with LINQ taking only people's names, the other list from age only.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the list in descending order of age.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new list of people whose names start with the letter A.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new list of people aged 40+ and sort it by name.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3" ma:contentTypeDescription="Kurkite naują dokumentą." ma:contentTypeScope="" ma:versionID="38d9f4914169842cf1e437f0f79b9222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45fa601084fec589b5256ed87d2e95eb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7F9A48-86F2-4579-BA01-2C062089A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43C119-7D61-458C-977C-62BA6962AC69}"/>
</file>

<file path=customXml/itemProps3.xml><?xml version="1.0" encoding="utf-8"?>
<ds:datastoreItem xmlns:ds="http://schemas.openxmlformats.org/officeDocument/2006/customXml" ds:itemID="{17C9DBB4-B484-47A2-AE90-8F6EC5EB63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3_Office Theme</vt:lpstr>
      <vt:lpstr>Linq and Lambda</vt:lpstr>
      <vt:lpstr>Today you will learn</vt:lpstr>
      <vt:lpstr>Lambda =&gt;</vt:lpstr>
      <vt:lpstr>Lambda =&gt;</vt:lpstr>
      <vt:lpstr>Lambda =&gt;</vt:lpstr>
      <vt:lpstr>Lambda =&gt;</vt:lpstr>
      <vt:lpstr>Lambda =&gt;</vt:lpstr>
      <vt:lpstr>LINQ</vt:lpstr>
      <vt:lpstr>PowerPoint Presentation</vt:lpstr>
      <vt:lpstr>LINQ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and Lambda</dc:title>
  <cp:keywords>, docId:84B1FE0443FE76693FB7F5612280F3C9</cp:keywords>
  <cp:revision>5</cp:revision>
  <dcterms:modified xsi:type="dcterms:W3CDTF">2024-01-11T14:35:01Z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