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0FZBaV+KVXWvS2D4wwv7JCkdp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295EB-6E0F-4FF7-9EC9-EF3C63D7446B}" v="2" dt="2022-11-29T16:11:48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0834" autoAdjust="0"/>
  </p:normalViewPr>
  <p:slideViewPr>
    <p:cSldViewPr snapToGrid="0">
      <p:cViewPr varScale="1">
        <p:scale>
          <a:sx n="103" d="100"/>
          <a:sy n="103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ius Žukas" userId="S::agnius.zukas@codeacademylt.onmicrosoft.com::e3e8d448-3160-4bec-a1bb-db83696ee99a" providerId="AD" clId="Web-{756295EB-6E0F-4FF7-9EC9-EF3C63D7446B}"/>
    <pc:docChg chg="modSld">
      <pc:chgData name="Agnius Žukas" userId="S::agnius.zukas@codeacademylt.onmicrosoft.com::e3e8d448-3160-4bec-a1bb-db83696ee99a" providerId="AD" clId="Web-{756295EB-6E0F-4FF7-9EC9-EF3C63D7446B}" dt="2022-11-29T16:11:48.107" v="1" actId="1076"/>
      <pc:docMkLst>
        <pc:docMk/>
      </pc:docMkLst>
      <pc:sldChg chg="modSp">
        <pc:chgData name="Agnius Žukas" userId="S::agnius.zukas@codeacademylt.onmicrosoft.com::e3e8d448-3160-4bec-a1bb-db83696ee99a" providerId="AD" clId="Web-{756295EB-6E0F-4FF7-9EC9-EF3C63D7446B}" dt="2022-11-29T16:11:48.107" v="1" actId="1076"/>
        <pc:sldMkLst>
          <pc:docMk/>
          <pc:sldMk cId="0" sldId="258"/>
        </pc:sldMkLst>
        <pc:spChg chg="mod">
          <ac:chgData name="Agnius Žukas" userId="S::agnius.zukas@codeacademylt.onmicrosoft.com::e3e8d448-3160-4bec-a1bb-db83696ee99a" providerId="AD" clId="Web-{756295EB-6E0F-4FF7-9EC9-EF3C63D7446B}" dt="2022-11-29T16:11:48.107" v="1" actId="1076"/>
          <ac:spMkLst>
            <pc:docMk/>
            <pc:sldMk cId="0" sldId="258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cd7e281b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12cd7e28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2cd7e281b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12cd7e281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Generics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  <a:endParaRPr dirty="0"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Google Shape;84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generic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changed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features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converted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doesn't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whether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specified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corresponding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cd7e281b_0_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91" name="Google Shape;91;g112cd7e281b_0_2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92" name="Google Shape;92;g112cd7e281b_0_2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12cd7e281b_0_2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112cd7e281b_0_2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12cd7e281b_0_2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generic class with a type T list inside.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 must be features: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the list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that returns a list converted to an array;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function that adds a member to the list;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that adds a list of members to the list; 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function that deletes an item in a list;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function that deletes an item in a list by index;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function that deletes all relevant items in a list (e.g. deletes all twos);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cd7e281b_0_11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101" name="Google Shape;101;g112cd7e281b_0_11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02" name="Google Shape;102;g112cd7e281b_0_11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12cd7e281b_0_11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3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g112cd7e281b_0_11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2cd7e281b_0_11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generic type validation class/method to check that the passed T value is not null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this validation in all methods for Task 1 and Task 2.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A6A4ACF2A8DF004CA94A2D6A4303FCEA" ma:contentTypeVersion="3" ma:contentTypeDescription="Kurkite naują dokumentą." ma:contentTypeScope="" ma:versionID="38d9f4914169842cf1e437f0f79b9222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45fa601084fec589b5256ed87d2e95eb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ED612F-AE33-4B09-A377-072C7B60E9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D10584-C30F-426F-AE17-1E6F97BD36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660F7A-F1FF-4A87-ACA5-4123CCA9B65D}"/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284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Generics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cp:keywords>, docId:47DBB763A189CBF1A906286973506F07</cp:keywords>
  <cp:lastModifiedBy>Rokas Slaboševičius</cp:lastModifiedBy>
  <cp:revision>4</cp:revision>
  <dcterms:modified xsi:type="dcterms:W3CDTF">2024-01-03T17:45:03Z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