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jQgRnc84fvnHV5hM4eSRfLzfo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kas Slaboševičius" userId="5b5a1ad6-e0e0-4118-b388-ee941114d16c" providerId="ADAL" clId="{8C942DB8-2F37-4C0F-BCFD-DEE57EBC0F74}"/>
    <pc:docChg chg="custSel modSld">
      <pc:chgData name="Rokas Slaboševičius" userId="5b5a1ad6-e0e0-4118-b388-ee941114d16c" providerId="ADAL" clId="{8C942DB8-2F37-4C0F-BCFD-DEE57EBC0F74}" dt="2023-11-15T16:25:57.145" v="0" actId="27636"/>
      <pc:docMkLst>
        <pc:docMk/>
      </pc:docMkLst>
      <pc:sldChg chg="modSp mod">
        <pc:chgData name="Rokas Slaboševičius" userId="5b5a1ad6-e0e0-4118-b388-ee941114d16c" providerId="ADAL" clId="{8C942DB8-2F37-4C0F-BCFD-DEE57EBC0F74}" dt="2023-11-15T16:25:57.145" v="0" actId="27636"/>
        <pc:sldMkLst>
          <pc:docMk/>
          <pc:sldMk cId="0" sldId="263"/>
        </pc:sldMkLst>
        <pc:spChg chg="mod">
          <ac:chgData name="Rokas Slaboševičius" userId="5b5a1ad6-e0e0-4118-b388-ee941114d16c" providerId="ADAL" clId="{8C942DB8-2F37-4C0F-BCFD-DEE57EBC0F74}" dt="2023-11-15T16:25:57.145" v="0" actId="27636"/>
          <ac:spMkLst>
            <pc:docMk/>
            <pc:sldMk cId="0" sldId="263"/>
            <ac:spMk id="1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3181aee8f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45" name="Google Shape;145;g253181aee8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3181aee8f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3" name="Google Shape;153;g253181aee8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3181aee8f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2" name="Google Shape;162;g253181aee8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3181aee8f_0_1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253181aee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181aee8f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91" name="Google Shape;191;g253181aee8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3181aee8f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98" name="Google Shape;198;g253181aee8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3181aee8f_0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08" name="Google Shape;208;g253181aee8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3181aee8f_0_1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253181aee8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3181aee8f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95" name="Google Shape;95;g253181aee8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3181aee8f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03" name="Google Shape;103;g253181aee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3181aee8f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11" name="Google Shape;111;g253181aee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3181aee8f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19" name="Google Shape;119;g253181aee8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181aee8f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28" name="Google Shape;128;g253181aee8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3181aee8f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36" name="Google Shape;136;g253181aee8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 dirty="0" err="1"/>
              <a:t>Methods</a:t>
            </a:r>
            <a:endParaRPr sz="6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  <a:endParaRPr dirty="0"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3181aee8f_0_6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Calling a method from another method</a:t>
            </a:r>
            <a:endParaRPr/>
          </a:p>
        </p:txBody>
      </p:sp>
      <p:sp>
        <p:nvSpPr>
          <p:cNvPr id="148" name="Google Shape;148;g253181aee8f_0_64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149" name="Google Shape;149;g253181aee8f_0_64"/>
          <p:cNvSpPr txBox="1">
            <a:spLocks noGrp="1"/>
          </p:cNvSpPr>
          <p:nvPr>
            <p:ph type="body" idx="2"/>
          </p:nvPr>
        </p:nvSpPr>
        <p:spPr>
          <a:xfrm>
            <a:off x="480400" y="2234975"/>
            <a:ext cx="10859100" cy="4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Here we can see how the call of one method can be utilised from another.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Most often, for a single line of code, we use the method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we won't create, but we can create an example</a:t>
            </a:r>
            <a:endParaRPr sz="1600"/>
          </a:p>
        </p:txBody>
      </p:sp>
      <p:pic>
        <p:nvPicPr>
          <p:cNvPr id="150" name="Google Shape;150;g253181aee8f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410" y="3429000"/>
            <a:ext cx="52292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3181aee8f_0_7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Examples of methods</a:t>
            </a:r>
            <a:endParaRPr/>
          </a:p>
        </p:txBody>
      </p:sp>
      <p:sp>
        <p:nvSpPr>
          <p:cNvPr id="156" name="Google Shape;156;g253181aee8f_0_7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157" name="Google Shape;157;g253181aee8f_0_72"/>
          <p:cNvSpPr txBox="1">
            <a:spLocks noGrp="1"/>
          </p:cNvSpPr>
          <p:nvPr>
            <p:ph type="body" idx="2"/>
          </p:nvPr>
        </p:nvSpPr>
        <p:spPr>
          <a:xfrm>
            <a:off x="480400" y="2234975"/>
            <a:ext cx="10859100" cy="4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 method for calculating the distance between two points in two-dimensional space using the Euclidean space formula.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This method calculates the area of a triangle</a:t>
            </a:r>
            <a:endParaRPr sz="1600"/>
          </a:p>
        </p:txBody>
      </p:sp>
      <p:pic>
        <p:nvPicPr>
          <p:cNvPr id="158" name="Google Shape;158;g253181aee8f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38" y="3129350"/>
            <a:ext cx="80867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53181aee8f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938" y="4965087"/>
            <a:ext cx="75152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3181aee8f_0_81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Examples of methods</a:t>
            </a:r>
            <a:endParaRPr/>
          </a:p>
        </p:txBody>
      </p:sp>
      <p:sp>
        <p:nvSpPr>
          <p:cNvPr id="165" name="Google Shape;165;g253181aee8f_0_8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166" name="Google Shape;166;g253181aee8f_0_81"/>
          <p:cNvSpPr txBox="1">
            <a:spLocks noGrp="1"/>
          </p:cNvSpPr>
          <p:nvPr>
            <p:ph type="body" idx="2"/>
          </p:nvPr>
        </p:nvSpPr>
        <p:spPr>
          <a:xfrm>
            <a:off x="480400" y="2234975"/>
            <a:ext cx="10859100" cy="4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This method calculates whether the year is a leap year.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This method, with a slightly more complex syntax, checks that the phone number is the correct length and that all characters in the text are digits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67" name="Google Shape;167;g253181aee8f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13" y="2788100"/>
            <a:ext cx="63341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53181aee8f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25" y="5359850"/>
            <a:ext cx="67627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Methods</a:t>
            </a:r>
            <a:endParaRPr/>
          </a:p>
        </p:txBody>
      </p:sp>
      <p:grpSp>
        <p:nvGrpSpPr>
          <p:cNvPr id="174" name="Google Shape;174;p5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75" name="Google Shape;175;p5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IsPasswordValid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characters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IsEmailValid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"@"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"."),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ConvertToEuros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dollars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dollars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euros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at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rate (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e.g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0.85)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euro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3181aee8f_0_103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Methods</a:t>
            </a:r>
            <a:endParaRPr/>
          </a:p>
        </p:txBody>
      </p:sp>
      <p:grpSp>
        <p:nvGrpSpPr>
          <p:cNvPr id="184" name="Google Shape;184;g253181aee8f_0_103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85" name="Google Shape;185;g253181aee8f_0_103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253181aee8f_0_103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2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" name="Google Shape;187;g253181aee8f_0_103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53181aee8f_0_103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GetInitials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 that accepts two parameters of type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 The method should return the first and last name in one sentence.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385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CalculateCylinderVolume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volume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cylinder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32385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385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IsNumberEven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32385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385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CalculateRectangleArea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lt-L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3181aee8f_0_13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Recursion</a:t>
            </a:r>
            <a:endParaRPr/>
          </a:p>
        </p:txBody>
      </p:sp>
      <p:sp>
        <p:nvSpPr>
          <p:cNvPr id="194" name="Google Shape;194;g253181aee8f_0_13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195" name="Google Shape;195;g253181aee8f_0_130"/>
          <p:cNvSpPr txBox="1">
            <a:spLocks noGrp="1"/>
          </p:cNvSpPr>
          <p:nvPr>
            <p:ph type="body" idx="2"/>
          </p:nvPr>
        </p:nvSpPr>
        <p:spPr>
          <a:xfrm>
            <a:off x="480400" y="2234975"/>
            <a:ext cx="10859100" cy="4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Recursion is a computer science concept where a function or method calls itself in its definition. In simple terms, it is when a function solves a problem using the same problem but on a smaller scale until it reaches a case where the answer is obvious and can be directly returned.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3181aee8f_0_139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Recursion</a:t>
            </a:r>
            <a:endParaRPr/>
          </a:p>
        </p:txBody>
      </p:sp>
      <p:sp>
        <p:nvSpPr>
          <p:cNvPr id="201" name="Google Shape;201;g253181aee8f_0_139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202" name="Google Shape;202;g253181aee8f_0_139"/>
          <p:cNvSpPr txBox="1">
            <a:spLocks noGrp="1"/>
          </p:cNvSpPr>
          <p:nvPr>
            <p:ph type="body" idx="2"/>
          </p:nvPr>
        </p:nvSpPr>
        <p:spPr>
          <a:xfrm>
            <a:off x="480400" y="2234975"/>
            <a:ext cx="10859100" cy="4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Here we see an example of recursion, first checking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whether the number entered is non-zero, if zero return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zero, but if non-zero, the same method is called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with only one less parameter.</a:t>
            </a:r>
            <a:endParaRPr sz="1600"/>
          </a:p>
        </p:txBody>
      </p:sp>
      <p:pic>
        <p:nvPicPr>
          <p:cNvPr id="203" name="Google Shape;203;g253181aee8f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75" y="3847425"/>
            <a:ext cx="4295450" cy="286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53181aee8f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051" y="2178162"/>
            <a:ext cx="40671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53181aee8f_0_139"/>
          <p:cNvSpPr/>
          <p:nvPr/>
        </p:nvSpPr>
        <p:spPr>
          <a:xfrm>
            <a:off x="5010825" y="3112625"/>
            <a:ext cx="4628900" cy="2398275"/>
          </a:xfrm>
          <a:custGeom>
            <a:avLst/>
            <a:gdLst/>
            <a:ahLst/>
            <a:cxnLst/>
            <a:rect l="l" t="t" r="r" b="b"/>
            <a:pathLst>
              <a:path w="185156" h="95931" extrusionOk="0">
                <a:moveTo>
                  <a:pt x="0" y="95931"/>
                </a:moveTo>
                <a:cubicBezTo>
                  <a:pt x="23881" y="94502"/>
                  <a:pt x="113756" y="90896"/>
                  <a:pt x="143283" y="87358"/>
                </a:cubicBezTo>
                <a:cubicBezTo>
                  <a:pt x="172811" y="83820"/>
                  <a:pt x="170634" y="87223"/>
                  <a:pt x="177165" y="74704"/>
                </a:cubicBezTo>
                <a:cubicBezTo>
                  <a:pt x="183697" y="62186"/>
                  <a:pt x="188255" y="24698"/>
                  <a:pt x="182472" y="12247"/>
                </a:cubicBezTo>
                <a:cubicBezTo>
                  <a:pt x="176689" y="-204"/>
                  <a:pt x="149135" y="2041"/>
                  <a:pt x="142467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3181aee8f_0_159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Recursion</a:t>
            </a:r>
            <a:endParaRPr/>
          </a:p>
        </p:txBody>
      </p:sp>
      <p:sp>
        <p:nvSpPr>
          <p:cNvPr id="211" name="Google Shape;211;g253181aee8f_0_159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212" name="Google Shape;212;g253181aee8f_0_159"/>
          <p:cNvSpPr txBox="1">
            <a:spLocks noGrp="1"/>
          </p:cNvSpPr>
          <p:nvPr>
            <p:ph type="body" idx="2"/>
          </p:nvPr>
        </p:nvSpPr>
        <p:spPr>
          <a:xfrm>
            <a:off x="480400" y="2234975"/>
            <a:ext cx="10859100" cy="4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We call this recursion method: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18288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Its operation will look like this: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And the output will be as follows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13" name="Google Shape;213;g253181aee8f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291" y="2234975"/>
            <a:ext cx="14573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53181aee8f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125" y="2285275"/>
            <a:ext cx="6081025" cy="452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53181aee8f_0_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766" y="4142700"/>
            <a:ext cx="3429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3181aee8f_0_171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Methods</a:t>
            </a:r>
            <a:endParaRPr/>
          </a:p>
        </p:txBody>
      </p:sp>
      <p:grpSp>
        <p:nvGrpSpPr>
          <p:cNvPr id="221" name="Google Shape;221;g253181aee8f_0_171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22" name="Google Shape;222;g253181aee8f_0_171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253181aee8f_0_171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 </a:t>
              </a:r>
              <a:r>
                <a:rPr lang="lt-LT" sz="1600" b="1">
                  <a:solidFill>
                    <a:srgbClr val="FEFFFF"/>
                  </a:solidFill>
                </a:rPr>
                <a:t>3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" name="Google Shape;224;g253181aee8f_0_171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53181aee8f_0_171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385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Fibonnaci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calculation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lt-LT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lt-LT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Methods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Today you will learn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Methods</a:t>
            </a:r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>
            <a:off x="480390" y="3193409"/>
            <a:ext cx="731400" cy="731400"/>
            <a:chOff x="0" y="0"/>
            <a:chExt cx="731400" cy="731400"/>
          </a:xfrm>
        </p:grpSpPr>
        <p:sp>
          <p:nvSpPr>
            <p:cNvPr id="84" name="Google Shape;84;p2"/>
            <p:cNvSpPr/>
            <p:nvPr/>
          </p:nvSpPr>
          <p:spPr>
            <a:xfrm>
              <a:off x="0" y="0"/>
              <a:ext cx="731400" cy="7314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152842" y="178122"/>
              <a:ext cx="4257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are methods?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/>
              <a:t>Methods are blocks of code that are designed to perform a specific function. They can be reused in the code of a programme and can accept parameters and return a result. Methods in C# are very useful for organising and modularising code, thus helping to facilitate the development and maintenance of a program.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181aee8f_0_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are methods?</a:t>
            </a:r>
            <a:endParaRPr/>
          </a:p>
        </p:txBody>
      </p:sp>
      <p:sp>
        <p:nvSpPr>
          <p:cNvPr id="98" name="Google Shape;98;g253181aee8f_0_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99" name="Google Shape;99;g253181aee8f_0_8"/>
          <p:cNvSpPr txBox="1">
            <a:spLocks noGrp="1"/>
          </p:cNvSpPr>
          <p:nvPr>
            <p:ph type="body" idx="2"/>
          </p:nvPr>
        </p:nvSpPr>
        <p:spPr>
          <a:xfrm>
            <a:off x="480400" y="2556769"/>
            <a:ext cx="10859100" cy="405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syntax</a:t>
            </a:r>
            <a:r>
              <a:rPr lang="lt-LT" sz="1600" dirty="0"/>
              <a:t> </a:t>
            </a:r>
            <a:r>
              <a:rPr lang="lt-LT" sz="1600" dirty="0" err="1"/>
              <a:t>of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methods</a:t>
            </a:r>
            <a:r>
              <a:rPr lang="lt-LT" sz="1600" dirty="0"/>
              <a:t> </a:t>
            </a:r>
            <a:r>
              <a:rPr lang="lt-LT" sz="1600" dirty="0" err="1"/>
              <a:t>is</a:t>
            </a:r>
            <a:r>
              <a:rPr lang="lt-LT" sz="1600" dirty="0"/>
              <a:t> </a:t>
            </a:r>
            <a:r>
              <a:rPr lang="lt-LT" sz="1600" dirty="0" err="1"/>
              <a:t>quite</a:t>
            </a:r>
            <a:r>
              <a:rPr lang="lt-LT" sz="1600" dirty="0"/>
              <a:t> </a:t>
            </a:r>
            <a:r>
              <a:rPr lang="lt-LT" sz="1600" dirty="0" err="1"/>
              <a:t>simple</a:t>
            </a:r>
            <a:r>
              <a:rPr lang="lt-LT" sz="1600" dirty="0"/>
              <a:t>. </a:t>
            </a:r>
            <a:r>
              <a:rPr lang="lt-LT" sz="1600" dirty="0" err="1"/>
              <a:t>Here</a:t>
            </a:r>
            <a:r>
              <a:rPr lang="lt-LT" sz="1600" dirty="0"/>
              <a:t> </a:t>
            </a:r>
            <a:r>
              <a:rPr lang="lt-LT" sz="1600" dirty="0" err="1"/>
              <a:t>is</a:t>
            </a:r>
            <a:r>
              <a:rPr lang="lt-LT" sz="1600" dirty="0"/>
              <a:t> a </a:t>
            </a:r>
            <a:r>
              <a:rPr lang="lt-LT" sz="1600" dirty="0" err="1"/>
              <a:t>general</a:t>
            </a:r>
            <a:r>
              <a:rPr lang="lt-LT" sz="1600" dirty="0"/>
              <a:t> </a:t>
            </a:r>
            <a:r>
              <a:rPr lang="lt-LT" sz="1600" dirty="0" err="1"/>
              <a:t>example</a:t>
            </a:r>
            <a:r>
              <a:rPr lang="lt-LT" sz="1600" dirty="0"/>
              <a:t> </a:t>
            </a:r>
            <a:r>
              <a:rPr lang="lt-LT" sz="1600" dirty="0" err="1"/>
              <a:t>of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structure</a:t>
            </a:r>
            <a:r>
              <a:rPr lang="lt-LT" sz="1600" dirty="0"/>
              <a:t> </a:t>
            </a:r>
            <a:r>
              <a:rPr lang="lt-LT" sz="1600" dirty="0" err="1"/>
              <a:t>of</a:t>
            </a:r>
            <a:r>
              <a:rPr lang="lt-LT" sz="1600" dirty="0"/>
              <a:t> </a:t>
            </a:r>
            <a:r>
              <a:rPr lang="lt-LT" sz="1600" dirty="0" err="1"/>
              <a:t>methods</a:t>
            </a:r>
            <a:r>
              <a:rPr lang="lt-LT" sz="1600" dirty="0"/>
              <a:t>: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lt-LT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b="1" dirty="0" err="1"/>
              <a:t>The</a:t>
            </a:r>
            <a:r>
              <a:rPr lang="lt-LT" sz="1600" b="1" dirty="0"/>
              <a:t> </a:t>
            </a:r>
            <a:r>
              <a:rPr lang="lt-LT" sz="1600" b="1" dirty="0" err="1"/>
              <a:t>access_modifier</a:t>
            </a:r>
            <a:r>
              <a:rPr lang="lt-LT" sz="1600" b="1" dirty="0"/>
              <a:t> </a:t>
            </a:r>
            <a:r>
              <a:rPr lang="lt-LT" sz="1600" dirty="0" err="1"/>
              <a:t>specifies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access</a:t>
            </a:r>
            <a:r>
              <a:rPr lang="lt-LT" sz="1600" dirty="0"/>
              <a:t> </a:t>
            </a:r>
            <a:r>
              <a:rPr lang="lt-LT" sz="1600" dirty="0" err="1"/>
              <a:t>level</a:t>
            </a:r>
            <a:r>
              <a:rPr lang="lt-LT" sz="1600" dirty="0"/>
              <a:t> </a:t>
            </a:r>
            <a:r>
              <a:rPr lang="lt-LT" sz="1600" dirty="0" err="1"/>
              <a:t>of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methods</a:t>
            </a:r>
            <a:r>
              <a:rPr lang="lt-LT" sz="1600" dirty="0"/>
              <a:t> </a:t>
            </a:r>
            <a:r>
              <a:rPr lang="lt-LT" sz="1600" dirty="0" err="1"/>
              <a:t>and</a:t>
            </a:r>
            <a:r>
              <a:rPr lang="lt-LT" sz="1600" dirty="0"/>
              <a:t> </a:t>
            </a:r>
            <a:r>
              <a:rPr lang="lt-LT" sz="1600" dirty="0" err="1"/>
              <a:t>can</a:t>
            </a:r>
            <a:r>
              <a:rPr lang="lt-LT" sz="1600" dirty="0"/>
              <a:t> be </a:t>
            </a:r>
            <a:r>
              <a:rPr lang="lt-LT" sz="1600" b="1" dirty="0" err="1"/>
              <a:t>public</a:t>
            </a:r>
            <a:r>
              <a:rPr lang="lt-LT" sz="1600" dirty="0"/>
              <a:t>, </a:t>
            </a:r>
            <a:r>
              <a:rPr lang="lt-LT" sz="1600" b="1" dirty="0" err="1"/>
              <a:t>private</a:t>
            </a:r>
            <a:r>
              <a:rPr lang="lt-LT" sz="1600" dirty="0"/>
              <a:t>, </a:t>
            </a:r>
            <a:r>
              <a:rPr lang="lt-LT" sz="1600" b="1" dirty="0" err="1"/>
              <a:t>protected</a:t>
            </a:r>
            <a:r>
              <a:rPr lang="lt-LT" sz="1600" dirty="0"/>
              <a:t>, </a:t>
            </a:r>
            <a:r>
              <a:rPr lang="lt-LT" sz="1600" b="1" dirty="0" err="1"/>
              <a:t>internal</a:t>
            </a:r>
            <a:r>
              <a:rPr lang="lt-LT" sz="1600" dirty="0"/>
              <a:t>, </a:t>
            </a:r>
            <a:r>
              <a:rPr lang="lt-LT" sz="1600" b="1" dirty="0" err="1"/>
              <a:t>protected</a:t>
            </a:r>
            <a:r>
              <a:rPr lang="lt-LT" sz="1600" b="1" dirty="0"/>
              <a:t> </a:t>
            </a:r>
            <a:r>
              <a:rPr lang="lt-LT" sz="1600" b="1" dirty="0" err="1"/>
              <a:t>internal</a:t>
            </a:r>
            <a:r>
              <a:rPr lang="lt-LT" sz="1600" b="1" dirty="0"/>
              <a:t> </a:t>
            </a:r>
            <a:r>
              <a:rPr lang="lt-LT" sz="1600" dirty="0" err="1"/>
              <a:t>or</a:t>
            </a:r>
            <a:r>
              <a:rPr lang="lt-LT" sz="1600" dirty="0"/>
              <a:t> </a:t>
            </a:r>
            <a:r>
              <a:rPr lang="lt-LT" sz="1600" b="1" dirty="0" err="1"/>
              <a:t>private</a:t>
            </a:r>
            <a:r>
              <a:rPr lang="lt-LT" sz="1600" b="1" dirty="0"/>
              <a:t> </a:t>
            </a:r>
            <a:r>
              <a:rPr lang="lt-LT" sz="1600" b="1" dirty="0" err="1"/>
              <a:t>protected</a:t>
            </a:r>
            <a:r>
              <a:rPr lang="lt-LT" sz="1600" dirty="0"/>
              <a:t>. </a:t>
            </a:r>
            <a:r>
              <a:rPr lang="lt-LT" sz="1600" b="1" dirty="0" err="1"/>
              <a:t>public</a:t>
            </a:r>
            <a:r>
              <a:rPr lang="lt-LT" sz="1600" b="1" dirty="0"/>
              <a:t> </a:t>
            </a:r>
            <a:r>
              <a:rPr lang="lt-LT" sz="1600" dirty="0" err="1"/>
              <a:t>means</a:t>
            </a:r>
            <a:r>
              <a:rPr lang="lt-LT" sz="1600" dirty="0"/>
              <a:t> </a:t>
            </a:r>
            <a:r>
              <a:rPr lang="lt-LT" sz="1600" dirty="0" err="1"/>
              <a:t>that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method</a:t>
            </a:r>
            <a:r>
              <a:rPr lang="lt-LT" sz="1600" dirty="0"/>
              <a:t> </a:t>
            </a:r>
            <a:r>
              <a:rPr lang="lt-LT" sz="1600" dirty="0" err="1"/>
              <a:t>can</a:t>
            </a:r>
            <a:r>
              <a:rPr lang="lt-LT" sz="1600" dirty="0"/>
              <a:t> be </a:t>
            </a:r>
            <a:r>
              <a:rPr lang="lt-LT" sz="1600" dirty="0" err="1"/>
              <a:t>accessed</a:t>
            </a:r>
            <a:r>
              <a:rPr lang="lt-LT" sz="1600" dirty="0"/>
              <a:t> </a:t>
            </a:r>
            <a:r>
              <a:rPr lang="lt-LT" sz="1600" dirty="0" err="1"/>
              <a:t>from</a:t>
            </a:r>
            <a:r>
              <a:rPr lang="lt-LT" sz="1600" dirty="0"/>
              <a:t> </a:t>
            </a:r>
            <a:r>
              <a:rPr lang="lt-LT" sz="1600" dirty="0" err="1"/>
              <a:t>anywhere</a:t>
            </a:r>
            <a:r>
              <a:rPr lang="lt-LT" sz="1600" dirty="0"/>
              <a:t> </a:t>
            </a:r>
            <a:r>
              <a:rPr lang="lt-LT" sz="1600" dirty="0" err="1"/>
              <a:t>in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application</a:t>
            </a:r>
            <a:r>
              <a:rPr lang="lt-LT" sz="1600" dirty="0"/>
              <a:t>, </a:t>
            </a:r>
            <a:r>
              <a:rPr lang="lt-LT" sz="1600" dirty="0" err="1"/>
              <a:t>while</a:t>
            </a:r>
            <a:r>
              <a:rPr lang="lt-LT" sz="1600" dirty="0"/>
              <a:t> </a:t>
            </a:r>
            <a:r>
              <a:rPr lang="lt-LT" sz="1600" b="1" dirty="0" err="1"/>
              <a:t>private</a:t>
            </a:r>
            <a:r>
              <a:rPr lang="lt-LT" sz="1600" b="1" dirty="0"/>
              <a:t> </a:t>
            </a:r>
            <a:r>
              <a:rPr lang="lt-LT" sz="1600" dirty="0" err="1"/>
              <a:t>means</a:t>
            </a:r>
            <a:r>
              <a:rPr lang="lt-LT" sz="1600" dirty="0"/>
              <a:t> </a:t>
            </a:r>
            <a:r>
              <a:rPr lang="lt-LT" sz="1600" dirty="0" err="1"/>
              <a:t>that</a:t>
            </a:r>
            <a:r>
              <a:rPr lang="lt-LT" sz="1600" dirty="0"/>
              <a:t> it </a:t>
            </a:r>
            <a:r>
              <a:rPr lang="lt-LT" sz="1600" dirty="0" err="1"/>
              <a:t>is</a:t>
            </a:r>
            <a:r>
              <a:rPr lang="lt-LT" sz="1600" dirty="0"/>
              <a:t> </a:t>
            </a:r>
            <a:r>
              <a:rPr lang="lt-LT" sz="1600" dirty="0" err="1"/>
              <a:t>only</a:t>
            </a:r>
            <a:r>
              <a:rPr lang="lt-LT" sz="1600" dirty="0"/>
              <a:t> </a:t>
            </a:r>
            <a:r>
              <a:rPr lang="lt-LT" sz="1600" dirty="0" err="1"/>
              <a:t>accessible</a:t>
            </a:r>
            <a:r>
              <a:rPr lang="lt-LT" sz="1600" dirty="0"/>
              <a:t> </a:t>
            </a:r>
            <a:r>
              <a:rPr lang="lt-LT" sz="1600" dirty="0" err="1"/>
              <a:t>from</a:t>
            </a:r>
            <a:r>
              <a:rPr lang="lt-LT" sz="1600" dirty="0"/>
              <a:t> </a:t>
            </a:r>
            <a:r>
              <a:rPr lang="lt-LT" sz="1600" dirty="0" err="1"/>
              <a:t>within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same</a:t>
            </a:r>
            <a:r>
              <a:rPr lang="lt-LT" sz="1600" dirty="0"/>
              <a:t> </a:t>
            </a:r>
            <a:r>
              <a:rPr lang="lt-LT" sz="1600" dirty="0" err="1"/>
              <a:t>class</a:t>
            </a:r>
            <a:r>
              <a:rPr lang="lt-LT" sz="1600" dirty="0"/>
              <a:t>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b="1" dirty="0" err="1"/>
              <a:t>return_type</a:t>
            </a:r>
            <a:r>
              <a:rPr lang="lt-LT" sz="1600" b="1" dirty="0"/>
              <a:t> </a:t>
            </a:r>
            <a:r>
              <a:rPr lang="lt-LT" sz="1600" dirty="0" err="1"/>
              <a:t>specifies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type</a:t>
            </a:r>
            <a:r>
              <a:rPr lang="lt-LT" sz="1600" dirty="0"/>
              <a:t> </a:t>
            </a:r>
            <a:r>
              <a:rPr lang="lt-LT" sz="1600" dirty="0" err="1"/>
              <a:t>of</a:t>
            </a:r>
            <a:r>
              <a:rPr lang="lt-LT" sz="1600" dirty="0"/>
              <a:t> </a:t>
            </a:r>
            <a:r>
              <a:rPr lang="lt-LT" sz="1600" dirty="0" err="1"/>
              <a:t>result</a:t>
            </a:r>
            <a:r>
              <a:rPr lang="lt-LT" sz="1600" dirty="0"/>
              <a:t> </a:t>
            </a:r>
            <a:r>
              <a:rPr lang="lt-LT" sz="1600" dirty="0" err="1"/>
              <a:t>returned</a:t>
            </a:r>
            <a:r>
              <a:rPr lang="lt-LT" sz="1600" dirty="0"/>
              <a:t>. </a:t>
            </a:r>
            <a:r>
              <a:rPr lang="lt-LT" sz="1600" dirty="0" err="1"/>
              <a:t>If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method</a:t>
            </a:r>
            <a:r>
              <a:rPr lang="lt-LT" sz="1600" dirty="0"/>
              <a:t> </a:t>
            </a:r>
            <a:r>
              <a:rPr lang="lt-LT" sz="1600" dirty="0" err="1"/>
              <a:t>returns</a:t>
            </a:r>
            <a:r>
              <a:rPr lang="lt-LT" sz="1600" dirty="0"/>
              <a:t> </a:t>
            </a:r>
            <a:r>
              <a:rPr lang="lt-LT" sz="1600" dirty="0" err="1"/>
              <a:t>nothing</a:t>
            </a:r>
            <a:r>
              <a:rPr lang="lt-LT" sz="1600" dirty="0"/>
              <a:t>,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b="1" dirty="0" err="1"/>
              <a:t>void</a:t>
            </a:r>
            <a:r>
              <a:rPr lang="lt-LT" sz="1600" b="1" dirty="0"/>
              <a:t> </a:t>
            </a:r>
            <a:r>
              <a:rPr lang="lt-LT" sz="1600" dirty="0" err="1"/>
              <a:t>keyword</a:t>
            </a:r>
            <a:r>
              <a:rPr lang="lt-LT" sz="1600" dirty="0"/>
              <a:t> </a:t>
            </a:r>
            <a:r>
              <a:rPr lang="lt-LT" sz="1600" dirty="0" err="1"/>
              <a:t>is</a:t>
            </a:r>
            <a:r>
              <a:rPr lang="lt-LT" sz="1600" dirty="0"/>
              <a:t> </a:t>
            </a:r>
            <a:r>
              <a:rPr lang="lt-LT" sz="1600" dirty="0" err="1"/>
              <a:t>used</a:t>
            </a:r>
            <a:r>
              <a:rPr lang="lt-LT" sz="1600" dirty="0"/>
              <a:t>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b="1" dirty="0" err="1"/>
              <a:t>method_name</a:t>
            </a:r>
            <a:r>
              <a:rPr lang="lt-LT" sz="1600" b="1" dirty="0"/>
              <a:t> </a:t>
            </a:r>
            <a:r>
              <a:rPr lang="lt-LT" sz="1600" dirty="0" err="1"/>
              <a:t>is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unique</a:t>
            </a:r>
            <a:r>
              <a:rPr lang="lt-LT" sz="1600" dirty="0"/>
              <a:t> name </a:t>
            </a:r>
            <a:r>
              <a:rPr lang="lt-LT" sz="1600" dirty="0" err="1"/>
              <a:t>of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methods</a:t>
            </a:r>
            <a:r>
              <a:rPr lang="lt-LT" sz="1600" dirty="0"/>
              <a:t>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b="1" dirty="0" err="1"/>
              <a:t>parameter_list</a:t>
            </a:r>
            <a:r>
              <a:rPr lang="lt-LT" sz="1600" b="1" dirty="0"/>
              <a:t> </a:t>
            </a:r>
            <a:r>
              <a:rPr lang="lt-LT" sz="1600" dirty="0" err="1"/>
              <a:t>is</a:t>
            </a:r>
            <a:r>
              <a:rPr lang="lt-LT" sz="1600" dirty="0"/>
              <a:t> a </a:t>
            </a:r>
            <a:r>
              <a:rPr lang="lt-LT" sz="1600" dirty="0" err="1"/>
              <a:t>list</a:t>
            </a:r>
            <a:r>
              <a:rPr lang="lt-LT" sz="1600" dirty="0"/>
              <a:t> </a:t>
            </a:r>
            <a:r>
              <a:rPr lang="lt-LT" sz="1600" dirty="0" err="1"/>
              <a:t>of</a:t>
            </a:r>
            <a:r>
              <a:rPr lang="lt-LT" sz="1600" dirty="0"/>
              <a:t> </a:t>
            </a:r>
            <a:r>
              <a:rPr lang="lt-LT" sz="1600" dirty="0" err="1"/>
              <a:t>variables</a:t>
            </a:r>
            <a:r>
              <a:rPr lang="lt-LT" sz="1600" dirty="0"/>
              <a:t> </a:t>
            </a:r>
            <a:r>
              <a:rPr lang="lt-LT" sz="1600" dirty="0" err="1"/>
              <a:t>that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method</a:t>
            </a:r>
            <a:r>
              <a:rPr lang="lt-LT" sz="1600" dirty="0"/>
              <a:t> </a:t>
            </a:r>
            <a:r>
              <a:rPr lang="lt-LT" sz="1600" dirty="0" err="1"/>
              <a:t>accepts</a:t>
            </a:r>
            <a:r>
              <a:rPr lang="lt-LT" sz="1600" dirty="0"/>
              <a:t> </a:t>
            </a:r>
            <a:r>
              <a:rPr lang="lt-LT" sz="1600" dirty="0" err="1"/>
              <a:t>as</a:t>
            </a:r>
            <a:r>
              <a:rPr lang="lt-LT" sz="1600" dirty="0"/>
              <a:t> </a:t>
            </a:r>
            <a:r>
              <a:rPr lang="lt-LT" sz="1600" dirty="0" err="1"/>
              <a:t>parameters</a:t>
            </a:r>
            <a:r>
              <a:rPr lang="lt-LT" sz="1600" dirty="0"/>
              <a:t>. </a:t>
            </a:r>
            <a:r>
              <a:rPr lang="lt-LT" sz="1600" dirty="0" err="1"/>
              <a:t>Each</a:t>
            </a:r>
            <a:r>
              <a:rPr lang="lt-LT" sz="1600" dirty="0"/>
              <a:t> </a:t>
            </a:r>
            <a:r>
              <a:rPr lang="lt-LT" sz="1600" dirty="0" err="1"/>
              <a:t>parameter</a:t>
            </a:r>
            <a:r>
              <a:rPr lang="lt-LT" sz="1600" dirty="0"/>
              <a:t> </a:t>
            </a:r>
            <a:r>
              <a:rPr lang="lt-LT" sz="1600" dirty="0" err="1"/>
              <a:t>has</a:t>
            </a:r>
            <a:r>
              <a:rPr lang="lt-LT" sz="1600" dirty="0"/>
              <a:t> a </a:t>
            </a:r>
            <a:r>
              <a:rPr lang="lt-LT" sz="1600" dirty="0" err="1"/>
              <a:t>type</a:t>
            </a:r>
            <a:r>
              <a:rPr lang="lt-LT" sz="1600" dirty="0"/>
              <a:t> </a:t>
            </a:r>
            <a:r>
              <a:rPr lang="lt-LT" sz="1600" dirty="0" err="1"/>
              <a:t>and</a:t>
            </a:r>
            <a:r>
              <a:rPr lang="lt-LT" sz="1600" dirty="0"/>
              <a:t> a name.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00" name="Google Shape;100;g253181aee8f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875" y="2986087"/>
            <a:ext cx="45434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3181aee8f_0_1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are methods?</a:t>
            </a:r>
            <a:endParaRPr/>
          </a:p>
        </p:txBody>
      </p:sp>
      <p:sp>
        <p:nvSpPr>
          <p:cNvPr id="106" name="Google Shape;106;g253181aee8f_0_1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107" name="Google Shape;107;g253181aee8f_0_17"/>
          <p:cNvSpPr txBox="1">
            <a:spLocks noGrp="1"/>
          </p:cNvSpPr>
          <p:nvPr>
            <p:ph type="body" idx="2"/>
          </p:nvPr>
        </p:nvSpPr>
        <p:spPr>
          <a:xfrm>
            <a:off x="480400" y="2263806"/>
            <a:ext cx="10859100" cy="450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err="1"/>
              <a:t>Let's</a:t>
            </a:r>
            <a:r>
              <a:rPr lang="lt-LT" sz="1600" dirty="0"/>
              <a:t> </a:t>
            </a:r>
            <a:r>
              <a:rPr lang="lt-LT" sz="1600" dirty="0" err="1"/>
              <a:t>try</a:t>
            </a:r>
            <a:r>
              <a:rPr lang="lt-LT" sz="1600" dirty="0"/>
              <a:t> to </a:t>
            </a:r>
            <a:r>
              <a:rPr lang="lt-LT" sz="1600" dirty="0" err="1"/>
              <a:t>create</a:t>
            </a:r>
            <a:r>
              <a:rPr lang="lt-LT" sz="1600" dirty="0"/>
              <a:t> a </a:t>
            </a:r>
            <a:r>
              <a:rPr lang="lt-LT" sz="1600" dirty="0" err="1"/>
              <a:t>simple</a:t>
            </a:r>
            <a:r>
              <a:rPr lang="lt-LT" sz="1600" dirty="0"/>
              <a:t> </a:t>
            </a:r>
            <a:r>
              <a:rPr lang="lt-LT" sz="1600" dirty="0" err="1"/>
              <a:t>method</a:t>
            </a:r>
            <a:r>
              <a:rPr lang="lt-LT" sz="1600" dirty="0"/>
              <a:t> </a:t>
            </a:r>
            <a:r>
              <a:rPr lang="lt-LT" sz="1600" dirty="0" err="1"/>
              <a:t>that</a:t>
            </a:r>
            <a:r>
              <a:rPr lang="lt-LT" sz="1600" dirty="0"/>
              <a:t> </a:t>
            </a:r>
            <a:r>
              <a:rPr lang="lt-LT" sz="1600" dirty="0" err="1"/>
              <a:t>does</a:t>
            </a:r>
            <a:r>
              <a:rPr lang="lt-LT" sz="1600" dirty="0"/>
              <a:t> </a:t>
            </a:r>
            <a:r>
              <a:rPr lang="lt-LT" sz="1600" dirty="0" err="1"/>
              <a:t>not</a:t>
            </a:r>
            <a:r>
              <a:rPr lang="lt-LT" sz="1600" dirty="0"/>
              <a:t> </a:t>
            </a:r>
            <a:r>
              <a:rPr lang="lt-LT" sz="1600" dirty="0" err="1"/>
              <a:t>return</a:t>
            </a:r>
            <a:r>
              <a:rPr lang="lt-LT" sz="1600" dirty="0"/>
              <a:t> </a:t>
            </a:r>
            <a:r>
              <a:rPr lang="lt-LT" sz="1600" dirty="0" err="1"/>
              <a:t>anything</a:t>
            </a:r>
            <a:r>
              <a:rPr lang="lt-LT" sz="1600" dirty="0"/>
              <a:t>, </a:t>
            </a:r>
            <a:r>
              <a:rPr lang="lt-LT" sz="1600" dirty="0" err="1"/>
              <a:t>such</a:t>
            </a:r>
            <a:r>
              <a:rPr lang="lt-LT" sz="1600" dirty="0"/>
              <a:t> </a:t>
            </a:r>
            <a:r>
              <a:rPr lang="lt-LT" sz="1600" dirty="0" err="1"/>
              <a:t>methods</a:t>
            </a:r>
            <a:r>
              <a:rPr lang="lt-LT" sz="1600" dirty="0"/>
              <a:t> are </a:t>
            </a:r>
            <a:r>
              <a:rPr lang="lt-LT" sz="1600" dirty="0" err="1"/>
              <a:t>designed</a:t>
            </a:r>
            <a:r>
              <a:rPr lang="lt-LT" sz="1600" dirty="0"/>
              <a:t> to </a:t>
            </a:r>
            <a:r>
              <a:rPr lang="lt-LT" sz="1600" dirty="0" err="1"/>
              <a:t>perform</a:t>
            </a:r>
            <a:r>
              <a:rPr lang="lt-LT" sz="1600" dirty="0"/>
              <a:t> </a:t>
            </a:r>
            <a:r>
              <a:rPr lang="lt-LT" sz="1600" dirty="0" err="1"/>
              <a:t>some</a:t>
            </a:r>
            <a:r>
              <a:rPr lang="lt-LT" sz="1600" dirty="0"/>
              <a:t> </a:t>
            </a:r>
            <a:r>
              <a:rPr lang="lt-LT" sz="1600" dirty="0" err="1"/>
              <a:t>action</a:t>
            </a:r>
            <a:r>
              <a:rPr lang="lt-LT" sz="1600" dirty="0"/>
              <a:t> </a:t>
            </a:r>
            <a:r>
              <a:rPr lang="lt-LT" sz="1600" dirty="0" err="1"/>
              <a:t>without</a:t>
            </a:r>
            <a:r>
              <a:rPr lang="lt-LT" sz="1600" dirty="0"/>
              <a:t> </a:t>
            </a:r>
            <a:r>
              <a:rPr lang="lt-LT" sz="1600" dirty="0" err="1"/>
              <a:t>reporting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result</a:t>
            </a:r>
            <a:r>
              <a:rPr lang="lt-LT" sz="1600" dirty="0"/>
              <a:t> </a:t>
            </a:r>
            <a:r>
              <a:rPr lang="lt-LT" sz="1600" dirty="0" err="1"/>
              <a:t>of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action</a:t>
            </a:r>
            <a:r>
              <a:rPr lang="lt-LT" sz="1600" dirty="0"/>
              <a:t>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err="1"/>
              <a:t>Let's</a:t>
            </a:r>
            <a:r>
              <a:rPr lang="lt-LT" sz="1600" dirty="0"/>
              <a:t> </a:t>
            </a:r>
            <a:r>
              <a:rPr lang="lt-LT" sz="1600" dirty="0" err="1"/>
              <a:t>analyse</a:t>
            </a:r>
            <a:r>
              <a:rPr lang="lt-LT" sz="1600" dirty="0"/>
              <a:t>: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/>
              <a:t>	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method</a:t>
            </a:r>
            <a:r>
              <a:rPr lang="lt-LT" sz="1600" dirty="0"/>
              <a:t> </a:t>
            </a:r>
            <a:r>
              <a:rPr lang="lt-LT" sz="1600" dirty="0" err="1"/>
              <a:t>is</a:t>
            </a:r>
            <a:r>
              <a:rPr lang="lt-LT" sz="1600" dirty="0"/>
              <a:t> </a:t>
            </a:r>
            <a:r>
              <a:rPr lang="lt-LT" sz="1600" b="1" dirty="0" err="1"/>
              <a:t>public</a:t>
            </a:r>
            <a:r>
              <a:rPr lang="lt-LT" sz="1600" dirty="0"/>
              <a:t>, </a:t>
            </a:r>
            <a:r>
              <a:rPr lang="lt-LT" sz="1600" dirty="0" err="1"/>
              <a:t>which</a:t>
            </a:r>
            <a:r>
              <a:rPr lang="lt-LT" sz="1600" dirty="0"/>
              <a:t> </a:t>
            </a:r>
            <a:r>
              <a:rPr lang="lt-LT" sz="1600" dirty="0" err="1"/>
              <a:t>means</a:t>
            </a:r>
            <a:r>
              <a:rPr lang="lt-LT" sz="1600" dirty="0"/>
              <a:t> it </a:t>
            </a:r>
            <a:r>
              <a:rPr lang="lt-LT" sz="1600" dirty="0" err="1"/>
              <a:t>will</a:t>
            </a:r>
            <a:r>
              <a:rPr lang="lt-LT" sz="1600" dirty="0"/>
              <a:t> be </a:t>
            </a:r>
            <a:r>
              <a:rPr lang="lt-LT" sz="1600" dirty="0" err="1"/>
              <a:t>available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err="1"/>
              <a:t>from</a:t>
            </a:r>
            <a:r>
              <a:rPr lang="lt-LT" sz="1600" dirty="0"/>
              <a:t> "</a:t>
            </a:r>
            <a:r>
              <a:rPr lang="lt-LT" sz="1600" dirty="0" err="1"/>
              <a:t>outside</a:t>
            </a:r>
            <a:r>
              <a:rPr lang="lt-LT" sz="1600" dirty="0"/>
              <a:t>" </a:t>
            </a:r>
            <a:r>
              <a:rPr lang="lt-LT" sz="1600" dirty="0" err="1"/>
              <a:t>what</a:t>
            </a:r>
            <a:r>
              <a:rPr lang="lt-LT" sz="1600" dirty="0"/>
              <a:t> </a:t>
            </a:r>
            <a:r>
              <a:rPr lang="lt-LT" sz="1600" dirty="0" err="1"/>
              <a:t>in</a:t>
            </a:r>
            <a:r>
              <a:rPr lang="lt-LT" sz="1600" dirty="0"/>
              <a:t> </a:t>
            </a:r>
            <a:r>
              <a:rPr lang="lt-LT" sz="1600" b="1" dirty="0"/>
              <a:t>C# </a:t>
            </a:r>
            <a:r>
              <a:rPr lang="lt-LT" sz="1600" dirty="0" err="1"/>
              <a:t>would</a:t>
            </a:r>
            <a:r>
              <a:rPr lang="lt-LT" sz="1600" dirty="0"/>
              <a:t> be </a:t>
            </a:r>
            <a:r>
              <a:rPr lang="lt-LT" sz="1600" dirty="0" err="1"/>
              <a:t>accessible</a:t>
            </a:r>
            <a:r>
              <a:rPr lang="lt-LT" sz="1600" dirty="0"/>
              <a:t> </a:t>
            </a:r>
            <a:r>
              <a:rPr lang="lt-LT" sz="1600" dirty="0" err="1"/>
              <a:t>from</a:t>
            </a:r>
            <a:r>
              <a:rPr lang="lt-LT" sz="1600" dirty="0"/>
              <a:t> </a:t>
            </a:r>
            <a:r>
              <a:rPr lang="lt-LT" sz="1600" dirty="0" err="1"/>
              <a:t>other</a:t>
            </a:r>
            <a:r>
              <a:rPr lang="lt-LT" sz="1600" dirty="0"/>
              <a:t> 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 err="1"/>
              <a:t>classes</a:t>
            </a:r>
            <a:r>
              <a:rPr lang="lt-LT" sz="1600" dirty="0"/>
              <a:t>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/>
              <a:t>	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return</a:t>
            </a:r>
            <a:r>
              <a:rPr lang="lt-LT" sz="1600" dirty="0"/>
              <a:t> </a:t>
            </a:r>
            <a:r>
              <a:rPr lang="lt-LT" sz="1600" dirty="0" err="1"/>
              <a:t>type</a:t>
            </a:r>
            <a:r>
              <a:rPr lang="lt-LT" sz="1600" dirty="0"/>
              <a:t> </a:t>
            </a:r>
            <a:r>
              <a:rPr lang="lt-LT" sz="1600" dirty="0" err="1"/>
              <a:t>of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method</a:t>
            </a:r>
            <a:r>
              <a:rPr lang="lt-LT" sz="1600" dirty="0"/>
              <a:t> </a:t>
            </a:r>
            <a:r>
              <a:rPr lang="lt-LT" sz="1600" dirty="0" err="1"/>
              <a:t>is</a:t>
            </a:r>
            <a:r>
              <a:rPr lang="lt-LT" sz="1600" dirty="0"/>
              <a:t> </a:t>
            </a:r>
            <a:r>
              <a:rPr lang="lt-LT" sz="1600" b="1" dirty="0" err="1"/>
              <a:t>void</a:t>
            </a:r>
            <a:r>
              <a:rPr lang="lt-LT" sz="1600" dirty="0"/>
              <a:t>, </a:t>
            </a:r>
            <a:r>
              <a:rPr lang="lt-LT" sz="1600" dirty="0" err="1"/>
              <a:t>which</a:t>
            </a:r>
            <a:r>
              <a:rPr lang="lt-LT" sz="1600" dirty="0"/>
              <a:t> </a:t>
            </a:r>
            <a:r>
              <a:rPr lang="lt-LT" sz="1600" dirty="0" err="1"/>
              <a:t>means</a:t>
            </a:r>
            <a:r>
              <a:rPr lang="lt-LT" sz="1600" dirty="0"/>
              <a:t> </a:t>
            </a:r>
            <a:r>
              <a:rPr lang="lt-LT" sz="1600" dirty="0" err="1"/>
              <a:t>that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method</a:t>
            </a:r>
            <a:r>
              <a:rPr lang="lt-LT" sz="1600" dirty="0"/>
              <a:t> </a:t>
            </a:r>
            <a:r>
              <a:rPr lang="lt-LT" sz="1600" dirty="0" err="1"/>
              <a:t>will</a:t>
            </a:r>
            <a:r>
              <a:rPr lang="lt-LT" sz="1600" dirty="0"/>
              <a:t> </a:t>
            </a:r>
            <a:r>
              <a:rPr lang="lt-LT" sz="1600" dirty="0" err="1"/>
              <a:t>not</a:t>
            </a:r>
            <a:r>
              <a:rPr lang="lt-LT" sz="1600" dirty="0"/>
              <a:t> </a:t>
            </a:r>
            <a:r>
              <a:rPr lang="lt-LT" sz="1600" dirty="0" err="1"/>
              <a:t>return</a:t>
            </a:r>
            <a:r>
              <a:rPr lang="lt-LT" sz="1600" dirty="0"/>
              <a:t> </a:t>
            </a:r>
            <a:r>
              <a:rPr lang="lt-LT" sz="1600" dirty="0" err="1"/>
              <a:t>any</a:t>
            </a:r>
            <a:r>
              <a:rPr lang="lt-LT" sz="1600" dirty="0"/>
              <a:t> </a:t>
            </a:r>
            <a:r>
              <a:rPr lang="lt-LT" sz="1600" dirty="0" err="1"/>
              <a:t>variables</a:t>
            </a:r>
            <a:r>
              <a:rPr lang="lt-LT" sz="1600" dirty="0"/>
              <a:t> </a:t>
            </a:r>
            <a:r>
              <a:rPr lang="lt-LT" sz="1600" dirty="0" err="1"/>
              <a:t>after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action</a:t>
            </a:r>
            <a:r>
              <a:rPr lang="lt-LT" sz="1600" dirty="0"/>
              <a:t>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/>
              <a:t>	</a:t>
            </a:r>
            <a:r>
              <a:rPr lang="lt-LT" sz="1600" dirty="0" err="1"/>
              <a:t>The</a:t>
            </a:r>
            <a:r>
              <a:rPr lang="lt-LT" sz="1600" dirty="0"/>
              <a:t> name </a:t>
            </a:r>
            <a:r>
              <a:rPr lang="lt-LT" sz="1600" dirty="0" err="1"/>
              <a:t>of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dirty="0" err="1"/>
              <a:t>method</a:t>
            </a:r>
            <a:r>
              <a:rPr lang="lt-LT" sz="1600" dirty="0"/>
              <a:t> </a:t>
            </a:r>
            <a:r>
              <a:rPr lang="lt-LT" sz="1600" dirty="0" err="1"/>
              <a:t>is</a:t>
            </a:r>
            <a:r>
              <a:rPr lang="lt-LT" sz="1600" dirty="0"/>
              <a:t> </a:t>
            </a:r>
            <a:r>
              <a:rPr lang="lt-LT" sz="1600" b="1" dirty="0" err="1"/>
              <a:t>PrintMenu</a:t>
            </a:r>
            <a:r>
              <a:rPr lang="lt-LT" sz="1600" b="1" dirty="0"/>
              <a:t>()</a:t>
            </a:r>
            <a:r>
              <a:rPr lang="lt-LT" sz="1600" dirty="0"/>
              <a:t>, </a:t>
            </a:r>
            <a:r>
              <a:rPr lang="lt-LT" sz="1600" dirty="0" err="1"/>
              <a:t>so</a:t>
            </a:r>
            <a:r>
              <a:rPr lang="lt-LT" sz="1600" dirty="0"/>
              <a:t> </a:t>
            </a:r>
            <a:r>
              <a:rPr lang="lt-LT" sz="1600" dirty="0" err="1"/>
              <a:t>you</a:t>
            </a:r>
            <a:r>
              <a:rPr lang="lt-LT" sz="1600" dirty="0"/>
              <a:t> </a:t>
            </a:r>
            <a:r>
              <a:rPr lang="lt-LT" sz="1600" dirty="0" err="1"/>
              <a:t>will</a:t>
            </a:r>
            <a:r>
              <a:rPr lang="lt-LT" sz="1600" dirty="0"/>
              <a:t> </a:t>
            </a:r>
            <a:r>
              <a:rPr lang="lt-LT" sz="1600" dirty="0" err="1"/>
              <a:t>need</a:t>
            </a:r>
            <a:r>
              <a:rPr lang="lt-LT" sz="1600" dirty="0"/>
              <a:t> to </a:t>
            </a:r>
            <a:r>
              <a:rPr lang="lt-LT" sz="1600" dirty="0" err="1"/>
              <a:t>call</a:t>
            </a:r>
            <a:r>
              <a:rPr lang="lt-LT" sz="1600" dirty="0"/>
              <a:t> it </a:t>
            </a:r>
            <a:r>
              <a:rPr lang="lt-LT" sz="1600" dirty="0" err="1"/>
              <a:t>accordingly</a:t>
            </a:r>
            <a:r>
              <a:rPr lang="lt-LT" sz="1600" dirty="0"/>
              <a:t>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dirty="0"/>
              <a:t>	</a:t>
            </a:r>
            <a:r>
              <a:rPr lang="lt-LT" sz="1600" dirty="0" err="1"/>
              <a:t>There</a:t>
            </a:r>
            <a:r>
              <a:rPr lang="lt-LT" sz="1600" dirty="0"/>
              <a:t> are </a:t>
            </a:r>
            <a:r>
              <a:rPr lang="lt-LT" sz="1600" dirty="0" err="1"/>
              <a:t>no</a:t>
            </a:r>
            <a:r>
              <a:rPr lang="lt-LT" sz="1600" dirty="0"/>
              <a:t> </a:t>
            </a:r>
            <a:r>
              <a:rPr lang="lt-LT" sz="1600" dirty="0" err="1"/>
              <a:t>parameters</a:t>
            </a:r>
            <a:r>
              <a:rPr lang="lt-LT" sz="1600" dirty="0"/>
              <a:t> </a:t>
            </a:r>
            <a:r>
              <a:rPr lang="lt-LT" sz="1600" dirty="0" err="1"/>
              <a:t>specified</a:t>
            </a:r>
            <a:r>
              <a:rPr lang="lt-LT" sz="1600" dirty="0"/>
              <a:t> </a:t>
            </a:r>
            <a:r>
              <a:rPr lang="lt-LT" sz="1600" dirty="0" err="1"/>
              <a:t>between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b="1" dirty="0"/>
              <a:t>() </a:t>
            </a:r>
            <a:r>
              <a:rPr lang="lt-LT" sz="1600" dirty="0" err="1"/>
              <a:t>brackets</a:t>
            </a:r>
            <a:r>
              <a:rPr lang="lt-LT" sz="1600" dirty="0"/>
              <a:t>, </a:t>
            </a:r>
            <a:r>
              <a:rPr lang="lt-LT" sz="1600" dirty="0" err="1"/>
              <a:t>which</a:t>
            </a:r>
            <a:r>
              <a:rPr lang="lt-LT" sz="1600" dirty="0"/>
              <a:t> </a:t>
            </a:r>
            <a:r>
              <a:rPr lang="lt-LT" sz="1600" dirty="0" err="1"/>
              <a:t>means</a:t>
            </a:r>
            <a:r>
              <a:rPr lang="lt-LT" sz="1600" dirty="0"/>
              <a:t> </a:t>
            </a:r>
            <a:r>
              <a:rPr lang="lt-LT" sz="1600" dirty="0" err="1"/>
              <a:t>that</a:t>
            </a:r>
            <a:r>
              <a:rPr lang="lt-LT" sz="1600" dirty="0"/>
              <a:t> </a:t>
            </a:r>
            <a:r>
              <a:rPr lang="lt-LT" sz="1600" dirty="0" err="1"/>
              <a:t>no</a:t>
            </a:r>
            <a:r>
              <a:rPr lang="lt-LT" sz="1600" dirty="0"/>
              <a:t> </a:t>
            </a:r>
            <a:r>
              <a:rPr lang="lt-LT" sz="1600" dirty="0" err="1"/>
              <a:t>variables</a:t>
            </a:r>
            <a:r>
              <a:rPr lang="lt-LT" sz="1600" dirty="0"/>
              <a:t> </a:t>
            </a:r>
            <a:r>
              <a:rPr lang="lt-LT" sz="1600" dirty="0" err="1"/>
              <a:t>need</a:t>
            </a:r>
            <a:r>
              <a:rPr lang="lt-LT" sz="1600" dirty="0"/>
              <a:t> to be </a:t>
            </a:r>
            <a:r>
              <a:rPr lang="lt-LT" sz="1600" dirty="0" err="1"/>
              <a:t>passed</a:t>
            </a:r>
            <a:r>
              <a:rPr lang="lt-LT" sz="1600" dirty="0"/>
              <a:t> </a:t>
            </a:r>
            <a:r>
              <a:rPr lang="lt-LT" sz="1600" dirty="0" err="1"/>
              <a:t>when</a:t>
            </a:r>
            <a:r>
              <a:rPr lang="lt-LT" sz="1600" dirty="0"/>
              <a:t> </a:t>
            </a:r>
            <a:r>
              <a:rPr lang="lt-LT" sz="1600" dirty="0" err="1"/>
              <a:t>calling</a:t>
            </a:r>
            <a:r>
              <a:rPr lang="lt-LT" sz="1600" dirty="0"/>
              <a:t> </a:t>
            </a:r>
            <a:r>
              <a:rPr lang="lt-LT" sz="1600" dirty="0" err="1"/>
              <a:t>the</a:t>
            </a:r>
            <a:r>
              <a:rPr lang="lt-LT" sz="1600" dirty="0"/>
              <a:t> </a:t>
            </a:r>
            <a:r>
              <a:rPr lang="lt-LT" sz="1600" b="1" dirty="0" err="1"/>
              <a:t>PrintMenu</a:t>
            </a:r>
            <a:r>
              <a:rPr lang="lt-LT" sz="1600" b="1" dirty="0"/>
              <a:t>() </a:t>
            </a:r>
            <a:r>
              <a:rPr lang="lt-LT" sz="1600" dirty="0" err="1"/>
              <a:t>method</a:t>
            </a:r>
            <a:endParaRPr sz="1600" dirty="0"/>
          </a:p>
        </p:txBody>
      </p:sp>
      <p:pic>
        <p:nvPicPr>
          <p:cNvPr id="108" name="Google Shape;108;g253181aee8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592" y="3001569"/>
            <a:ext cx="46482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3181aee8f_0_25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are methods?</a:t>
            </a:r>
            <a:endParaRPr/>
          </a:p>
        </p:txBody>
      </p:sp>
      <p:sp>
        <p:nvSpPr>
          <p:cNvPr id="114" name="Google Shape;114;g253181aee8f_0_25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115" name="Google Shape;115;g253181aee8f_0_25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Now let's look at the method that returns the result.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This method is also public, only this time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instead of void we see </a:t>
            </a:r>
            <a:r>
              <a:rPr lang="lt-LT" sz="1600" b="1"/>
              <a:t>int</a:t>
            </a:r>
            <a:r>
              <a:rPr lang="lt-LT" sz="1600"/>
              <a:t>, which means that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at the end of the method, it must return a healthy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numbers, as we can see in verses 27 and 30.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16" name="Google Shape;116;g253181aee8f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287" y="2328261"/>
            <a:ext cx="6787977" cy="285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3181aee8f_0_35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are methods?</a:t>
            </a:r>
            <a:endParaRPr/>
          </a:p>
        </p:txBody>
      </p:sp>
      <p:sp>
        <p:nvSpPr>
          <p:cNvPr id="122" name="Google Shape;122;g253181aee8f_0_35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123" name="Google Shape;123;g253181aee8f_0_35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The call for both methods would be: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And the programme would look like this: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24" name="Google Shape;124;g253181aee8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745" y="4630898"/>
            <a:ext cx="21621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53181aee8f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062" y="2794339"/>
            <a:ext cx="35337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3181aee8f_0_45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are methods?</a:t>
            </a:r>
            <a:endParaRPr/>
          </a:p>
        </p:txBody>
      </p:sp>
      <p:sp>
        <p:nvSpPr>
          <p:cNvPr id="131" name="Google Shape;131;g253181aee8f_0_45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132" name="Google Shape;132;g253181aee8f_0_45"/>
          <p:cNvSpPr txBox="1">
            <a:spLocks noGrp="1"/>
          </p:cNvSpPr>
          <p:nvPr>
            <p:ph type="body" idx="2"/>
          </p:nvPr>
        </p:nvSpPr>
        <p:spPr>
          <a:xfrm>
            <a:off x="480400" y="2234975"/>
            <a:ext cx="10859100" cy="4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Now let's look at the method that accepts the parameter.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In the previous method, we got user choice,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 we can now use this choice.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 b="1"/>
              <a:t>The parameter </a:t>
            </a:r>
            <a:r>
              <a:rPr lang="lt-LT" sz="1600"/>
              <a:t>is described between () after the method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name, in this case the parameter is </a:t>
            </a:r>
            <a:r>
              <a:rPr lang="lt-LT" sz="1600" b="1"/>
              <a:t>int </a:t>
            </a:r>
            <a:r>
              <a:rPr lang="lt-LT" sz="1600"/>
              <a:t>data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type(parameters can be of any data type)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and its name </a:t>
            </a:r>
            <a:r>
              <a:rPr lang="lt-LT" sz="1600" b="1"/>
              <a:t>selection</a:t>
            </a:r>
            <a:r>
              <a:rPr lang="lt-LT" sz="1600"/>
              <a:t>, it is the method of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acts like any other variable in context,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but we must always pass it on by inviting this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method.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This method will not return anything, but can redirect to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further functionality of the software.</a:t>
            </a:r>
            <a:endParaRPr sz="1600"/>
          </a:p>
        </p:txBody>
      </p:sp>
      <p:pic>
        <p:nvPicPr>
          <p:cNvPr id="133" name="Google Shape;133;g253181aee8f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025" y="2056713"/>
            <a:ext cx="64008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3181aee8f_0_5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What are methods?</a:t>
            </a:r>
            <a:endParaRPr/>
          </a:p>
        </p:txBody>
      </p:sp>
      <p:sp>
        <p:nvSpPr>
          <p:cNvPr id="139" name="Google Shape;139;g253181aee8f_0_5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Methods</a:t>
            </a:r>
            <a:endParaRPr/>
          </a:p>
        </p:txBody>
      </p:sp>
      <p:sp>
        <p:nvSpPr>
          <p:cNvPr id="140" name="Google Shape;140;g253181aee8f_0_5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The call for both methods would be: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And the programme would look like this: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41" name="Google Shape;141;g253181aee8f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172" y="2638425"/>
            <a:ext cx="39909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53181aee8f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172" y="4555960"/>
            <a:ext cx="19621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4ACF2A8DF004CA94A2D6A4303FCEA" ma:contentTypeVersion="3" ma:contentTypeDescription="Create a new document." ma:contentTypeScope="" ma:versionID="dce8d8eaf1142774ac5085623c4f4acc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508d6a8722d5444c3f31e6dbb793e0dd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070775-7886-4ACA-B6CB-4924FE57404B}">
  <ds:schemaRefs>
    <ds:schemaRef ds:uri="a3b97f0a-8a49-47eb-801c-707cd9a5bca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F6218C-2029-4D6E-B5BC-0B05AB6C4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8B95C9-42B2-4DA7-919A-0862B8ECB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97f0a-8a49-47eb-801c-707cd9a5b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1055</Words>
  <Application>Microsoft Office PowerPoint</Application>
  <PresentationFormat>Widescreen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Methods</vt:lpstr>
      <vt:lpstr>Today you will learn</vt:lpstr>
      <vt:lpstr>What are methods?</vt:lpstr>
      <vt:lpstr>What are methods?</vt:lpstr>
      <vt:lpstr>What are methods?</vt:lpstr>
      <vt:lpstr>What are methods?</vt:lpstr>
      <vt:lpstr>What are methods?</vt:lpstr>
      <vt:lpstr>What are methods?</vt:lpstr>
      <vt:lpstr>What are methods?</vt:lpstr>
      <vt:lpstr>Calling a method from another method</vt:lpstr>
      <vt:lpstr>Examples of methods</vt:lpstr>
      <vt:lpstr>Examples of methods</vt:lpstr>
      <vt:lpstr>PowerPoint Presentation</vt:lpstr>
      <vt:lpstr>PowerPoint Presentation</vt:lpstr>
      <vt:lpstr>Recursion</vt:lpstr>
      <vt:lpstr>Recursion</vt:lpstr>
      <vt:lpstr>Recursion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cp:keywords>, docId:5E814009244CDD5FF059D6CC390649B4</cp:keywords>
  <cp:lastModifiedBy>Rokas Slaboševičius</cp:lastModifiedBy>
  <cp:revision>2</cp:revision>
  <dcterms:modified xsi:type="dcterms:W3CDTF">2023-11-15T16:26:07Z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