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GyOIPQ5TFGLYOsXFgMSjjXjXA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42" autoAdjust="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f515f319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1f515f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 dirty="0" err="1"/>
              <a:t>Use</a:t>
            </a:r>
            <a:r>
              <a:rPr lang="lt-LT" sz="6000" dirty="0"/>
              <a:t> </a:t>
            </a:r>
            <a:r>
              <a:rPr lang="lt-LT" sz="6000" dirty="0" err="1"/>
              <a:t>of</a:t>
            </a:r>
            <a:r>
              <a:rPr lang="lt-LT" sz="6000" dirty="0"/>
              <a:t> </a:t>
            </a:r>
            <a:r>
              <a:rPr lang="lt-LT" sz="6000" dirty="0" err="1"/>
              <a:t>Mongodb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 err="1"/>
              <a:t>Lecturer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/>
              <a:t>Rokas Slaboševičius</a:t>
            </a:r>
            <a:endParaRPr dirty="0"/>
          </a:p>
        </p:txBody>
      </p:sp>
      <p:pic>
        <p:nvPicPr>
          <p:cNvPr id="74" name="Google Shape;74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Use of Mongodb</a:t>
            </a: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82" name="Google Shape;82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" name="Google Shape;84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594095" y="1832384"/>
            <a:ext cx="10719364" cy="456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 dirty="0" err="1">
                <a:solidFill>
                  <a:schemeClr val="dk1"/>
                </a:solidFill>
              </a:rPr>
              <a:t>Create</a:t>
            </a:r>
            <a:r>
              <a:rPr lang="lt-LT" dirty="0">
                <a:solidFill>
                  <a:schemeClr val="dk1"/>
                </a:solidFill>
              </a:rPr>
              <a:t> a </a:t>
            </a:r>
            <a:r>
              <a:rPr lang="lt-LT" dirty="0" err="1">
                <a:solidFill>
                  <a:schemeClr val="dk1"/>
                </a:solidFill>
              </a:rPr>
              <a:t>Robot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model</a:t>
            </a:r>
            <a:r>
              <a:rPr lang="lt-LT" dirty="0">
                <a:solidFill>
                  <a:schemeClr val="dk1"/>
                </a:solidFill>
              </a:rPr>
              <a:t>, </a:t>
            </a:r>
            <a:r>
              <a:rPr lang="lt-LT" dirty="0" err="1">
                <a:solidFill>
                  <a:schemeClr val="dk1"/>
                </a:solidFill>
              </a:rPr>
              <a:t>with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properties</a:t>
            </a:r>
            <a:r>
              <a:rPr lang="lt-LT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lt-LT" dirty="0" err="1">
                <a:solidFill>
                  <a:schemeClr val="dk1"/>
                </a:solidFill>
              </a:rPr>
              <a:t>Id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lt-LT" dirty="0" err="1">
                <a:solidFill>
                  <a:schemeClr val="dk1"/>
                </a:solidFill>
              </a:rPr>
              <a:t>List</a:t>
            </a:r>
            <a:r>
              <a:rPr lang="lt-LT" dirty="0">
                <a:solidFill>
                  <a:schemeClr val="dk1"/>
                </a:solidFill>
              </a:rPr>
              <a:t>&lt;</a:t>
            </a:r>
            <a:r>
              <a:rPr lang="lt-LT" dirty="0" err="1">
                <a:solidFill>
                  <a:schemeClr val="dk1"/>
                </a:solidFill>
              </a:rPr>
              <a:t>Arm</a:t>
            </a:r>
            <a:r>
              <a:rPr lang="lt-LT" dirty="0">
                <a:solidFill>
                  <a:schemeClr val="dk1"/>
                </a:solidFill>
              </a:rPr>
              <a:t>&gt;:</a:t>
            </a:r>
            <a:endParaRPr dirty="0">
              <a:solidFill>
                <a:schemeClr val="dk1"/>
              </a:solidFill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lt-LT" dirty="0" err="1">
                <a:solidFill>
                  <a:schemeClr val="dk1"/>
                </a:solidFill>
              </a:rPr>
              <a:t>Material</a:t>
            </a:r>
            <a:endParaRPr dirty="0">
              <a:solidFill>
                <a:schemeClr val="dk1"/>
              </a:solidFill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lt-LT" dirty="0" err="1">
                <a:solidFill>
                  <a:schemeClr val="dk1"/>
                </a:solidFill>
              </a:rPr>
              <a:t>NumberOfJoints</a:t>
            </a:r>
            <a:endParaRPr dirty="0">
              <a:solidFill>
                <a:schemeClr val="dk1"/>
              </a:solidFill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lt-LT" dirty="0" err="1">
                <a:solidFill>
                  <a:schemeClr val="dk1"/>
                </a:solidFill>
              </a:rPr>
              <a:t>NumberOfFingers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lt-LT" dirty="0" err="1">
                <a:solidFill>
                  <a:schemeClr val="dk1"/>
                </a:solidFill>
              </a:rPr>
              <a:t>List</a:t>
            </a:r>
            <a:r>
              <a:rPr lang="lt-LT" dirty="0">
                <a:solidFill>
                  <a:schemeClr val="dk1"/>
                </a:solidFill>
              </a:rPr>
              <a:t>&lt;</a:t>
            </a:r>
            <a:r>
              <a:rPr lang="lt-LT" dirty="0" err="1">
                <a:solidFill>
                  <a:schemeClr val="dk1"/>
                </a:solidFill>
              </a:rPr>
              <a:t>Leg</a:t>
            </a:r>
            <a:r>
              <a:rPr lang="lt-LT" dirty="0">
                <a:solidFill>
                  <a:schemeClr val="dk1"/>
                </a:solidFill>
              </a:rPr>
              <a:t>&gt;:</a:t>
            </a:r>
            <a:endParaRPr dirty="0">
              <a:solidFill>
                <a:schemeClr val="dk1"/>
              </a:solidFill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lt-LT" dirty="0" err="1">
                <a:solidFill>
                  <a:schemeClr val="dk1"/>
                </a:solidFill>
              </a:rPr>
              <a:t>Material</a:t>
            </a:r>
            <a:endParaRPr dirty="0">
              <a:solidFill>
                <a:schemeClr val="dk1"/>
              </a:solidFill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lt-LT" dirty="0" err="1">
                <a:solidFill>
                  <a:schemeClr val="dk1"/>
                </a:solidFill>
              </a:rPr>
              <a:t>NumberOfJoints</a:t>
            </a:r>
            <a:endParaRPr dirty="0">
              <a:solidFill>
                <a:schemeClr val="dk1"/>
              </a:solidFill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lt-LT" dirty="0" err="1">
                <a:solidFill>
                  <a:schemeClr val="dk1"/>
                </a:solidFill>
              </a:rPr>
              <a:t>SizeOfFoot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lt-LT" dirty="0">
                <a:solidFill>
                  <a:schemeClr val="dk1"/>
                </a:solidFill>
              </a:rPr>
              <a:t>Torso</a:t>
            </a:r>
            <a:endParaRPr dirty="0">
              <a:solidFill>
                <a:schemeClr val="dk1"/>
              </a:solidFill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lt-LT" dirty="0" err="1">
                <a:solidFill>
                  <a:schemeClr val="dk1"/>
                </a:solidFill>
              </a:rPr>
              <a:t>ChestMeasurements</a:t>
            </a:r>
            <a:endParaRPr dirty="0">
              <a:solidFill>
                <a:schemeClr val="dk1"/>
              </a:solidFill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lt-LT" dirty="0" err="1">
                <a:solidFill>
                  <a:schemeClr val="dk1"/>
                </a:solidFill>
              </a:rPr>
              <a:t>WaistMeasurements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lt-LT" dirty="0" err="1">
                <a:solidFill>
                  <a:schemeClr val="dk1"/>
                </a:solidFill>
              </a:rPr>
              <a:t>Head</a:t>
            </a:r>
            <a:r>
              <a:rPr lang="lt-LT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lt-LT" dirty="0" err="1">
                <a:solidFill>
                  <a:schemeClr val="dk1"/>
                </a:solidFill>
              </a:rPr>
              <a:t>Enum</a:t>
            </a:r>
            <a:r>
              <a:rPr lang="lt-LT" dirty="0">
                <a:solidFill>
                  <a:schemeClr val="dk1"/>
                </a:solidFill>
              </a:rPr>
              <a:t> - </a:t>
            </a:r>
            <a:r>
              <a:rPr lang="lt-LT" dirty="0" err="1">
                <a:solidFill>
                  <a:schemeClr val="dk1"/>
                </a:solidFill>
              </a:rPr>
              <a:t>HeadType</a:t>
            </a:r>
            <a:endParaRPr dirty="0">
              <a:solidFill>
                <a:schemeClr val="dk1"/>
              </a:solidFill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f515f3190_0_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Use of Mongodb</a:t>
            </a:r>
            <a:endParaRPr/>
          </a:p>
        </p:txBody>
      </p:sp>
      <p:grpSp>
        <p:nvGrpSpPr>
          <p:cNvPr id="91" name="Google Shape;91;g11f515f3190_0_0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92" name="Google Shape;92;g11f515f3190_0_0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1f515f3190_0_0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" name="Google Shape;94;g11f515f3190_0_0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1f515f3190_0_0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lt-LT" dirty="0" err="1">
                <a:solidFill>
                  <a:schemeClr val="dk1"/>
                </a:solidFill>
              </a:rPr>
              <a:t>Create</a:t>
            </a:r>
            <a:r>
              <a:rPr lang="lt-LT" dirty="0">
                <a:solidFill>
                  <a:schemeClr val="dk1"/>
                </a:solidFill>
              </a:rPr>
              <a:t> a </a:t>
            </a:r>
            <a:r>
              <a:rPr lang="lt-LT" dirty="0" err="1">
                <a:solidFill>
                  <a:schemeClr val="dk1"/>
                </a:solidFill>
              </a:rPr>
              <a:t>service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that</a:t>
            </a:r>
            <a:r>
              <a:rPr lang="lt-LT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dirty="0" err="1">
                <a:solidFill>
                  <a:schemeClr val="dk1"/>
                </a:solidFill>
              </a:rPr>
              <a:t>Retrieves</a:t>
            </a:r>
            <a:r>
              <a:rPr lang="lt-LT" dirty="0">
                <a:solidFill>
                  <a:schemeClr val="dk1"/>
                </a:solidFill>
              </a:rPr>
              <a:t> data </a:t>
            </a:r>
            <a:r>
              <a:rPr lang="lt-LT" dirty="0" err="1">
                <a:solidFill>
                  <a:schemeClr val="dk1"/>
                </a:solidFill>
              </a:rPr>
              <a:t>about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the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robot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from</a:t>
            </a:r>
            <a:r>
              <a:rPr lang="lt-LT" dirty="0">
                <a:solidFill>
                  <a:schemeClr val="dk1"/>
                </a:solidFill>
              </a:rPr>
              <a:t> a </a:t>
            </a:r>
            <a:r>
              <a:rPr lang="lt-LT" dirty="0" err="1">
                <a:solidFill>
                  <a:schemeClr val="dk1"/>
                </a:solidFill>
              </a:rPr>
              <a:t>text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file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and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returns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the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robot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object</a:t>
            </a:r>
            <a:r>
              <a:rPr lang="lt-LT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lt-LT" dirty="0" err="1">
                <a:solidFill>
                  <a:schemeClr val="dk1"/>
                </a:solidFill>
              </a:rPr>
              <a:t>Create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another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service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that</a:t>
            </a:r>
            <a:r>
              <a:rPr lang="lt-LT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dirty="0">
                <a:solidFill>
                  <a:schemeClr val="dk1"/>
                </a:solidFill>
              </a:rPr>
              <a:t>It </a:t>
            </a:r>
            <a:r>
              <a:rPr lang="lt-LT" dirty="0" err="1">
                <a:solidFill>
                  <a:schemeClr val="dk1"/>
                </a:solidFill>
              </a:rPr>
              <a:t>will</a:t>
            </a:r>
            <a:r>
              <a:rPr lang="lt-LT" dirty="0">
                <a:solidFill>
                  <a:schemeClr val="dk1"/>
                </a:solidFill>
              </a:rPr>
              <a:t> be </a:t>
            </a:r>
            <a:r>
              <a:rPr lang="lt-LT" dirty="0" err="1">
                <a:solidFill>
                  <a:schemeClr val="dk1"/>
                </a:solidFill>
              </a:rPr>
              <a:t>able</a:t>
            </a:r>
            <a:r>
              <a:rPr lang="lt-LT" dirty="0">
                <a:solidFill>
                  <a:schemeClr val="dk1"/>
                </a:solidFill>
              </a:rPr>
              <a:t> to save </a:t>
            </a:r>
            <a:r>
              <a:rPr lang="lt-LT" dirty="0" err="1">
                <a:solidFill>
                  <a:schemeClr val="dk1"/>
                </a:solidFill>
              </a:rPr>
              <a:t>the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robot</a:t>
            </a:r>
            <a:r>
              <a:rPr lang="lt-LT" dirty="0">
                <a:solidFill>
                  <a:schemeClr val="dk1"/>
                </a:solidFill>
              </a:rPr>
              <a:t> to </a:t>
            </a:r>
            <a:r>
              <a:rPr lang="lt-LT" dirty="0" err="1">
                <a:solidFill>
                  <a:schemeClr val="dk1"/>
                </a:solidFill>
              </a:rPr>
              <a:t>the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mongodb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database</a:t>
            </a:r>
            <a:r>
              <a:rPr lang="lt-LT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dirty="0" err="1">
                <a:solidFill>
                  <a:schemeClr val="dk1"/>
                </a:solidFill>
              </a:rPr>
              <a:t>You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will</a:t>
            </a:r>
            <a:r>
              <a:rPr lang="lt-LT" dirty="0">
                <a:solidFill>
                  <a:schemeClr val="dk1"/>
                </a:solidFill>
              </a:rPr>
              <a:t> be </a:t>
            </a:r>
            <a:r>
              <a:rPr lang="lt-LT" dirty="0" err="1">
                <a:solidFill>
                  <a:schemeClr val="dk1"/>
                </a:solidFill>
              </a:rPr>
              <a:t>able</a:t>
            </a:r>
            <a:r>
              <a:rPr lang="lt-LT" dirty="0">
                <a:solidFill>
                  <a:schemeClr val="dk1"/>
                </a:solidFill>
              </a:rPr>
              <a:t> to save a </a:t>
            </a:r>
            <a:r>
              <a:rPr lang="lt-LT" dirty="0" err="1">
                <a:solidFill>
                  <a:schemeClr val="dk1"/>
                </a:solidFill>
              </a:rPr>
              <a:t>list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of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robots</a:t>
            </a:r>
            <a:r>
              <a:rPr lang="lt-LT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dirty="0" err="1">
                <a:solidFill>
                  <a:schemeClr val="dk1"/>
                </a:solidFill>
              </a:rPr>
              <a:t>You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will</a:t>
            </a:r>
            <a:r>
              <a:rPr lang="lt-LT" dirty="0">
                <a:solidFill>
                  <a:schemeClr val="dk1"/>
                </a:solidFill>
              </a:rPr>
              <a:t> be </a:t>
            </a:r>
            <a:r>
              <a:rPr lang="lt-LT" dirty="0" err="1">
                <a:solidFill>
                  <a:schemeClr val="dk1"/>
                </a:solidFill>
              </a:rPr>
              <a:t>able</a:t>
            </a:r>
            <a:r>
              <a:rPr lang="lt-LT" dirty="0">
                <a:solidFill>
                  <a:schemeClr val="dk1"/>
                </a:solidFill>
              </a:rPr>
              <a:t> to </a:t>
            </a:r>
            <a:r>
              <a:rPr lang="lt-LT" dirty="0" err="1">
                <a:solidFill>
                  <a:schemeClr val="dk1"/>
                </a:solidFill>
              </a:rPr>
              <a:t>find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the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robot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by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its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Id</a:t>
            </a:r>
            <a:r>
              <a:rPr lang="lt-LT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dirty="0">
                <a:solidFill>
                  <a:schemeClr val="dk1"/>
                </a:solidFill>
              </a:rPr>
              <a:t>It </a:t>
            </a:r>
            <a:r>
              <a:rPr lang="lt-LT" dirty="0" err="1">
                <a:solidFill>
                  <a:schemeClr val="dk1"/>
                </a:solidFill>
              </a:rPr>
              <a:t>will</a:t>
            </a:r>
            <a:r>
              <a:rPr lang="lt-LT" dirty="0">
                <a:solidFill>
                  <a:schemeClr val="dk1"/>
                </a:solidFill>
              </a:rPr>
              <a:t> be </a:t>
            </a:r>
            <a:r>
              <a:rPr lang="lt-LT" dirty="0" err="1">
                <a:solidFill>
                  <a:schemeClr val="dk1"/>
                </a:solidFill>
              </a:rPr>
              <a:t>able</a:t>
            </a:r>
            <a:r>
              <a:rPr lang="lt-LT" dirty="0">
                <a:solidFill>
                  <a:schemeClr val="dk1"/>
                </a:solidFill>
              </a:rPr>
              <a:t> to </a:t>
            </a:r>
            <a:r>
              <a:rPr lang="lt-LT" dirty="0" err="1">
                <a:solidFill>
                  <a:schemeClr val="dk1"/>
                </a:solidFill>
              </a:rPr>
              <a:t>find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the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robot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based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on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the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next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parameter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entered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by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the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user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and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its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value</a:t>
            </a:r>
            <a:r>
              <a:rPr lang="lt-LT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dirty="0">
                <a:solidFill>
                  <a:schemeClr val="dk1"/>
                </a:solidFill>
              </a:rPr>
              <a:t>It </a:t>
            </a:r>
            <a:r>
              <a:rPr lang="lt-LT" dirty="0" err="1">
                <a:solidFill>
                  <a:schemeClr val="dk1"/>
                </a:solidFill>
              </a:rPr>
              <a:t>will</a:t>
            </a:r>
            <a:r>
              <a:rPr lang="lt-LT" dirty="0">
                <a:solidFill>
                  <a:schemeClr val="dk1"/>
                </a:solidFill>
              </a:rPr>
              <a:t> be </a:t>
            </a:r>
            <a:r>
              <a:rPr lang="lt-LT" dirty="0" err="1">
                <a:solidFill>
                  <a:schemeClr val="dk1"/>
                </a:solidFill>
              </a:rPr>
              <a:t>able</a:t>
            </a:r>
            <a:r>
              <a:rPr lang="lt-LT" dirty="0">
                <a:solidFill>
                  <a:schemeClr val="dk1"/>
                </a:solidFill>
              </a:rPr>
              <a:t> to </a:t>
            </a:r>
            <a:r>
              <a:rPr lang="lt-LT" dirty="0" err="1">
                <a:solidFill>
                  <a:schemeClr val="dk1"/>
                </a:solidFill>
              </a:rPr>
              <a:t>delete</a:t>
            </a:r>
            <a:r>
              <a:rPr lang="lt-LT" dirty="0">
                <a:solidFill>
                  <a:schemeClr val="dk1"/>
                </a:solidFill>
              </a:rPr>
              <a:t> a </a:t>
            </a:r>
            <a:r>
              <a:rPr lang="lt-LT" dirty="0" err="1">
                <a:solidFill>
                  <a:schemeClr val="dk1"/>
                </a:solidFill>
              </a:rPr>
              <a:t>robot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by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Id</a:t>
            </a:r>
            <a:r>
              <a:rPr lang="lt-LT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lt-LT" dirty="0" err="1">
                <a:solidFill>
                  <a:schemeClr val="dk1"/>
                </a:solidFill>
              </a:rPr>
              <a:t>They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will</a:t>
            </a:r>
            <a:r>
              <a:rPr lang="lt-LT" dirty="0">
                <a:solidFill>
                  <a:schemeClr val="dk1"/>
                </a:solidFill>
              </a:rPr>
              <a:t> be </a:t>
            </a:r>
            <a:r>
              <a:rPr lang="lt-LT" dirty="0" err="1">
                <a:solidFill>
                  <a:schemeClr val="dk1"/>
                </a:solidFill>
              </a:rPr>
              <a:t>able</a:t>
            </a:r>
            <a:r>
              <a:rPr lang="lt-LT" dirty="0">
                <a:solidFill>
                  <a:schemeClr val="dk1"/>
                </a:solidFill>
              </a:rPr>
              <a:t> to </a:t>
            </a:r>
            <a:r>
              <a:rPr lang="lt-LT" dirty="0" err="1">
                <a:solidFill>
                  <a:schemeClr val="dk1"/>
                </a:solidFill>
              </a:rPr>
              <a:t>modify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the</a:t>
            </a:r>
            <a:r>
              <a:rPr lang="lt-LT" dirty="0">
                <a:solidFill>
                  <a:schemeClr val="dk1"/>
                </a:solidFill>
              </a:rPr>
              <a:t> data </a:t>
            </a:r>
            <a:r>
              <a:rPr lang="lt-LT" dirty="0" err="1">
                <a:solidFill>
                  <a:schemeClr val="dk1"/>
                </a:solidFill>
              </a:rPr>
              <a:t>about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the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robot</a:t>
            </a:r>
            <a:r>
              <a:rPr lang="lt-LT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lt-LT" dirty="0">
                <a:solidFill>
                  <a:schemeClr val="dk1"/>
                </a:solidFill>
              </a:rPr>
              <a:t>Bonus: It </a:t>
            </a:r>
            <a:r>
              <a:rPr lang="lt-LT" dirty="0" err="1">
                <a:solidFill>
                  <a:schemeClr val="dk1"/>
                </a:solidFill>
              </a:rPr>
              <a:t>will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write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the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robot</a:t>
            </a:r>
            <a:r>
              <a:rPr lang="lt-LT" dirty="0">
                <a:solidFill>
                  <a:schemeClr val="dk1"/>
                </a:solidFill>
              </a:rPr>
              <a:t>(s) </a:t>
            </a:r>
            <a:r>
              <a:rPr lang="lt-LT" dirty="0" err="1">
                <a:solidFill>
                  <a:schemeClr val="dk1"/>
                </a:solidFill>
              </a:rPr>
              <a:t>taken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from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the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database</a:t>
            </a:r>
            <a:r>
              <a:rPr lang="lt-LT" dirty="0">
                <a:solidFill>
                  <a:schemeClr val="dk1"/>
                </a:solidFill>
              </a:rPr>
              <a:t> to a </a:t>
            </a:r>
            <a:r>
              <a:rPr lang="lt-LT" dirty="0" err="1">
                <a:solidFill>
                  <a:schemeClr val="dk1"/>
                </a:solidFill>
              </a:rPr>
              <a:t>separate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file</a:t>
            </a:r>
            <a:r>
              <a:rPr lang="lt-LT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32cfc97-2775-4a64-b8cb-468b6d60467f" xsi:nil="true"/>
    <lcf76f155ced4ddcb4097134ff3c332f xmlns="817cf992-43f0-4223-8f4f-cfde3572baf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CA873D3C360DC543861D423F85D3BFBC" ma:contentTypeVersion="12" ma:contentTypeDescription="Kurkite naują dokumentą." ma:contentTypeScope="" ma:versionID="45102c56255969d9aec7738751b20abe">
  <xsd:schema xmlns:xsd="http://www.w3.org/2001/XMLSchema" xmlns:xs="http://www.w3.org/2001/XMLSchema" xmlns:p="http://schemas.microsoft.com/office/2006/metadata/properties" xmlns:ns2="817cf992-43f0-4223-8f4f-cfde3572bafe" xmlns:ns3="932cfc97-2775-4a64-b8cb-468b6d60467f" targetNamespace="http://schemas.microsoft.com/office/2006/metadata/properties" ma:root="true" ma:fieldsID="a35b3ab413464d4196913c4c18c8c132" ns2:_="" ns3:_="">
    <xsd:import namespace="817cf992-43f0-4223-8f4f-cfde3572bafe"/>
    <xsd:import namespace="932cfc97-2775-4a64-b8cb-468b6d6046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cf992-43f0-4223-8f4f-cfde3572b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Vaizdų žymės" ma:readOnly="false" ma:fieldId="{5cf76f15-5ced-4ddc-b409-7134ff3c332f}" ma:taxonomyMulti="true" ma:sspId="1f00a109-fcd0-44f6-b988-7507babe26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cfc97-2775-4a64-b8cb-468b6d60467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b6bb017-f67e-45cc-ab7e-46f3949588ba}" ma:internalName="TaxCatchAll" ma:showField="CatchAllData" ma:web="932cfc97-2775-4a64-b8cb-468b6d6046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CDF4DB-3A60-4AAA-8188-D7FED8EC0F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B40C47-DDD0-42ED-850A-7898594025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8CBC17-A3F9-42A7-8F7E-00B0CE62DA9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Use of Mongodb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Mongodb</dc:title>
  <cp:keywords>, docId:9ED1B740B83DCEC353A757DEED6B2DAA</cp:keywords>
  <cp:lastModifiedBy>Rokas Slaboševičius</cp:lastModifiedBy>
  <cp:revision>1</cp:revision>
  <dcterms:modified xsi:type="dcterms:W3CDTF">2024-02-26T12:13:15Z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0x010100CA873D3C360DC543861D423F85D3BFBC</vt:lpwstr>
  </property>
</Properties>
</file>