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4"/>
    <p:sldMasterId id="2147483655" r:id="rId5"/>
  </p:sldMasterIdLst>
  <p:notesMasterIdLst>
    <p:notesMasterId r:id="rId20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xmlns="" r:id="rId21" roundtripDataSignature="AMtx7mjQZ+alIcL0r464bOax2yxjwdByF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846611-100A-4B26-B401-441138CA2377}" v="3" dt="2022-11-30T16:24:04.524"/>
    <p1510:client id="{1BD304BE-DDE7-47B2-95AA-8BB73F7E391C}" v="1" dt="2022-12-05T16:06:22.973"/>
    <p1510:client id="{7213BAD0-817E-4125-B7DE-F57210855916}" v="7" dt="2023-05-23T09:07:10.7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637" autoAdjust="0"/>
    <p:restoredTop sz="80846" autoAdjust="0"/>
  </p:normalViewPr>
  <p:slideViewPr>
    <p:cSldViewPr snapToGrid="0">
      <p:cViewPr varScale="1">
        <p:scale>
          <a:sx n="92" d="100"/>
          <a:sy n="92" d="100"/>
        </p:scale>
        <p:origin x="99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customschemas.google.com/relationships/presentationmetadata" Target="metadata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Šarūnas  Genys" userId="S::sarunas.genys@codeacademylt.onmicrosoft.com::8e62ab54-ba37-49f2-9151-46a2bcfac304" providerId="AD" clId="Web-{1BD304BE-DDE7-47B2-95AA-8BB73F7E391C}"/>
    <pc:docChg chg="modSld">
      <pc:chgData name="Šarūnas  Genys" userId="S::sarunas.genys@codeacademylt.onmicrosoft.com::8e62ab54-ba37-49f2-9151-46a2bcfac304" providerId="AD" clId="Web-{1BD304BE-DDE7-47B2-95AA-8BB73F7E391C}" dt="2022-12-05T16:06:22.973" v="0" actId="14100"/>
      <pc:docMkLst>
        <pc:docMk/>
      </pc:docMkLst>
      <pc:sldChg chg="modSp">
        <pc:chgData name="Šarūnas  Genys" userId="S::sarunas.genys@codeacademylt.onmicrosoft.com::8e62ab54-ba37-49f2-9151-46a2bcfac304" providerId="AD" clId="Web-{1BD304BE-DDE7-47B2-95AA-8BB73F7E391C}" dt="2022-12-05T16:06:22.973" v="0" actId="14100"/>
        <pc:sldMkLst>
          <pc:docMk/>
          <pc:sldMk cId="0" sldId="263"/>
        </pc:sldMkLst>
        <pc:picChg chg="mod">
          <ac:chgData name="Šarūnas  Genys" userId="S::sarunas.genys@codeacademylt.onmicrosoft.com::8e62ab54-ba37-49f2-9151-46a2bcfac304" providerId="AD" clId="Web-{1BD304BE-DDE7-47B2-95AA-8BB73F7E391C}" dt="2022-12-05T16:06:22.973" v="0" actId="14100"/>
          <ac:picMkLst>
            <pc:docMk/>
            <pc:sldMk cId="0" sldId="263"/>
            <ac:picMk id="197" creationId="{00000000-0000-0000-0000-000000000000}"/>
          </ac:picMkLst>
        </pc:picChg>
      </pc:sldChg>
    </pc:docChg>
  </pc:docChgLst>
  <pc:docChgLst>
    <pc:chgData name="Šarūnas  Genys" userId="S::sarunas.genys@codeacademylt.onmicrosoft.com::8e62ab54-ba37-49f2-9151-46a2bcfac304" providerId="AD" clId="Web-{19846611-100A-4B26-B401-441138CA2377}"/>
    <pc:docChg chg="modSld">
      <pc:chgData name="Šarūnas  Genys" userId="S::sarunas.genys@codeacademylt.onmicrosoft.com::8e62ab54-ba37-49f2-9151-46a2bcfac304" providerId="AD" clId="Web-{19846611-100A-4B26-B401-441138CA2377}" dt="2022-11-30T16:24:04.103" v="1" actId="20577"/>
      <pc:docMkLst>
        <pc:docMk/>
      </pc:docMkLst>
      <pc:sldChg chg="modSp">
        <pc:chgData name="Šarūnas  Genys" userId="S::sarunas.genys@codeacademylt.onmicrosoft.com::8e62ab54-ba37-49f2-9151-46a2bcfac304" providerId="AD" clId="Web-{19846611-100A-4B26-B401-441138CA2377}" dt="2022-11-30T16:24:04.103" v="1" actId="20577"/>
        <pc:sldMkLst>
          <pc:docMk/>
          <pc:sldMk cId="0" sldId="262"/>
        </pc:sldMkLst>
        <pc:spChg chg="mod">
          <ac:chgData name="Šarūnas  Genys" userId="S::sarunas.genys@codeacademylt.onmicrosoft.com::8e62ab54-ba37-49f2-9151-46a2bcfac304" providerId="AD" clId="Web-{19846611-100A-4B26-B401-441138CA2377}" dt="2022-11-30T16:24:04.103" v="1" actId="20577"/>
          <ac:spMkLst>
            <pc:docMk/>
            <pc:sldMk cId="0" sldId="262"/>
            <ac:spMk id="189" creationId="{00000000-0000-0000-0000-000000000000}"/>
          </ac:spMkLst>
        </pc:spChg>
      </pc:sldChg>
    </pc:docChg>
  </pc:docChgLst>
  <pc:docChgLst>
    <pc:chgData name="Miglė Brasevičienė" userId="S::migle@codeacademy.lt::dc95be55-bf4e-40c1-9e4d-5418de68b078" providerId="AD" clId="Web-{7213BAD0-817E-4125-B7DE-F57210855916}"/>
    <pc:docChg chg="modSld">
      <pc:chgData name="Miglė Brasevičienė" userId="S::migle@codeacademy.lt::dc95be55-bf4e-40c1-9e4d-5418de68b078" providerId="AD" clId="Web-{7213BAD0-817E-4125-B7DE-F57210855916}" dt="2023-05-23T09:07:09.075" v="1" actId="1076"/>
      <pc:docMkLst>
        <pc:docMk/>
      </pc:docMkLst>
      <pc:sldChg chg="modSp">
        <pc:chgData name="Miglė Brasevičienė" userId="S::migle@codeacademy.lt::dc95be55-bf4e-40c1-9e4d-5418de68b078" providerId="AD" clId="Web-{7213BAD0-817E-4125-B7DE-F57210855916}" dt="2023-05-23T09:07:09.075" v="1" actId="1076"/>
        <pc:sldMkLst>
          <pc:docMk/>
          <pc:sldMk cId="0" sldId="256"/>
        </pc:sldMkLst>
        <pc:spChg chg="mod">
          <ac:chgData name="Miglė Brasevičienė" userId="S::migle@codeacademy.lt::dc95be55-bf4e-40c1-9e4d-5418de68b078" providerId="AD" clId="Web-{7213BAD0-817E-4125-B7DE-F57210855916}" dt="2023-05-23T09:07:09.075" v="1" actId="1076"/>
          <ac:spMkLst>
            <pc:docMk/>
            <pc:sldMk cId="0" sldId="256"/>
            <ac:spMk id="129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13c9da6cc4_2_6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endParaRPr/>
          </a:p>
        </p:txBody>
      </p:sp>
      <p:sp>
        <p:nvSpPr>
          <p:cNvPr id="208" name="Google Shape;208;g113c9da6cc4_2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13c9da6cc4_2_7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endParaRPr/>
          </a:p>
        </p:txBody>
      </p:sp>
      <p:sp>
        <p:nvSpPr>
          <p:cNvPr id="220" name="Google Shape;220;g113c9da6cc4_2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13c9da6cc4_2_8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g113c9da6cc4_2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1591156f4a_0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g11591156f4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endParaRPr/>
          </a:p>
        </p:txBody>
      </p:sp>
      <p:sp>
        <p:nvSpPr>
          <p:cNvPr id="148" name="Google Shape;14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13c9da6cc4_2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13c9da6cc4_2_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13c9da6cc4_2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13c9da6cc4_2_2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13c9da6cc4_2_4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endParaRPr/>
          </a:p>
        </p:txBody>
      </p:sp>
      <p:sp>
        <p:nvSpPr>
          <p:cNvPr id="185" name="Google Shape;185;g113c9da6cc4_2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13c9da6cc4_2_5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endParaRPr/>
          </a:p>
        </p:txBody>
      </p:sp>
      <p:sp>
        <p:nvSpPr>
          <p:cNvPr id="192" name="Google Shape;192;g113c9da6cc4_2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13c9da6cc4_2_5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endParaRPr/>
          </a:p>
        </p:txBody>
      </p:sp>
      <p:sp>
        <p:nvSpPr>
          <p:cNvPr id="200" name="Google Shape;200;g113c9da6cc4_2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9"/>
          <p:cNvSpPr txBox="1">
            <a:spLocks noGrp="1"/>
          </p:cNvSpPr>
          <p:nvPr>
            <p:ph type="title"/>
          </p:nvPr>
        </p:nvSpPr>
        <p:spPr>
          <a:xfrm>
            <a:off x="3273287" y="2618264"/>
            <a:ext cx="7050156" cy="238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9"/>
          <p:cNvSpPr txBox="1">
            <a:spLocks noGrp="1"/>
          </p:cNvSpPr>
          <p:nvPr>
            <p:ph type="body" idx="1"/>
          </p:nvPr>
        </p:nvSpPr>
        <p:spPr>
          <a:xfrm>
            <a:off x="3273287" y="5930348"/>
            <a:ext cx="7050155" cy="927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17" name="Google Shape;17;p9" descr="Graphic 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75294" y="458787"/>
            <a:ext cx="2334168" cy="683027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9"/>
          <p:cNvSpPr txBox="1">
            <a:spLocks noGrp="1"/>
          </p:cNvSpPr>
          <p:nvPr>
            <p:ph type="body" idx="2"/>
          </p:nvPr>
        </p:nvSpPr>
        <p:spPr>
          <a:xfrm>
            <a:off x="474662" y="2619023"/>
            <a:ext cx="2334168" cy="238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" name="Google Shape;19;p9"/>
          <p:cNvSpPr>
            <a:spLocks noGrp="1"/>
          </p:cNvSpPr>
          <p:nvPr>
            <p:ph type="pic" idx="3"/>
          </p:nvPr>
        </p:nvSpPr>
        <p:spPr>
          <a:xfrm>
            <a:off x="10323513" y="458787"/>
            <a:ext cx="1377951" cy="1377951"/>
          </a:xfrm>
          <a:prstGeom prst="rect">
            <a:avLst/>
          </a:prstGeom>
          <a:noFill/>
          <a:ln>
            <a:noFill/>
          </a:ln>
        </p:spPr>
      </p:sp>
      <p:sp>
        <p:nvSpPr>
          <p:cNvPr id="20" name="Google Shape;20;p9"/>
          <p:cNvSpPr txBox="1">
            <a:spLocks noGrp="1"/>
          </p:cNvSpPr>
          <p:nvPr>
            <p:ph type="sldNum" idx="1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5"/>
          <p:cNvSpPr txBox="1"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45"/>
          <p:cNvSpPr txBox="1">
            <a:spLocks noGrp="1"/>
          </p:cNvSpPr>
          <p:nvPr>
            <p:ph type="body" idx="1"/>
          </p:nvPr>
        </p:nvSpPr>
        <p:spPr>
          <a:xfrm>
            <a:off x="480240" y="460800"/>
            <a:ext cx="2739960" cy="45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45"/>
          <p:cNvSpPr txBox="1">
            <a:spLocks noGrp="1"/>
          </p:cNvSpPr>
          <p:nvPr>
            <p:ph type="body" idx="2"/>
          </p:nvPr>
        </p:nvSpPr>
        <p:spPr>
          <a:xfrm>
            <a:off x="3357720" y="460800"/>
            <a:ext cx="2739960" cy="45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6"/>
          <p:cNvSpPr txBox="1"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7"/>
          <p:cNvSpPr txBox="1">
            <a:spLocks noGrp="1"/>
          </p:cNvSpPr>
          <p:nvPr>
            <p:ph type="subTitle" idx="1"/>
          </p:nvPr>
        </p:nvSpPr>
        <p:spPr>
          <a:xfrm>
            <a:off x="480240" y="4373640"/>
            <a:ext cx="2342880" cy="12431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8"/>
          <p:cNvSpPr txBox="1"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48"/>
          <p:cNvSpPr txBox="1">
            <a:spLocks noGrp="1"/>
          </p:cNvSpPr>
          <p:nvPr>
            <p:ph type="body" idx="1"/>
          </p:nvPr>
        </p:nvSpPr>
        <p:spPr>
          <a:xfrm>
            <a:off x="480240" y="460800"/>
            <a:ext cx="273996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3" name="Google Shape;93;p48"/>
          <p:cNvSpPr txBox="1">
            <a:spLocks noGrp="1"/>
          </p:cNvSpPr>
          <p:nvPr>
            <p:ph type="body" idx="2"/>
          </p:nvPr>
        </p:nvSpPr>
        <p:spPr>
          <a:xfrm>
            <a:off x="3357720" y="460800"/>
            <a:ext cx="2739960" cy="45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4" name="Google Shape;94;p48"/>
          <p:cNvSpPr txBox="1">
            <a:spLocks noGrp="1"/>
          </p:cNvSpPr>
          <p:nvPr>
            <p:ph type="body" idx="3"/>
          </p:nvPr>
        </p:nvSpPr>
        <p:spPr>
          <a:xfrm>
            <a:off x="480240" y="697680"/>
            <a:ext cx="273996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9"/>
          <p:cNvSpPr txBox="1"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49"/>
          <p:cNvSpPr txBox="1">
            <a:spLocks noGrp="1"/>
          </p:cNvSpPr>
          <p:nvPr>
            <p:ph type="body" idx="1"/>
          </p:nvPr>
        </p:nvSpPr>
        <p:spPr>
          <a:xfrm>
            <a:off x="480240" y="460800"/>
            <a:ext cx="2739960" cy="45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8" name="Google Shape;98;p49"/>
          <p:cNvSpPr txBox="1">
            <a:spLocks noGrp="1"/>
          </p:cNvSpPr>
          <p:nvPr>
            <p:ph type="body" idx="2"/>
          </p:nvPr>
        </p:nvSpPr>
        <p:spPr>
          <a:xfrm>
            <a:off x="3357720" y="460800"/>
            <a:ext cx="273996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9" name="Google Shape;99;p49"/>
          <p:cNvSpPr txBox="1">
            <a:spLocks noGrp="1"/>
          </p:cNvSpPr>
          <p:nvPr>
            <p:ph type="body" idx="3"/>
          </p:nvPr>
        </p:nvSpPr>
        <p:spPr>
          <a:xfrm>
            <a:off x="3357720" y="697680"/>
            <a:ext cx="273996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0"/>
          <p:cNvSpPr txBox="1"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50"/>
          <p:cNvSpPr txBox="1">
            <a:spLocks noGrp="1"/>
          </p:cNvSpPr>
          <p:nvPr>
            <p:ph type="body" idx="1"/>
          </p:nvPr>
        </p:nvSpPr>
        <p:spPr>
          <a:xfrm>
            <a:off x="480240" y="460800"/>
            <a:ext cx="273996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50"/>
          <p:cNvSpPr txBox="1">
            <a:spLocks noGrp="1"/>
          </p:cNvSpPr>
          <p:nvPr>
            <p:ph type="body" idx="2"/>
          </p:nvPr>
        </p:nvSpPr>
        <p:spPr>
          <a:xfrm>
            <a:off x="3357720" y="460800"/>
            <a:ext cx="273996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4" name="Google Shape;104;p50"/>
          <p:cNvSpPr txBox="1">
            <a:spLocks noGrp="1"/>
          </p:cNvSpPr>
          <p:nvPr>
            <p:ph type="body" idx="3"/>
          </p:nvPr>
        </p:nvSpPr>
        <p:spPr>
          <a:xfrm>
            <a:off x="480240" y="697680"/>
            <a:ext cx="561492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1"/>
          <p:cNvSpPr txBox="1"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51"/>
          <p:cNvSpPr txBox="1">
            <a:spLocks noGrp="1"/>
          </p:cNvSpPr>
          <p:nvPr>
            <p:ph type="body" idx="1"/>
          </p:nvPr>
        </p:nvSpPr>
        <p:spPr>
          <a:xfrm>
            <a:off x="480240" y="460800"/>
            <a:ext cx="561492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8" name="Google Shape;108;p51"/>
          <p:cNvSpPr txBox="1">
            <a:spLocks noGrp="1"/>
          </p:cNvSpPr>
          <p:nvPr>
            <p:ph type="body" idx="2"/>
          </p:nvPr>
        </p:nvSpPr>
        <p:spPr>
          <a:xfrm>
            <a:off x="480240" y="697680"/>
            <a:ext cx="561492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2"/>
          <p:cNvSpPr txBox="1"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52"/>
          <p:cNvSpPr txBox="1">
            <a:spLocks noGrp="1"/>
          </p:cNvSpPr>
          <p:nvPr>
            <p:ph type="body" idx="1"/>
          </p:nvPr>
        </p:nvSpPr>
        <p:spPr>
          <a:xfrm>
            <a:off x="480240" y="460800"/>
            <a:ext cx="273996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2" name="Google Shape;112;p52"/>
          <p:cNvSpPr txBox="1">
            <a:spLocks noGrp="1"/>
          </p:cNvSpPr>
          <p:nvPr>
            <p:ph type="body" idx="2"/>
          </p:nvPr>
        </p:nvSpPr>
        <p:spPr>
          <a:xfrm>
            <a:off x="3357720" y="460800"/>
            <a:ext cx="273996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3" name="Google Shape;113;p52"/>
          <p:cNvSpPr txBox="1">
            <a:spLocks noGrp="1"/>
          </p:cNvSpPr>
          <p:nvPr>
            <p:ph type="body" idx="3"/>
          </p:nvPr>
        </p:nvSpPr>
        <p:spPr>
          <a:xfrm>
            <a:off x="480240" y="697680"/>
            <a:ext cx="273996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4" name="Google Shape;114;p52"/>
          <p:cNvSpPr txBox="1">
            <a:spLocks noGrp="1"/>
          </p:cNvSpPr>
          <p:nvPr>
            <p:ph type="body" idx="4"/>
          </p:nvPr>
        </p:nvSpPr>
        <p:spPr>
          <a:xfrm>
            <a:off x="3357720" y="697680"/>
            <a:ext cx="273996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3"/>
          <p:cNvSpPr txBox="1"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53"/>
          <p:cNvSpPr txBox="1">
            <a:spLocks noGrp="1"/>
          </p:cNvSpPr>
          <p:nvPr>
            <p:ph type="body" idx="1"/>
          </p:nvPr>
        </p:nvSpPr>
        <p:spPr>
          <a:xfrm>
            <a:off x="480240" y="460800"/>
            <a:ext cx="180792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8" name="Google Shape;118;p53"/>
          <p:cNvSpPr txBox="1">
            <a:spLocks noGrp="1"/>
          </p:cNvSpPr>
          <p:nvPr>
            <p:ph type="body" idx="2"/>
          </p:nvPr>
        </p:nvSpPr>
        <p:spPr>
          <a:xfrm>
            <a:off x="2378880" y="460800"/>
            <a:ext cx="180792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9" name="Google Shape;119;p53"/>
          <p:cNvSpPr txBox="1">
            <a:spLocks noGrp="1"/>
          </p:cNvSpPr>
          <p:nvPr>
            <p:ph type="body" idx="3"/>
          </p:nvPr>
        </p:nvSpPr>
        <p:spPr>
          <a:xfrm>
            <a:off x="4277520" y="460800"/>
            <a:ext cx="180792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0" name="Google Shape;120;p53"/>
          <p:cNvSpPr txBox="1">
            <a:spLocks noGrp="1"/>
          </p:cNvSpPr>
          <p:nvPr>
            <p:ph type="body" idx="4"/>
          </p:nvPr>
        </p:nvSpPr>
        <p:spPr>
          <a:xfrm>
            <a:off x="480240" y="697680"/>
            <a:ext cx="180792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1" name="Google Shape;121;p53"/>
          <p:cNvSpPr txBox="1">
            <a:spLocks noGrp="1"/>
          </p:cNvSpPr>
          <p:nvPr>
            <p:ph type="body" idx="5"/>
          </p:nvPr>
        </p:nvSpPr>
        <p:spPr>
          <a:xfrm>
            <a:off x="2378880" y="697680"/>
            <a:ext cx="180792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53"/>
          <p:cNvSpPr txBox="1">
            <a:spLocks noGrp="1"/>
          </p:cNvSpPr>
          <p:nvPr>
            <p:ph type="body" idx="6"/>
          </p:nvPr>
        </p:nvSpPr>
        <p:spPr>
          <a:xfrm>
            <a:off x="4277520" y="697680"/>
            <a:ext cx="180792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and Content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0"/>
          <p:cNvSpPr txBox="1">
            <a:spLocks noGrp="1"/>
          </p:cNvSpPr>
          <p:nvPr>
            <p:ph type="body" idx="1"/>
          </p:nvPr>
        </p:nvSpPr>
        <p:spPr>
          <a:xfrm>
            <a:off x="480390" y="460649"/>
            <a:ext cx="5615611" cy="45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10"/>
          <p:cNvSpPr txBox="1">
            <a:spLocks noGrp="1"/>
          </p:cNvSpPr>
          <p:nvPr>
            <p:ph type="title"/>
          </p:nvPr>
        </p:nvSpPr>
        <p:spPr>
          <a:xfrm>
            <a:off x="480390" y="1371706"/>
            <a:ext cx="5153928" cy="1365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0"/>
          <p:cNvSpPr txBox="1">
            <a:spLocks noGrp="1"/>
          </p:cNvSpPr>
          <p:nvPr>
            <p:ph type="body" idx="2"/>
          </p:nvPr>
        </p:nvSpPr>
        <p:spPr>
          <a:xfrm>
            <a:off x="1398588" y="3193409"/>
            <a:ext cx="4235730" cy="901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10"/>
          <p:cNvSpPr txBox="1">
            <a:spLocks noGrp="1"/>
          </p:cNvSpPr>
          <p:nvPr>
            <p:ph type="body" idx="3"/>
          </p:nvPr>
        </p:nvSpPr>
        <p:spPr>
          <a:xfrm>
            <a:off x="1398588" y="4336410"/>
            <a:ext cx="4235730" cy="901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10"/>
          <p:cNvSpPr txBox="1">
            <a:spLocks noGrp="1"/>
          </p:cNvSpPr>
          <p:nvPr>
            <p:ph type="body" idx="4"/>
          </p:nvPr>
        </p:nvSpPr>
        <p:spPr>
          <a:xfrm>
            <a:off x="1398588" y="5479410"/>
            <a:ext cx="4235730" cy="901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10"/>
          <p:cNvSpPr txBox="1">
            <a:spLocks noGrp="1"/>
          </p:cNvSpPr>
          <p:nvPr>
            <p:ph type="body" idx="5"/>
          </p:nvPr>
        </p:nvSpPr>
        <p:spPr>
          <a:xfrm>
            <a:off x="7476658" y="3193409"/>
            <a:ext cx="4235731" cy="901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10"/>
          <p:cNvSpPr txBox="1">
            <a:spLocks noGrp="1"/>
          </p:cNvSpPr>
          <p:nvPr>
            <p:ph type="body" idx="6"/>
          </p:nvPr>
        </p:nvSpPr>
        <p:spPr>
          <a:xfrm>
            <a:off x="7476658" y="4336410"/>
            <a:ext cx="4235731" cy="901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10"/>
          <p:cNvSpPr txBox="1">
            <a:spLocks noGrp="1"/>
          </p:cNvSpPr>
          <p:nvPr>
            <p:ph type="body" idx="7"/>
          </p:nvPr>
        </p:nvSpPr>
        <p:spPr>
          <a:xfrm>
            <a:off x="7476658" y="5479410"/>
            <a:ext cx="4235731" cy="901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10"/>
          <p:cNvSpPr txBox="1">
            <a:spLocks noGrp="1"/>
          </p:cNvSpPr>
          <p:nvPr>
            <p:ph type="sldNum" idx="1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4_Title and Conte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1"/>
          <p:cNvSpPr txBox="1">
            <a:spLocks noGrp="1"/>
          </p:cNvSpPr>
          <p:nvPr>
            <p:ph type="title"/>
          </p:nvPr>
        </p:nvSpPr>
        <p:spPr>
          <a:xfrm>
            <a:off x="480391" y="1371706"/>
            <a:ext cx="5615609" cy="4101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1"/>
          <p:cNvSpPr txBox="1">
            <a:spLocks noGrp="1"/>
          </p:cNvSpPr>
          <p:nvPr>
            <p:ph type="body" idx="1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11"/>
          <p:cNvSpPr txBox="1">
            <a:spLocks noGrp="1"/>
          </p:cNvSpPr>
          <p:nvPr>
            <p:ph type="body" idx="2"/>
          </p:nvPr>
        </p:nvSpPr>
        <p:spPr>
          <a:xfrm>
            <a:off x="6561502" y="1371706"/>
            <a:ext cx="5149485" cy="5067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11"/>
          <p:cNvSpPr txBox="1">
            <a:spLocks noGrp="1"/>
          </p:cNvSpPr>
          <p:nvPr>
            <p:ph type="body" idx="3"/>
          </p:nvPr>
        </p:nvSpPr>
        <p:spPr>
          <a:xfrm>
            <a:off x="481013" y="5916613"/>
            <a:ext cx="5614987" cy="4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wo Content">
  <p:cSld name="Two Content">
    <p:bg>
      <p:bgPr>
        <a:solidFill>
          <a:srgbClr val="191919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4"/>
          <p:cNvSpPr txBox="1">
            <a:spLocks noGrp="1"/>
          </p:cNvSpPr>
          <p:nvPr>
            <p:ph type="body" idx="1"/>
          </p:nvPr>
        </p:nvSpPr>
        <p:spPr>
          <a:xfrm>
            <a:off x="480390" y="460649"/>
            <a:ext cx="5615611" cy="45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EFFFF"/>
              </a:buClr>
              <a:buSzPts val="1300"/>
              <a:buFont typeface="Arial"/>
              <a:buNone/>
              <a:defRPr>
                <a:solidFill>
                  <a:srgbClr val="FE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EFFFF"/>
              </a:buClr>
              <a:buSzPts val="1300"/>
              <a:buFont typeface="Arial"/>
              <a:buNone/>
              <a:defRPr>
                <a:solidFill>
                  <a:srgbClr val="FEFFFF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EFFFF"/>
              </a:buClr>
              <a:buSzPts val="1300"/>
              <a:buFont typeface="Arial"/>
              <a:buNone/>
              <a:defRPr>
                <a:solidFill>
                  <a:srgbClr val="FEFFFF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EFFFF"/>
              </a:buClr>
              <a:buSzPts val="1300"/>
              <a:buFont typeface="Arial"/>
              <a:buNone/>
              <a:defRPr>
                <a:solidFill>
                  <a:srgbClr val="FEFFFF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EFFFF"/>
              </a:buClr>
              <a:buSzPts val="1300"/>
              <a:buFont typeface="Arial"/>
              <a:buNone/>
              <a:defRPr>
                <a:solidFill>
                  <a:srgbClr val="FEFFF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38" name="Google Shape;38;p14"/>
          <p:cNvGrpSpPr/>
          <p:nvPr/>
        </p:nvGrpSpPr>
        <p:grpSpPr>
          <a:xfrm>
            <a:off x="11078620" y="458787"/>
            <a:ext cx="632990" cy="680886"/>
            <a:chOff x="0" y="0"/>
            <a:chExt cx="632988" cy="680884"/>
          </a:xfrm>
        </p:grpSpPr>
        <p:sp>
          <p:nvSpPr>
            <p:cNvPr id="39" name="Google Shape;39;p14"/>
            <p:cNvSpPr/>
            <p:nvPr/>
          </p:nvSpPr>
          <p:spPr>
            <a:xfrm>
              <a:off x="141653" y="388083"/>
              <a:ext cx="132745" cy="10689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6961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6312"/>
                  </a:lnTo>
                  <a:cubicBezTo>
                    <a:pt x="0" y="19270"/>
                    <a:pt x="1885" y="21600"/>
                    <a:pt x="4277" y="21600"/>
                  </a:cubicBezTo>
                  <a:lnTo>
                    <a:pt x="16961" y="21600"/>
                  </a:lnTo>
                  <a:cubicBezTo>
                    <a:pt x="19498" y="21600"/>
                    <a:pt x="21600" y="19001"/>
                    <a:pt x="21600" y="15864"/>
                  </a:cubicBezTo>
                  <a:lnTo>
                    <a:pt x="21600" y="5646"/>
                  </a:lnTo>
                  <a:cubicBezTo>
                    <a:pt x="21528" y="2510"/>
                    <a:pt x="19498" y="0"/>
                    <a:pt x="16961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14"/>
            <p:cNvSpPr/>
            <p:nvPr/>
          </p:nvSpPr>
          <p:spPr>
            <a:xfrm>
              <a:off x="138090" y="251334"/>
              <a:ext cx="357253" cy="123444"/>
            </a:xfrm>
            <a:custGeom>
              <a:avLst/>
              <a:gdLst/>
              <a:ahLst/>
              <a:cxnLst/>
              <a:rect l="l" t="t" r="r" b="b"/>
              <a:pathLst>
                <a:path w="21600" h="20730" extrusionOk="0">
                  <a:moveTo>
                    <a:pt x="20765" y="13729"/>
                  </a:moveTo>
                  <a:lnTo>
                    <a:pt x="20765" y="9111"/>
                  </a:lnTo>
                  <a:cubicBezTo>
                    <a:pt x="20765" y="5535"/>
                    <a:pt x="19957" y="2184"/>
                    <a:pt x="18772" y="769"/>
                  </a:cubicBezTo>
                  <a:cubicBezTo>
                    <a:pt x="17425" y="-870"/>
                    <a:pt x="15836" y="173"/>
                    <a:pt x="14894" y="3301"/>
                  </a:cubicBezTo>
                  <a:cubicBezTo>
                    <a:pt x="13951" y="6876"/>
                    <a:pt x="12389" y="9111"/>
                    <a:pt x="10800" y="9111"/>
                  </a:cubicBezTo>
                  <a:cubicBezTo>
                    <a:pt x="9184" y="9111"/>
                    <a:pt x="7649" y="6951"/>
                    <a:pt x="6706" y="3375"/>
                  </a:cubicBezTo>
                  <a:cubicBezTo>
                    <a:pt x="5764" y="322"/>
                    <a:pt x="4175" y="-796"/>
                    <a:pt x="2855" y="769"/>
                  </a:cubicBezTo>
                  <a:cubicBezTo>
                    <a:pt x="1643" y="2184"/>
                    <a:pt x="835" y="5535"/>
                    <a:pt x="835" y="9185"/>
                  </a:cubicBezTo>
                  <a:lnTo>
                    <a:pt x="835" y="13654"/>
                  </a:lnTo>
                  <a:cubicBezTo>
                    <a:pt x="835" y="15963"/>
                    <a:pt x="512" y="18123"/>
                    <a:pt x="0" y="19762"/>
                  </a:cubicBezTo>
                  <a:lnTo>
                    <a:pt x="27" y="19836"/>
                  </a:lnTo>
                  <a:cubicBezTo>
                    <a:pt x="566" y="18793"/>
                    <a:pt x="1239" y="18198"/>
                    <a:pt x="1939" y="18198"/>
                  </a:cubicBezTo>
                  <a:lnTo>
                    <a:pt x="6518" y="18198"/>
                  </a:lnTo>
                  <a:cubicBezTo>
                    <a:pt x="7406" y="18198"/>
                    <a:pt x="8241" y="19166"/>
                    <a:pt x="8834" y="20730"/>
                  </a:cubicBezTo>
                  <a:cubicBezTo>
                    <a:pt x="8834" y="20730"/>
                    <a:pt x="8834" y="20730"/>
                    <a:pt x="8834" y="20730"/>
                  </a:cubicBezTo>
                  <a:cubicBezTo>
                    <a:pt x="9319" y="19166"/>
                    <a:pt x="10046" y="18198"/>
                    <a:pt x="10800" y="18198"/>
                  </a:cubicBezTo>
                  <a:cubicBezTo>
                    <a:pt x="11581" y="18198"/>
                    <a:pt x="12281" y="19166"/>
                    <a:pt x="12766" y="20730"/>
                  </a:cubicBezTo>
                  <a:cubicBezTo>
                    <a:pt x="13386" y="19166"/>
                    <a:pt x="14194" y="18198"/>
                    <a:pt x="15082" y="18198"/>
                  </a:cubicBezTo>
                  <a:lnTo>
                    <a:pt x="19661" y="18198"/>
                  </a:lnTo>
                  <a:cubicBezTo>
                    <a:pt x="20361" y="18198"/>
                    <a:pt x="21034" y="18793"/>
                    <a:pt x="21573" y="19836"/>
                  </a:cubicBezTo>
                  <a:lnTo>
                    <a:pt x="21600" y="19762"/>
                  </a:lnTo>
                  <a:cubicBezTo>
                    <a:pt x="21115" y="18123"/>
                    <a:pt x="20792" y="16038"/>
                    <a:pt x="20765" y="137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14"/>
            <p:cNvSpPr/>
            <p:nvPr/>
          </p:nvSpPr>
          <p:spPr>
            <a:xfrm>
              <a:off x="359033" y="388083"/>
              <a:ext cx="132746" cy="10689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7034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5864"/>
                  </a:lnTo>
                  <a:cubicBezTo>
                    <a:pt x="0" y="19001"/>
                    <a:pt x="2102" y="21600"/>
                    <a:pt x="4639" y="21600"/>
                  </a:cubicBezTo>
                  <a:lnTo>
                    <a:pt x="17324" y="21600"/>
                  </a:lnTo>
                  <a:cubicBezTo>
                    <a:pt x="19715" y="21600"/>
                    <a:pt x="21600" y="19270"/>
                    <a:pt x="21600" y="16312"/>
                  </a:cubicBezTo>
                  <a:lnTo>
                    <a:pt x="21600" y="5646"/>
                  </a:lnTo>
                  <a:cubicBezTo>
                    <a:pt x="21600" y="2510"/>
                    <a:pt x="19570" y="0"/>
                    <a:pt x="17034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14"/>
            <p:cNvSpPr/>
            <p:nvPr/>
          </p:nvSpPr>
          <p:spPr>
            <a:xfrm>
              <a:off x="0" y="0"/>
              <a:ext cx="632988" cy="680884"/>
            </a:xfrm>
            <a:custGeom>
              <a:avLst/>
              <a:gdLst/>
              <a:ahLst/>
              <a:cxnLst/>
              <a:rect l="l" t="t" r="r" b="b"/>
              <a:pathLst>
                <a:path w="21600" h="21407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18317" y="10458"/>
                  </a:moveTo>
                  <a:lnTo>
                    <a:pt x="18317" y="12174"/>
                  </a:lnTo>
                  <a:lnTo>
                    <a:pt x="18301" y="12174"/>
                  </a:lnTo>
                  <a:cubicBezTo>
                    <a:pt x="17921" y="12174"/>
                    <a:pt x="17572" y="12062"/>
                    <a:pt x="17268" y="11881"/>
                  </a:cubicBezTo>
                  <a:lnTo>
                    <a:pt x="17253" y="11895"/>
                  </a:lnTo>
                  <a:cubicBezTo>
                    <a:pt x="17557" y="12215"/>
                    <a:pt x="17754" y="12620"/>
                    <a:pt x="17754" y="13080"/>
                  </a:cubicBezTo>
                  <a:lnTo>
                    <a:pt x="17754" y="14725"/>
                  </a:lnTo>
                  <a:cubicBezTo>
                    <a:pt x="17754" y="15674"/>
                    <a:pt x="16918" y="16441"/>
                    <a:pt x="15885" y="16441"/>
                  </a:cubicBezTo>
                  <a:lnTo>
                    <a:pt x="13224" y="16441"/>
                  </a:lnTo>
                  <a:cubicBezTo>
                    <a:pt x="12160" y="16441"/>
                    <a:pt x="11294" y="15646"/>
                    <a:pt x="11294" y="14670"/>
                  </a:cubicBezTo>
                  <a:lnTo>
                    <a:pt x="11294" y="12648"/>
                  </a:lnTo>
                  <a:cubicBezTo>
                    <a:pt x="11294" y="12048"/>
                    <a:pt x="10321" y="12048"/>
                    <a:pt x="10321" y="12648"/>
                  </a:cubicBezTo>
                  <a:lnTo>
                    <a:pt x="10321" y="14670"/>
                  </a:lnTo>
                  <a:cubicBezTo>
                    <a:pt x="10321" y="15646"/>
                    <a:pt x="9455" y="16441"/>
                    <a:pt x="8391" y="16441"/>
                  </a:cubicBezTo>
                  <a:lnTo>
                    <a:pt x="5731" y="16441"/>
                  </a:lnTo>
                  <a:cubicBezTo>
                    <a:pt x="4697" y="16441"/>
                    <a:pt x="3861" y="15674"/>
                    <a:pt x="3861" y="14725"/>
                  </a:cubicBezTo>
                  <a:lnTo>
                    <a:pt x="3861" y="13080"/>
                  </a:lnTo>
                  <a:cubicBezTo>
                    <a:pt x="3861" y="12620"/>
                    <a:pt x="4059" y="12201"/>
                    <a:pt x="4363" y="11895"/>
                  </a:cubicBezTo>
                  <a:lnTo>
                    <a:pt x="4347" y="11881"/>
                  </a:lnTo>
                  <a:cubicBezTo>
                    <a:pt x="4059" y="12062"/>
                    <a:pt x="3694" y="12174"/>
                    <a:pt x="3314" y="12174"/>
                  </a:cubicBezTo>
                  <a:lnTo>
                    <a:pt x="3299" y="12174"/>
                  </a:lnTo>
                  <a:lnTo>
                    <a:pt x="3299" y="9608"/>
                  </a:lnTo>
                  <a:cubicBezTo>
                    <a:pt x="3299" y="8185"/>
                    <a:pt x="3785" y="6791"/>
                    <a:pt x="4682" y="5648"/>
                  </a:cubicBezTo>
                  <a:cubicBezTo>
                    <a:pt x="5563" y="4518"/>
                    <a:pt x="6810" y="3653"/>
                    <a:pt x="8239" y="3179"/>
                  </a:cubicBezTo>
                  <a:cubicBezTo>
                    <a:pt x="9060" y="2900"/>
                    <a:pt x="9941" y="2761"/>
                    <a:pt x="10823" y="2761"/>
                  </a:cubicBezTo>
                  <a:lnTo>
                    <a:pt x="14547" y="2761"/>
                  </a:lnTo>
                  <a:lnTo>
                    <a:pt x="14547" y="3667"/>
                  </a:lnTo>
                  <a:cubicBezTo>
                    <a:pt x="14547" y="3667"/>
                    <a:pt x="14547" y="3667"/>
                    <a:pt x="14547" y="3667"/>
                  </a:cubicBezTo>
                  <a:lnTo>
                    <a:pt x="14547" y="4476"/>
                  </a:lnTo>
                  <a:lnTo>
                    <a:pt x="16401" y="4476"/>
                  </a:lnTo>
                  <a:lnTo>
                    <a:pt x="16401" y="6177"/>
                  </a:lnTo>
                  <a:lnTo>
                    <a:pt x="18286" y="6177"/>
                  </a:lnTo>
                  <a:lnTo>
                    <a:pt x="18286" y="9120"/>
                  </a:lnTo>
                  <a:cubicBezTo>
                    <a:pt x="18301" y="9273"/>
                    <a:pt x="18301" y="9440"/>
                    <a:pt x="18301" y="9608"/>
                  </a:cubicBezTo>
                  <a:lnTo>
                    <a:pt x="18301" y="104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3" name="Google Shape;43;p14"/>
          <p:cNvSpPr>
            <a:spLocks noGrp="1"/>
          </p:cNvSpPr>
          <p:nvPr>
            <p:ph type="pic" idx="2"/>
          </p:nvPr>
        </p:nvSpPr>
        <p:spPr>
          <a:xfrm>
            <a:off x="479612" y="1854200"/>
            <a:ext cx="11231996" cy="5003800"/>
          </a:xfrm>
          <a:prstGeom prst="rect">
            <a:avLst/>
          </a:prstGeom>
          <a:noFill/>
          <a:ln>
            <a:noFill/>
          </a:ln>
        </p:spPr>
      </p:sp>
      <p:sp>
        <p:nvSpPr>
          <p:cNvPr id="44" name="Google Shape;44;p14"/>
          <p:cNvSpPr txBox="1">
            <a:spLocks noGrp="1"/>
          </p:cNvSpPr>
          <p:nvPr>
            <p:ph type="sldNum" idx="1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9"/>
          <p:cNvSpPr txBox="1">
            <a:spLocks noGrp="1"/>
          </p:cNvSpPr>
          <p:nvPr>
            <p:ph type="body" idx="1"/>
          </p:nvPr>
        </p:nvSpPr>
        <p:spPr>
          <a:xfrm>
            <a:off x="480390" y="460649"/>
            <a:ext cx="5615611" cy="45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19"/>
          <p:cNvSpPr txBox="1">
            <a:spLocks noGrp="1"/>
          </p:cNvSpPr>
          <p:nvPr>
            <p:ph type="sldNum" idx="1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le and Content">
  <p:cSld name="3_Title and Conten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0"/>
          <p:cNvSpPr txBox="1">
            <a:spLocks noGrp="1"/>
          </p:cNvSpPr>
          <p:nvPr>
            <p:ph type="body" idx="1"/>
          </p:nvPr>
        </p:nvSpPr>
        <p:spPr>
          <a:xfrm>
            <a:off x="480390" y="460649"/>
            <a:ext cx="5615611" cy="45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20"/>
          <p:cNvSpPr txBox="1">
            <a:spLocks noGrp="1"/>
          </p:cNvSpPr>
          <p:nvPr>
            <p:ph type="body" idx="2"/>
          </p:nvPr>
        </p:nvSpPr>
        <p:spPr>
          <a:xfrm>
            <a:off x="3281688" y="1821808"/>
            <a:ext cx="3750858" cy="32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20"/>
          <p:cNvSpPr txBox="1">
            <a:spLocks noGrp="1"/>
          </p:cNvSpPr>
          <p:nvPr>
            <p:ph type="body" idx="3"/>
          </p:nvPr>
        </p:nvSpPr>
        <p:spPr>
          <a:xfrm>
            <a:off x="3281688" y="2171431"/>
            <a:ext cx="3750858" cy="504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20"/>
          <p:cNvSpPr txBox="1">
            <a:spLocks noGrp="1"/>
          </p:cNvSpPr>
          <p:nvPr>
            <p:ph type="title"/>
          </p:nvPr>
        </p:nvSpPr>
        <p:spPr>
          <a:xfrm>
            <a:off x="480390" y="5032099"/>
            <a:ext cx="2343493" cy="1365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0"/>
          <p:cNvSpPr txBox="1">
            <a:spLocks noGrp="1"/>
          </p:cNvSpPr>
          <p:nvPr>
            <p:ph type="body" idx="4"/>
          </p:nvPr>
        </p:nvSpPr>
        <p:spPr>
          <a:xfrm>
            <a:off x="7503551" y="1821808"/>
            <a:ext cx="4208059" cy="791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rial"/>
              <a:buNone/>
              <a:defRPr sz="1600" b="1">
                <a:solidFill>
                  <a:schemeClr val="accent3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20"/>
          <p:cNvSpPr txBox="1">
            <a:spLocks noGrp="1"/>
          </p:cNvSpPr>
          <p:nvPr>
            <p:ph type="body" idx="5"/>
          </p:nvPr>
        </p:nvSpPr>
        <p:spPr>
          <a:xfrm>
            <a:off x="3281688" y="2727012"/>
            <a:ext cx="3750858" cy="32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20"/>
          <p:cNvSpPr txBox="1">
            <a:spLocks noGrp="1"/>
          </p:cNvSpPr>
          <p:nvPr>
            <p:ph type="body" idx="6"/>
          </p:nvPr>
        </p:nvSpPr>
        <p:spPr>
          <a:xfrm>
            <a:off x="3281688" y="3076635"/>
            <a:ext cx="3750858" cy="504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20"/>
          <p:cNvSpPr txBox="1">
            <a:spLocks noGrp="1"/>
          </p:cNvSpPr>
          <p:nvPr>
            <p:ph type="body" idx="7"/>
          </p:nvPr>
        </p:nvSpPr>
        <p:spPr>
          <a:xfrm>
            <a:off x="7503551" y="2724846"/>
            <a:ext cx="4208059" cy="898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rial"/>
              <a:buNone/>
              <a:defRPr sz="1600" b="1">
                <a:solidFill>
                  <a:schemeClr val="accent3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20"/>
          <p:cNvSpPr txBox="1">
            <a:spLocks noGrp="1"/>
          </p:cNvSpPr>
          <p:nvPr>
            <p:ph type="body" idx="8"/>
          </p:nvPr>
        </p:nvSpPr>
        <p:spPr>
          <a:xfrm>
            <a:off x="3281688" y="3650608"/>
            <a:ext cx="3750858" cy="32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20"/>
          <p:cNvSpPr txBox="1">
            <a:spLocks noGrp="1"/>
          </p:cNvSpPr>
          <p:nvPr>
            <p:ph type="body" idx="9"/>
          </p:nvPr>
        </p:nvSpPr>
        <p:spPr>
          <a:xfrm>
            <a:off x="3281688" y="4000232"/>
            <a:ext cx="3750858" cy="504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20"/>
          <p:cNvSpPr txBox="1">
            <a:spLocks noGrp="1"/>
          </p:cNvSpPr>
          <p:nvPr>
            <p:ph type="body" idx="13"/>
          </p:nvPr>
        </p:nvSpPr>
        <p:spPr>
          <a:xfrm>
            <a:off x="7503551" y="3666016"/>
            <a:ext cx="4208059" cy="854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rial"/>
              <a:buNone/>
              <a:defRPr sz="1600" b="1">
                <a:solidFill>
                  <a:schemeClr val="accent3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0" name="Google Shape;60;p20"/>
          <p:cNvSpPr txBox="1">
            <a:spLocks noGrp="1"/>
          </p:cNvSpPr>
          <p:nvPr>
            <p:ph type="body" idx="14"/>
          </p:nvPr>
        </p:nvSpPr>
        <p:spPr>
          <a:xfrm>
            <a:off x="3281688" y="4571989"/>
            <a:ext cx="3750858" cy="32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20"/>
          <p:cNvSpPr txBox="1">
            <a:spLocks noGrp="1"/>
          </p:cNvSpPr>
          <p:nvPr>
            <p:ph type="body" idx="15"/>
          </p:nvPr>
        </p:nvSpPr>
        <p:spPr>
          <a:xfrm>
            <a:off x="3281688" y="4921611"/>
            <a:ext cx="3750858" cy="504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20"/>
          <p:cNvSpPr txBox="1">
            <a:spLocks noGrp="1"/>
          </p:cNvSpPr>
          <p:nvPr>
            <p:ph type="body" idx="16"/>
          </p:nvPr>
        </p:nvSpPr>
        <p:spPr>
          <a:xfrm>
            <a:off x="3281688" y="5493370"/>
            <a:ext cx="3750858" cy="32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20"/>
          <p:cNvSpPr txBox="1">
            <a:spLocks noGrp="1"/>
          </p:cNvSpPr>
          <p:nvPr>
            <p:ph type="body" idx="17"/>
          </p:nvPr>
        </p:nvSpPr>
        <p:spPr>
          <a:xfrm>
            <a:off x="3281688" y="5842992"/>
            <a:ext cx="3750858" cy="504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p20"/>
          <p:cNvSpPr txBox="1">
            <a:spLocks noGrp="1"/>
          </p:cNvSpPr>
          <p:nvPr>
            <p:ph type="body" idx="18"/>
          </p:nvPr>
        </p:nvSpPr>
        <p:spPr>
          <a:xfrm>
            <a:off x="7503551" y="4605022"/>
            <a:ext cx="4208059" cy="854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rial"/>
              <a:buNone/>
              <a:defRPr sz="1600" b="1">
                <a:solidFill>
                  <a:schemeClr val="accent3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20"/>
          <p:cNvSpPr txBox="1">
            <a:spLocks noGrp="1"/>
          </p:cNvSpPr>
          <p:nvPr>
            <p:ph type="body" idx="19"/>
          </p:nvPr>
        </p:nvSpPr>
        <p:spPr>
          <a:xfrm>
            <a:off x="7503551" y="5493370"/>
            <a:ext cx="4208059" cy="854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rial"/>
              <a:buNone/>
              <a:defRPr sz="1600" b="1">
                <a:solidFill>
                  <a:schemeClr val="accent3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20"/>
          <p:cNvSpPr txBox="1">
            <a:spLocks noGrp="1"/>
          </p:cNvSpPr>
          <p:nvPr>
            <p:ph type="sldNum" idx="1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3"/>
          <p:cNvSpPr txBox="1"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43"/>
          <p:cNvSpPr txBox="1">
            <a:spLocks noGrp="1"/>
          </p:cNvSpPr>
          <p:nvPr>
            <p:ph type="subTitle" idx="1"/>
          </p:nvPr>
        </p:nvSpPr>
        <p:spPr>
          <a:xfrm>
            <a:off x="480240" y="459360"/>
            <a:ext cx="5614920" cy="456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4"/>
          <p:cNvSpPr txBox="1"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44"/>
          <p:cNvSpPr txBox="1">
            <a:spLocks noGrp="1"/>
          </p:cNvSpPr>
          <p:nvPr>
            <p:ph type="body" idx="1"/>
          </p:nvPr>
        </p:nvSpPr>
        <p:spPr>
          <a:xfrm>
            <a:off x="480240" y="460800"/>
            <a:ext cx="5614920" cy="45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1F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>
            <a:spLocks noGrp="1"/>
          </p:cNvSpPr>
          <p:nvPr>
            <p:ph type="body" idx="1"/>
          </p:nvPr>
        </p:nvSpPr>
        <p:spPr>
          <a:xfrm>
            <a:off x="480390" y="460649"/>
            <a:ext cx="5615611" cy="45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11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11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11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11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7" name="Google Shape;7;p8"/>
          <p:cNvGrpSpPr/>
          <p:nvPr/>
        </p:nvGrpSpPr>
        <p:grpSpPr>
          <a:xfrm>
            <a:off x="11078622" y="458786"/>
            <a:ext cx="632990" cy="680887"/>
            <a:chOff x="0" y="-1"/>
            <a:chExt cx="632988" cy="680885"/>
          </a:xfrm>
        </p:grpSpPr>
        <p:sp>
          <p:nvSpPr>
            <p:cNvPr id="8" name="Google Shape;8;p8"/>
            <p:cNvSpPr/>
            <p:nvPr/>
          </p:nvSpPr>
          <p:spPr>
            <a:xfrm>
              <a:off x="0" y="-1"/>
              <a:ext cx="632988" cy="680885"/>
            </a:xfrm>
            <a:custGeom>
              <a:avLst/>
              <a:gdLst/>
              <a:ahLst/>
              <a:cxnLst/>
              <a:rect l="l" t="t" r="r" b="b"/>
              <a:pathLst>
                <a:path w="21600" h="21407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9;p8"/>
            <p:cNvSpPr/>
            <p:nvPr/>
          </p:nvSpPr>
          <p:spPr>
            <a:xfrm>
              <a:off x="398678" y="414250"/>
              <a:ext cx="54346" cy="54111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0;p8"/>
            <p:cNvSpPr/>
            <p:nvPr/>
          </p:nvSpPr>
          <p:spPr>
            <a:xfrm>
              <a:off x="180852" y="414250"/>
              <a:ext cx="54346" cy="54111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1;p8"/>
            <p:cNvSpPr/>
            <p:nvPr/>
          </p:nvSpPr>
          <p:spPr>
            <a:xfrm>
              <a:off x="96663" y="87806"/>
              <a:ext cx="440106" cy="435109"/>
            </a:xfrm>
            <a:custGeom>
              <a:avLst/>
              <a:gdLst/>
              <a:ahLst/>
              <a:cxnLst/>
              <a:rect l="l" t="t" r="r" b="b"/>
              <a:pathLst>
                <a:path w="21600" h="21579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" name="Google Shape;12;p8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8"/>
          <p:cNvSpPr txBox="1">
            <a:spLocks noGrp="1"/>
          </p:cNvSpPr>
          <p:nvPr>
            <p:ph type="sldNum" idx="1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1F6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oogle Shape;68;p17"/>
          <p:cNvGrpSpPr/>
          <p:nvPr/>
        </p:nvGrpSpPr>
        <p:grpSpPr>
          <a:xfrm>
            <a:off x="11078640" y="458640"/>
            <a:ext cx="632160" cy="680040"/>
            <a:chOff x="11078640" y="458640"/>
            <a:chExt cx="632160" cy="680040"/>
          </a:xfrm>
        </p:grpSpPr>
        <p:sp>
          <p:nvSpPr>
            <p:cNvPr id="69" name="Google Shape;69;p17"/>
            <p:cNvSpPr/>
            <p:nvPr/>
          </p:nvSpPr>
          <p:spPr>
            <a:xfrm>
              <a:off x="11078640" y="458640"/>
              <a:ext cx="632160" cy="680040"/>
            </a:xfrm>
            <a:custGeom>
              <a:avLst/>
              <a:gdLst/>
              <a:ahLst/>
              <a:cxnLst/>
              <a:rect l="l" t="t" r="r" b="b"/>
              <a:pathLst>
                <a:path w="21600" h="21407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7"/>
            <p:cNvSpPr/>
            <p:nvPr/>
          </p:nvSpPr>
          <p:spPr>
            <a:xfrm>
              <a:off x="11477160" y="873000"/>
              <a:ext cx="53640" cy="532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7"/>
            <p:cNvSpPr/>
            <p:nvPr/>
          </p:nvSpPr>
          <p:spPr>
            <a:xfrm>
              <a:off x="11259360" y="873000"/>
              <a:ext cx="53640" cy="532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7"/>
            <p:cNvSpPr/>
            <p:nvPr/>
          </p:nvSpPr>
          <p:spPr>
            <a:xfrm>
              <a:off x="11175120" y="546480"/>
              <a:ext cx="439560" cy="434520"/>
            </a:xfrm>
            <a:custGeom>
              <a:avLst/>
              <a:gdLst/>
              <a:ahLst/>
              <a:cxnLst/>
              <a:rect l="l" t="t" r="r" b="b"/>
              <a:pathLst>
                <a:path w="21600" h="21579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3" name="Google Shape;73;p17"/>
          <p:cNvSpPr txBox="1"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body" idx="1"/>
          </p:nvPr>
        </p:nvSpPr>
        <p:spPr>
          <a:xfrm>
            <a:off x="480240" y="460800"/>
            <a:ext cx="5614920" cy="45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csharp/csharp_delegates.htm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"/>
          <p:cNvSpPr txBox="1">
            <a:spLocks noGrp="1"/>
          </p:cNvSpPr>
          <p:nvPr>
            <p:ph type="ctrTitle" idx="4294967295"/>
          </p:nvPr>
        </p:nvSpPr>
        <p:spPr>
          <a:xfrm>
            <a:off x="2569902" y="3298202"/>
            <a:ext cx="7050155" cy="238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 fontScale="9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lt-LT" sz="6000" dirty="0"/>
              <a:t>Delegates </a:t>
            </a:r>
            <a:r>
              <a:rPr lang="lt-LT" sz="6000" dirty="0" err="1"/>
              <a:t>and</a:t>
            </a:r>
            <a:r>
              <a:rPr lang="lt-LT" sz="6000" dirty="0"/>
              <a:t> </a:t>
            </a:r>
            <a:r>
              <a:rPr lang="lt-LT" sz="6000" dirty="0" err="1"/>
              <a:t>anonymous</a:t>
            </a:r>
            <a:r>
              <a:rPr lang="lt-LT" sz="6000" dirty="0"/>
              <a:t> </a:t>
            </a:r>
            <a:r>
              <a:rPr lang="lt-LT" sz="6000" dirty="0" err="1"/>
              <a:t>methods</a:t>
            </a:r>
            <a:endParaRPr sz="60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"/>
          <p:cNvSpPr txBox="1"/>
          <p:nvPr/>
        </p:nvSpPr>
        <p:spPr>
          <a:xfrm>
            <a:off x="643096" y="5892513"/>
            <a:ext cx="226749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lt-LT"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 sz="16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"/>
          <p:cNvSpPr txBox="1">
            <a:spLocks noGrp="1"/>
          </p:cNvSpPr>
          <p:nvPr>
            <p:ph type="body" idx="2"/>
          </p:nvPr>
        </p:nvSpPr>
        <p:spPr>
          <a:xfrm>
            <a:off x="474662" y="2619023"/>
            <a:ext cx="2334168" cy="238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lt-LT" dirty="0" err="1"/>
              <a:t>Lecturer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lt-LT" dirty="0"/>
              <a:t>Rokas Slaboševičius</a:t>
            </a:r>
            <a:endParaRPr dirty="0"/>
          </a:p>
        </p:txBody>
      </p:sp>
      <p:pic>
        <p:nvPicPr>
          <p:cNvPr id="130" name="Google Shape;130;p1" descr="Picture Placeholder 16"/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9866313" y="458787"/>
            <a:ext cx="1835151" cy="1835151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"/>
          <p:cNvSpPr txBox="1">
            <a:spLocks noGrp="1"/>
          </p:cNvSpPr>
          <p:nvPr>
            <p:ph type="body" idx="1"/>
          </p:nvPr>
        </p:nvSpPr>
        <p:spPr>
          <a:xfrm>
            <a:off x="2569902" y="5930347"/>
            <a:ext cx="7050155" cy="927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13c9da6cc4_2_65"/>
          <p:cNvSpPr txBox="1">
            <a:spLocks noGrp="1"/>
          </p:cNvSpPr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lt-LT" sz="3200"/>
              <a:t>Anonymous methods</a:t>
            </a:r>
            <a:endParaRPr/>
          </a:p>
        </p:txBody>
      </p:sp>
      <p:sp>
        <p:nvSpPr>
          <p:cNvPr id="211" name="Google Shape;211;g113c9da6cc4_2_65"/>
          <p:cNvSpPr txBox="1">
            <a:spLocks noGrp="1"/>
          </p:cNvSpPr>
          <p:nvPr>
            <p:ph type="body" idx="1"/>
          </p:nvPr>
        </p:nvSpPr>
        <p:spPr>
          <a:xfrm>
            <a:off x="480391" y="460650"/>
            <a:ext cx="56157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lt-LT"/>
              <a:t>Delegates and anonymous methods</a:t>
            </a:r>
            <a:endParaRPr/>
          </a:p>
        </p:txBody>
      </p:sp>
      <p:sp>
        <p:nvSpPr>
          <p:cNvPr id="212" name="Google Shape;212;g113c9da6cc4_2_65"/>
          <p:cNvSpPr txBox="1">
            <a:spLocks noGrp="1"/>
          </p:cNvSpPr>
          <p:nvPr>
            <p:ph type="body" idx="2"/>
          </p:nvPr>
        </p:nvSpPr>
        <p:spPr>
          <a:xfrm>
            <a:off x="480400" y="2671875"/>
            <a:ext cx="4535100" cy="39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SzPts val="1600"/>
              <a:buChar char="•"/>
            </a:pPr>
            <a:r>
              <a:rPr lang="lt-LT" sz="1600"/>
              <a:t>An anonymous method can also be passed as a </a:t>
            </a:r>
            <a:r>
              <a:rPr lang="lt-LT" sz="1600" b="1"/>
              <a:t>parameter </a:t>
            </a:r>
            <a:r>
              <a:rPr lang="lt-LT" sz="1600"/>
              <a:t>to another method</a:t>
            </a:r>
            <a:endParaRPr sz="1600"/>
          </a:p>
        </p:txBody>
      </p:sp>
      <p:cxnSp>
        <p:nvCxnSpPr>
          <p:cNvPr id="213" name="Google Shape;213;g113c9da6cc4_2_65"/>
          <p:cNvCxnSpPr>
            <a:stCxn id="214" idx="2"/>
            <a:endCxn id="215" idx="0"/>
          </p:cNvCxnSpPr>
          <p:nvPr/>
        </p:nvCxnSpPr>
        <p:spPr>
          <a:xfrm>
            <a:off x="8335925" y="2567275"/>
            <a:ext cx="0" cy="5211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216" name="Google Shape;216;g113c9da6cc4_2_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6400" y="3088375"/>
            <a:ext cx="5591175" cy="246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g113c9da6cc4_2_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93912" y="420625"/>
            <a:ext cx="4884025" cy="214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13c9da6cc4_2_78"/>
          <p:cNvSpPr txBox="1">
            <a:spLocks noGrp="1"/>
          </p:cNvSpPr>
          <p:nvPr>
            <p:ph type="body" idx="1"/>
          </p:nvPr>
        </p:nvSpPr>
        <p:spPr>
          <a:xfrm>
            <a:off x="480391" y="460650"/>
            <a:ext cx="56157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lt-LT"/>
              <a:t>Delegates and anonymous methods</a:t>
            </a:r>
            <a:endParaRPr/>
          </a:p>
        </p:txBody>
      </p:sp>
      <p:pic>
        <p:nvPicPr>
          <p:cNvPr id="223" name="Google Shape;223;g113c9da6cc4_2_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900" y="2189450"/>
            <a:ext cx="10544175" cy="234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3c9da6cc4_2_85"/>
          <p:cNvSpPr txBox="1">
            <a:spLocks noGrp="1"/>
          </p:cNvSpPr>
          <p:nvPr>
            <p:ph type="body" idx="1"/>
          </p:nvPr>
        </p:nvSpPr>
        <p:spPr>
          <a:xfrm>
            <a:off x="480390" y="460649"/>
            <a:ext cx="56157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lt-LT"/>
              <a:t>Delegates and anonymous methods</a:t>
            </a:r>
            <a:endParaRPr/>
          </a:p>
        </p:txBody>
      </p:sp>
      <p:grpSp>
        <p:nvGrpSpPr>
          <p:cNvPr id="229" name="Google Shape;229;g113c9da6cc4_2_85"/>
          <p:cNvGrpSpPr/>
          <p:nvPr/>
        </p:nvGrpSpPr>
        <p:grpSpPr>
          <a:xfrm>
            <a:off x="480002" y="898237"/>
            <a:ext cx="1835100" cy="464100"/>
            <a:chOff x="0" y="0"/>
            <a:chExt cx="1835100" cy="464100"/>
          </a:xfrm>
        </p:grpSpPr>
        <p:sp>
          <p:nvSpPr>
            <p:cNvPr id="230" name="Google Shape;230;g113c9da6cc4_2_85"/>
            <p:cNvSpPr/>
            <p:nvPr/>
          </p:nvSpPr>
          <p:spPr>
            <a:xfrm>
              <a:off x="0" y="0"/>
              <a:ext cx="1835100" cy="4641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E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g113c9da6cc4_2_85"/>
            <p:cNvSpPr txBox="1"/>
            <p:nvPr/>
          </p:nvSpPr>
          <p:spPr>
            <a:xfrm>
              <a:off x="113705" y="62841"/>
              <a:ext cx="1607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EFFFF"/>
                </a:buClr>
                <a:buSzPts val="1600"/>
                <a:buFont typeface="Arial"/>
                <a:buNone/>
              </a:pPr>
              <a:r>
                <a:rPr lang="lt-LT" sz="1600" b="1" i="0" u="none" strike="noStrike" cap="none">
                  <a:solidFill>
                    <a:srgbClr val="FEFFFF"/>
                  </a:solidFill>
                  <a:latin typeface="Arial"/>
                  <a:ea typeface="Arial"/>
                  <a:cs typeface="Arial"/>
                  <a:sym typeface="Arial"/>
                </a:rPr>
                <a:t>Task </a:t>
              </a:r>
              <a:r>
                <a:rPr lang="lt-LT" sz="1600" b="1">
                  <a:solidFill>
                    <a:srgbClr val="FEFFFF"/>
                  </a:solidFill>
                </a:rPr>
                <a:t>2</a:t>
              </a:r>
              <a:endParaRPr sz="1600" b="1" i="0" u="none" strike="noStrike" cap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32" name="Google Shape;232;g113c9da6cc4_2_85" descr="Picture Placeholder 2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80002" y="1441475"/>
            <a:ext cx="11231996" cy="5228266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g113c9da6cc4_2_85"/>
          <p:cNvSpPr txBox="1"/>
          <p:nvPr/>
        </p:nvSpPr>
        <p:spPr>
          <a:xfrm>
            <a:off x="594095" y="1832383"/>
            <a:ext cx="10719300" cy="45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−"/>
            </a:pP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Rework the "Task 1" tasks to use anonymous functions instead of regular functions to initialize delegates.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1" indent="-1968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1591156f4a_0_0"/>
          <p:cNvSpPr txBox="1">
            <a:spLocks noGrp="1"/>
          </p:cNvSpPr>
          <p:nvPr>
            <p:ph type="body" idx="1"/>
          </p:nvPr>
        </p:nvSpPr>
        <p:spPr>
          <a:xfrm>
            <a:off x="480390" y="460649"/>
            <a:ext cx="56157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lt-LT"/>
              <a:t>Delegates and anonymous methods</a:t>
            </a:r>
            <a:endParaRPr/>
          </a:p>
        </p:txBody>
      </p:sp>
      <p:grpSp>
        <p:nvGrpSpPr>
          <p:cNvPr id="239" name="Google Shape;239;g11591156f4a_0_0"/>
          <p:cNvGrpSpPr/>
          <p:nvPr/>
        </p:nvGrpSpPr>
        <p:grpSpPr>
          <a:xfrm>
            <a:off x="480002" y="898237"/>
            <a:ext cx="1835100" cy="464100"/>
            <a:chOff x="0" y="0"/>
            <a:chExt cx="1835100" cy="464100"/>
          </a:xfrm>
        </p:grpSpPr>
        <p:sp>
          <p:nvSpPr>
            <p:cNvPr id="240" name="Google Shape;240;g11591156f4a_0_0"/>
            <p:cNvSpPr/>
            <p:nvPr/>
          </p:nvSpPr>
          <p:spPr>
            <a:xfrm>
              <a:off x="0" y="0"/>
              <a:ext cx="1835100" cy="4641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E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g11591156f4a_0_0"/>
            <p:cNvSpPr txBox="1"/>
            <p:nvPr/>
          </p:nvSpPr>
          <p:spPr>
            <a:xfrm>
              <a:off x="113705" y="62841"/>
              <a:ext cx="1607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EFFFF"/>
                </a:buClr>
                <a:buSzPts val="1600"/>
                <a:buFont typeface="Arial"/>
                <a:buNone/>
              </a:pPr>
              <a:r>
                <a:rPr lang="lt-LT" sz="1600" b="1" i="0" u="none" strike="noStrike" cap="none">
                  <a:solidFill>
                    <a:srgbClr val="FEFFFF"/>
                  </a:solidFill>
                  <a:latin typeface="Arial"/>
                  <a:ea typeface="Arial"/>
                  <a:cs typeface="Arial"/>
                  <a:sym typeface="Arial"/>
                </a:rPr>
                <a:t>Task </a:t>
              </a:r>
              <a:r>
                <a:rPr lang="lt-LT" sz="1600" b="1">
                  <a:solidFill>
                    <a:srgbClr val="FEFFFF"/>
                  </a:solidFill>
                </a:rPr>
                <a:t>3</a:t>
              </a:r>
              <a:endParaRPr sz="1600" b="1" i="0" u="none" strike="noStrike" cap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42" name="Google Shape;242;g11591156f4a_0_0" descr="Picture Placeholder 2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80002" y="1441475"/>
            <a:ext cx="11231996" cy="5228266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g11591156f4a_0_0"/>
          <p:cNvSpPr txBox="1"/>
          <p:nvPr/>
        </p:nvSpPr>
        <p:spPr>
          <a:xfrm>
            <a:off x="594095" y="1832383"/>
            <a:ext cx="10719300" cy="45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−"/>
            </a:pP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Create a Person class with string name and int age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5750" marR="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−"/>
            </a:pP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 the Main method, create a list of people with different names and ages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5750" marR="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−"/>
            </a:pP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Create a Filter delegate that returns a bool and takes a Person object as a parameter.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5750" marR="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−"/>
            </a:pP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Create three methods that will return bool values and accept Person as a parameter, one method will check if the person is a child &lt; 18 years old, one will check if the person is an adult &gt;= 18 years old and one will check if the person is a senior citizen &gt;= 65 years old.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5750" marR="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−"/>
            </a:pP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Create a DisplayPeople method, with title, List&lt;Person&gt; and Filter delegate. The essence of the method will be to loop through the persons and run a filter passed through the parameters to check if the person is, for example, a child.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The method call will look something like this: displayPeople("Children:", people, IsChild);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5750" marR="0" lvl="1" indent="-1968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7"/>
          <p:cNvSpPr/>
          <p:nvPr/>
        </p:nvSpPr>
        <p:spPr>
          <a:xfrm>
            <a:off x="480240" y="460800"/>
            <a:ext cx="5614920" cy="45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lt-LT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Lecture title</a:t>
            </a: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7"/>
          <p:cNvSpPr/>
          <p:nvPr/>
        </p:nvSpPr>
        <p:spPr>
          <a:xfrm>
            <a:off x="3281760" y="1821960"/>
            <a:ext cx="3750120" cy="329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lt-LT" sz="1600" b="1"/>
              <a:t>Delegates and Anonymous methods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7"/>
          <p:cNvSpPr/>
          <p:nvPr/>
        </p:nvSpPr>
        <p:spPr>
          <a:xfrm>
            <a:off x="3281760" y="2171520"/>
            <a:ext cx="3750120" cy="503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7"/>
          <p:cNvSpPr/>
          <p:nvPr/>
        </p:nvSpPr>
        <p:spPr>
          <a:xfrm>
            <a:off x="480240" y="5032080"/>
            <a:ext cx="2342880" cy="136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000" rIns="45700" bIns="450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lt-LT" sz="3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Useful information</a:t>
            </a:r>
            <a:endParaRPr sz="3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7"/>
          <p:cNvSpPr/>
          <p:nvPr/>
        </p:nvSpPr>
        <p:spPr>
          <a:xfrm>
            <a:off x="7503475" y="1821942"/>
            <a:ext cx="4207200" cy="136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lt-LT" sz="1600" u="sng">
                <a:solidFill>
                  <a:schemeClr val="hlink"/>
                </a:solidFill>
                <a:hlinkClick r:id="rId3"/>
              </a:rPr>
              <a:t>https://www.tutorialspoint.com/csharp/csharp_delegates.htm</a:t>
            </a:r>
            <a:endParaRPr sz="160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lt-LT" sz="1600"/>
              <a:t>https://www.tutorialsteacher.com/csharp/csharp-anonymous-method</a:t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"/>
          <p:cNvSpPr txBox="1">
            <a:spLocks noGrp="1"/>
          </p:cNvSpPr>
          <p:nvPr>
            <p:ph type="body" idx="1"/>
          </p:nvPr>
        </p:nvSpPr>
        <p:spPr>
          <a:xfrm>
            <a:off x="480390" y="460649"/>
            <a:ext cx="5615611" cy="45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lt-LT"/>
              <a:t>Delegates and anonymous methods</a:t>
            </a:r>
            <a:endParaRPr/>
          </a:p>
        </p:txBody>
      </p:sp>
      <p:sp>
        <p:nvSpPr>
          <p:cNvPr id="137" name="Google Shape;137;p2"/>
          <p:cNvSpPr txBox="1">
            <a:spLocks noGrp="1"/>
          </p:cNvSpPr>
          <p:nvPr>
            <p:ph type="title"/>
          </p:nvPr>
        </p:nvSpPr>
        <p:spPr>
          <a:xfrm>
            <a:off x="480391" y="1371705"/>
            <a:ext cx="5153927" cy="13652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lt-LT"/>
              <a:t>Today you will learn</a:t>
            </a:r>
            <a:endParaRPr/>
          </a:p>
        </p:txBody>
      </p:sp>
      <p:sp>
        <p:nvSpPr>
          <p:cNvPr id="138" name="Google Shape;138;p2"/>
          <p:cNvSpPr txBox="1">
            <a:spLocks noGrp="1"/>
          </p:cNvSpPr>
          <p:nvPr>
            <p:ph type="body" idx="2"/>
          </p:nvPr>
        </p:nvSpPr>
        <p:spPr>
          <a:xfrm>
            <a:off x="1398588" y="3193409"/>
            <a:ext cx="4235730" cy="901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lt-LT"/>
              <a:t>Who are the delegates?</a:t>
            </a:r>
            <a:endParaRPr/>
          </a:p>
        </p:txBody>
      </p:sp>
      <p:sp>
        <p:nvSpPr>
          <p:cNvPr id="139" name="Google Shape;139;p2"/>
          <p:cNvSpPr txBox="1">
            <a:spLocks noGrp="1"/>
          </p:cNvSpPr>
          <p:nvPr>
            <p:ph type="body" idx="3"/>
          </p:nvPr>
        </p:nvSpPr>
        <p:spPr>
          <a:xfrm>
            <a:off x="1398588" y="4336410"/>
            <a:ext cx="4235730" cy="901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lt-LT"/>
              <a:t>What are anonymous functions?</a:t>
            </a:r>
            <a:endParaRPr/>
          </a:p>
        </p:txBody>
      </p:sp>
      <p:grpSp>
        <p:nvGrpSpPr>
          <p:cNvPr id="140" name="Google Shape;140;p2"/>
          <p:cNvGrpSpPr/>
          <p:nvPr/>
        </p:nvGrpSpPr>
        <p:grpSpPr>
          <a:xfrm>
            <a:off x="480390" y="3193409"/>
            <a:ext cx="731478" cy="731478"/>
            <a:chOff x="0" y="0"/>
            <a:chExt cx="731476" cy="731476"/>
          </a:xfrm>
        </p:grpSpPr>
        <p:sp>
          <p:nvSpPr>
            <p:cNvPr id="141" name="Google Shape;141;p2"/>
            <p:cNvSpPr/>
            <p:nvPr/>
          </p:nvSpPr>
          <p:spPr>
            <a:xfrm>
              <a:off x="0" y="0"/>
              <a:ext cx="731476" cy="731476"/>
            </a:xfrm>
            <a:prstGeom prst="ellipse">
              <a:avLst/>
            </a:prstGeom>
            <a:solidFill>
              <a:srgbClr val="191919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E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2"/>
            <p:cNvSpPr txBox="1"/>
            <p:nvPr/>
          </p:nvSpPr>
          <p:spPr>
            <a:xfrm>
              <a:off x="152842" y="178122"/>
              <a:ext cx="425792" cy="3752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EFFFF"/>
                </a:buClr>
                <a:buSzPts val="2000"/>
                <a:buFont typeface="Arial"/>
                <a:buNone/>
              </a:pPr>
              <a:r>
                <a:rPr lang="lt-LT" sz="2000" b="0" i="0" u="none" strike="noStrike" cap="none">
                  <a:solidFill>
                    <a:srgbClr val="FEFFFF"/>
                  </a:solidFill>
                  <a:latin typeface="Arial"/>
                  <a:ea typeface="Arial"/>
                  <a:cs typeface="Arial"/>
                  <a:sym typeface="Arial"/>
                </a:rPr>
                <a:t>01</a:t>
              </a:r>
              <a:endParaRPr/>
            </a:p>
          </p:txBody>
        </p:sp>
      </p:grpSp>
      <p:grpSp>
        <p:nvGrpSpPr>
          <p:cNvPr id="143" name="Google Shape;143;p2"/>
          <p:cNvGrpSpPr/>
          <p:nvPr/>
        </p:nvGrpSpPr>
        <p:grpSpPr>
          <a:xfrm>
            <a:off x="480390" y="4403230"/>
            <a:ext cx="731478" cy="731478"/>
            <a:chOff x="0" y="0"/>
            <a:chExt cx="731476" cy="731476"/>
          </a:xfrm>
        </p:grpSpPr>
        <p:sp>
          <p:nvSpPr>
            <p:cNvPr id="144" name="Google Shape;144;p2"/>
            <p:cNvSpPr/>
            <p:nvPr/>
          </p:nvSpPr>
          <p:spPr>
            <a:xfrm>
              <a:off x="0" y="0"/>
              <a:ext cx="731476" cy="731476"/>
            </a:xfrm>
            <a:prstGeom prst="ellipse">
              <a:avLst/>
            </a:prstGeom>
            <a:solidFill>
              <a:srgbClr val="191919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E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2"/>
            <p:cNvSpPr txBox="1"/>
            <p:nvPr/>
          </p:nvSpPr>
          <p:spPr>
            <a:xfrm>
              <a:off x="152842" y="178122"/>
              <a:ext cx="425792" cy="3752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EFFFF"/>
                </a:buClr>
                <a:buSzPts val="2000"/>
                <a:buFont typeface="Arial"/>
                <a:buNone/>
              </a:pPr>
              <a:r>
                <a:rPr lang="lt-LT" sz="2000" b="0" i="0" u="none" strike="noStrike" cap="none">
                  <a:solidFill>
                    <a:srgbClr val="FEFFFF"/>
                  </a:solidFill>
                  <a:latin typeface="Arial"/>
                  <a:ea typeface="Arial"/>
                  <a:cs typeface="Arial"/>
                  <a:sym typeface="Arial"/>
                </a:rPr>
                <a:t>02</a:t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"/>
          <p:cNvSpPr txBox="1">
            <a:spLocks noGrp="1"/>
          </p:cNvSpPr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lt-LT" sz="3200"/>
              <a:t>Delegate</a:t>
            </a:r>
            <a:endParaRPr/>
          </a:p>
        </p:txBody>
      </p:sp>
      <p:sp>
        <p:nvSpPr>
          <p:cNvPr id="151" name="Google Shape;151;p3"/>
          <p:cNvSpPr txBox="1">
            <a:spLocks noGrp="1"/>
          </p:cNvSpPr>
          <p:nvPr>
            <p:ph type="body" idx="1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lt-LT"/>
              <a:t>Delegates and anonymous methods</a:t>
            </a:r>
            <a:endParaRPr/>
          </a:p>
        </p:txBody>
      </p:sp>
      <p:sp>
        <p:nvSpPr>
          <p:cNvPr id="152" name="Google Shape;152;p3"/>
          <p:cNvSpPr txBox="1">
            <a:spLocks noGrp="1"/>
          </p:cNvSpPr>
          <p:nvPr>
            <p:ph type="body" idx="2"/>
          </p:nvPr>
        </p:nvSpPr>
        <p:spPr>
          <a:xfrm>
            <a:off x="480400" y="2671875"/>
            <a:ext cx="10859100" cy="3937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lt-LT" sz="1600"/>
              <a:t>Just as a </a:t>
            </a:r>
            <a:r>
              <a:rPr lang="lt-LT" sz="1600" b="1"/>
              <a:t>class </a:t>
            </a:r>
            <a:r>
              <a:rPr lang="lt-LT" sz="1600"/>
              <a:t>object is a reference to data in memory, a delegate is a variable of reference type to a </a:t>
            </a:r>
            <a:r>
              <a:rPr lang="lt-LT" sz="1600" b="1"/>
              <a:t>method</a:t>
            </a:r>
            <a:r>
              <a:rPr lang="lt-LT" sz="1600"/>
              <a:t>.</a:t>
            </a:r>
            <a:endParaRPr sz="1600"/>
          </a:p>
          <a:p>
            <a:pPr marL="285750" lvl="0" indent="-28575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SzPts val="1600"/>
              <a:buChar char="•"/>
            </a:pPr>
            <a:r>
              <a:rPr lang="lt-LT" sz="1600"/>
              <a:t>Creating a delegate consists of specifying the scope (private/public etc.), specifying that it is a delegate ("delegate"), specifying what data type return method it will be (string, int etc.), the name of the delegate and the parameters (string s).</a:t>
            </a:r>
            <a:endParaRPr sz="1600"/>
          </a:p>
          <a:p>
            <a:pPr marL="914400" lvl="1" indent="-22860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SzPts val="1600"/>
              <a:buNone/>
            </a:pPr>
            <a:r>
              <a:rPr lang="lt-LT" sz="1600"/>
              <a:t>private delegate int NumberChanger(int number);</a:t>
            </a:r>
            <a:endParaRPr sz="1600"/>
          </a:p>
          <a:p>
            <a:pPr marL="457200" lvl="0" indent="-33020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SzPts val="1600"/>
              <a:buChar char="•"/>
            </a:pPr>
            <a:r>
              <a:rPr lang="lt-LT" sz="1600"/>
              <a:t>Such a delegate will be able to reference any method that returns int and has a single int variable in its parameters.</a:t>
            </a:r>
            <a:endParaRPr sz="1600"/>
          </a:p>
          <a:p>
            <a:pPr marL="457200" lvl="0" indent="-33020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SzPts val="1600"/>
              <a:buChar char="•"/>
            </a:pPr>
            <a:r>
              <a:rPr lang="lt-LT" sz="1600" b="1"/>
              <a:t>The reference to which method the delegate points to may change during runtime</a:t>
            </a:r>
            <a:endParaRPr sz="1600" b="1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13c9da6cc4_2_6"/>
          <p:cNvSpPr txBox="1">
            <a:spLocks noGrp="1"/>
          </p:cNvSpPr>
          <p:nvPr>
            <p:ph type="body" idx="1"/>
          </p:nvPr>
        </p:nvSpPr>
        <p:spPr>
          <a:xfrm>
            <a:off x="480391" y="460650"/>
            <a:ext cx="5615700" cy="453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lt-LT" b="1"/>
              <a:t>Creating a delegate</a:t>
            </a:r>
            <a:endParaRPr b="1"/>
          </a:p>
        </p:txBody>
      </p:sp>
      <p:sp>
        <p:nvSpPr>
          <p:cNvPr id="158" name="Google Shape;158;g113c9da6cc4_2_6"/>
          <p:cNvSpPr txBox="1">
            <a:spLocks noGrp="1"/>
          </p:cNvSpPr>
          <p:nvPr>
            <p:ph type="body" idx="2"/>
          </p:nvPr>
        </p:nvSpPr>
        <p:spPr>
          <a:xfrm>
            <a:off x="6472650" y="2728779"/>
            <a:ext cx="5149500" cy="1653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SzPts val="1600"/>
              <a:buChar char="•"/>
            </a:pPr>
            <a:r>
              <a:rPr lang="lt-LT" sz="1400">
                <a:solidFill>
                  <a:schemeClr val="dk1"/>
                </a:solidFill>
              </a:rPr>
              <a:t>First declare a delegate</a:t>
            </a:r>
            <a:endParaRPr sz="1400">
              <a:solidFill>
                <a:schemeClr val="dk1"/>
              </a:solidFill>
            </a:endParaRPr>
          </a:p>
          <a:p>
            <a:pPr marL="285750" lvl="0" indent="-27305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SzPts val="1400"/>
              <a:buChar char="•"/>
            </a:pPr>
            <a:r>
              <a:rPr lang="lt-LT" sz="1400">
                <a:solidFill>
                  <a:schemeClr val="dk1"/>
                </a:solidFill>
              </a:rPr>
              <a:t>Second, we create functions that are appropriate for our delegate</a:t>
            </a:r>
            <a:endParaRPr sz="1400">
              <a:solidFill>
                <a:schemeClr val="dk1"/>
              </a:solidFill>
            </a:endParaRPr>
          </a:p>
          <a:p>
            <a:pPr marL="285750" lvl="0" indent="-27305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SzPts val="1400"/>
              <a:buChar char="•"/>
            </a:pPr>
            <a:r>
              <a:rPr lang="lt-LT" sz="1400">
                <a:solidFill>
                  <a:schemeClr val="dk1"/>
                </a:solidFill>
              </a:rPr>
              <a:t>Third, initialise the delegate</a:t>
            </a:r>
            <a:endParaRPr sz="1400">
              <a:solidFill>
                <a:schemeClr val="dk1"/>
              </a:solidFill>
            </a:endParaRPr>
          </a:p>
          <a:p>
            <a:pPr marL="285750" lvl="0" indent="-27305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SzPts val="1400"/>
              <a:buChar char="•"/>
            </a:pPr>
            <a:r>
              <a:rPr lang="lt-LT" sz="1400">
                <a:solidFill>
                  <a:schemeClr val="dk1"/>
                </a:solidFill>
              </a:rPr>
              <a:t>Fourthly, we invite the methods referred to by delegates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9" name="Google Shape;159;g113c9da6cc4_2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4685" y="1371700"/>
            <a:ext cx="2494557" cy="1850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g113c9da6cc4_2_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5216" y="2184856"/>
            <a:ext cx="2313509" cy="942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g113c9da6cc4_2_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1025" y="3638857"/>
            <a:ext cx="3875627" cy="3869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g113c9da6cc4_2_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67633" y="5052436"/>
            <a:ext cx="2468662" cy="42056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3" name="Google Shape;163;g113c9da6cc4_2_6"/>
          <p:cNvCxnSpPr/>
          <p:nvPr/>
        </p:nvCxnSpPr>
        <p:spPr>
          <a:xfrm rot="10800000" flipH="1">
            <a:off x="2541129" y="1554460"/>
            <a:ext cx="160800" cy="6921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4" name="Google Shape;164;g113c9da6cc4_2_6"/>
          <p:cNvCxnSpPr/>
          <p:nvPr/>
        </p:nvCxnSpPr>
        <p:spPr>
          <a:xfrm rot="10800000" flipH="1">
            <a:off x="3214582" y="1540222"/>
            <a:ext cx="527100" cy="7206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5" name="Google Shape;165;g113c9da6cc4_2_6"/>
          <p:cNvSpPr/>
          <p:nvPr/>
        </p:nvSpPr>
        <p:spPr>
          <a:xfrm>
            <a:off x="3507380" y="2332152"/>
            <a:ext cx="1475837" cy="2817707"/>
          </a:xfrm>
          <a:custGeom>
            <a:avLst/>
            <a:gdLst/>
            <a:ahLst/>
            <a:cxnLst/>
            <a:rect l="l" t="t" r="r" b="b"/>
            <a:pathLst>
              <a:path w="65144" h="127628" extrusionOk="0">
                <a:moveTo>
                  <a:pt x="10663" y="127628"/>
                </a:moveTo>
                <a:cubicBezTo>
                  <a:pt x="13894" y="125151"/>
                  <a:pt x="22079" y="119012"/>
                  <a:pt x="30049" y="112765"/>
                </a:cubicBezTo>
                <a:cubicBezTo>
                  <a:pt x="38019" y="106518"/>
                  <a:pt x="52721" y="101671"/>
                  <a:pt x="58483" y="90147"/>
                </a:cubicBezTo>
                <a:cubicBezTo>
                  <a:pt x="64245" y="78623"/>
                  <a:pt x="66076" y="54929"/>
                  <a:pt x="64622" y="43620"/>
                </a:cubicBezTo>
                <a:cubicBezTo>
                  <a:pt x="63168" y="32311"/>
                  <a:pt x="60529" y="29564"/>
                  <a:pt x="49759" y="22294"/>
                </a:cubicBezTo>
                <a:cubicBezTo>
                  <a:pt x="38989" y="15024"/>
                  <a:pt x="8293" y="3716"/>
                  <a:pt x="0" y="0"/>
                </a:cubicBez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stealth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13c9da6cc4_2_28"/>
          <p:cNvSpPr txBox="1">
            <a:spLocks noGrp="1"/>
          </p:cNvSpPr>
          <p:nvPr>
            <p:ph type="body" idx="1"/>
          </p:nvPr>
        </p:nvSpPr>
        <p:spPr>
          <a:xfrm>
            <a:off x="480391" y="460650"/>
            <a:ext cx="5615700" cy="453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lt-LT" b="1" dirty="0"/>
              <a:t>Creating a delegate</a:t>
            </a:r>
            <a:endParaRPr b="1" dirty="0"/>
          </a:p>
        </p:txBody>
      </p:sp>
      <p:sp>
        <p:nvSpPr>
          <p:cNvPr id="171" name="Google Shape;171;g113c9da6cc4_2_28"/>
          <p:cNvSpPr txBox="1">
            <a:spLocks noGrp="1"/>
          </p:cNvSpPr>
          <p:nvPr>
            <p:ph type="body" idx="2"/>
          </p:nvPr>
        </p:nvSpPr>
        <p:spPr>
          <a:xfrm>
            <a:off x="6472650" y="2728773"/>
            <a:ext cx="5149500" cy="2501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lvl="0" indent="-27305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SzPts val="1400"/>
              <a:buChar char="•"/>
            </a:pPr>
            <a:r>
              <a:rPr lang="lt-LT" sz="1400" dirty="0">
                <a:solidFill>
                  <a:schemeClr val="dk1"/>
                </a:solidFill>
              </a:rPr>
              <a:t>When you run this program, a delegate will be created, methods </a:t>
            </a:r>
            <a:r>
              <a:rPr lang="lt-LT" sz="1400" dirty="0" err="1">
                <a:solidFill>
                  <a:schemeClr val="dk1"/>
                </a:solidFill>
              </a:rPr>
              <a:t>AddNumber</a:t>
            </a:r>
            <a:r>
              <a:rPr lang="lt-LT" sz="1400" dirty="0">
                <a:solidFill>
                  <a:schemeClr val="dk1"/>
                </a:solidFill>
              </a:rPr>
              <a:t>, </a:t>
            </a:r>
            <a:r>
              <a:rPr lang="lt-LT" sz="1400" dirty="0" err="1">
                <a:solidFill>
                  <a:schemeClr val="dk1"/>
                </a:solidFill>
              </a:rPr>
              <a:t>SubtractNumber</a:t>
            </a:r>
            <a:r>
              <a:rPr lang="lt-LT" sz="1400" dirty="0">
                <a:solidFill>
                  <a:schemeClr val="dk1"/>
                </a:solidFill>
              </a:rPr>
              <a:t>.</a:t>
            </a:r>
            <a:endParaRPr sz="1400" dirty="0">
              <a:solidFill>
                <a:schemeClr val="dk1"/>
              </a:solidFill>
            </a:endParaRPr>
          </a:p>
          <a:p>
            <a:pPr marL="285750" lvl="0" indent="-27305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SzPts val="1400"/>
              <a:buChar char="•"/>
            </a:pPr>
            <a:r>
              <a:rPr lang="lt-LT" sz="1400" dirty="0">
                <a:solidFill>
                  <a:schemeClr val="dk1"/>
                </a:solidFill>
              </a:rPr>
              <a:t>The delegates numberChanger1 and numberChanger2 are then initialized and the methods created are assigned to them. </a:t>
            </a:r>
            <a:endParaRPr sz="1400" dirty="0">
              <a:solidFill>
                <a:schemeClr val="dk1"/>
              </a:solidFill>
            </a:endParaRPr>
          </a:p>
          <a:p>
            <a:pPr marL="285750" lvl="0" indent="-27305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SzPts val="1400"/>
              <a:buChar char="•"/>
            </a:pPr>
            <a:r>
              <a:rPr lang="lt-LT" sz="1400" dirty="0">
                <a:solidFill>
                  <a:schemeClr val="dk1"/>
                </a:solidFill>
              </a:rPr>
              <a:t>Once delegates are initialized, they become variables with a pointer to the method.</a:t>
            </a:r>
            <a:endParaRPr sz="1400" dirty="0">
              <a:solidFill>
                <a:schemeClr val="dk1"/>
              </a:solidFill>
            </a:endParaRPr>
          </a:p>
          <a:p>
            <a:pPr marL="285750" lvl="0" indent="-27305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lt-LT" sz="1400" dirty="0">
                <a:solidFill>
                  <a:schemeClr val="dk1"/>
                </a:solidFill>
              </a:rPr>
              <a:t>To call the method pointed to by the delegate, you just need to specify the delegate object with the appropriate parameters.</a:t>
            </a:r>
            <a:endParaRPr sz="14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2" name="Google Shape;172;g113c9da6cc4_2_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225" y="1817263"/>
            <a:ext cx="4191000" cy="347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5"/>
          <p:cNvSpPr txBox="1">
            <a:spLocks noGrp="1"/>
          </p:cNvSpPr>
          <p:nvPr>
            <p:ph type="body" idx="1"/>
          </p:nvPr>
        </p:nvSpPr>
        <p:spPr>
          <a:xfrm>
            <a:off x="480390" y="460649"/>
            <a:ext cx="5615611" cy="45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lt-LT"/>
              <a:t>Delegates and anonymous methods</a:t>
            </a:r>
            <a:endParaRPr/>
          </a:p>
        </p:txBody>
      </p:sp>
      <p:grpSp>
        <p:nvGrpSpPr>
          <p:cNvPr id="178" name="Google Shape;178;p5"/>
          <p:cNvGrpSpPr/>
          <p:nvPr/>
        </p:nvGrpSpPr>
        <p:grpSpPr>
          <a:xfrm>
            <a:off x="480002" y="898237"/>
            <a:ext cx="1835223" cy="464235"/>
            <a:chOff x="0" y="0"/>
            <a:chExt cx="1835221" cy="464234"/>
          </a:xfrm>
        </p:grpSpPr>
        <p:sp>
          <p:nvSpPr>
            <p:cNvPr id="179" name="Google Shape;179;p5"/>
            <p:cNvSpPr/>
            <p:nvPr/>
          </p:nvSpPr>
          <p:spPr>
            <a:xfrm>
              <a:off x="0" y="0"/>
              <a:ext cx="1835221" cy="464234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E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5"/>
            <p:cNvSpPr txBox="1"/>
            <p:nvPr/>
          </p:nvSpPr>
          <p:spPr>
            <a:xfrm>
              <a:off x="113705" y="62841"/>
              <a:ext cx="1607810" cy="3385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EFFFF"/>
                </a:buClr>
                <a:buSzPts val="1600"/>
                <a:buFont typeface="Arial"/>
                <a:buNone/>
              </a:pPr>
              <a:r>
                <a:rPr lang="lt-LT" sz="1600" b="1" i="0" u="none" strike="noStrike" cap="none">
                  <a:solidFill>
                    <a:srgbClr val="FEFFFF"/>
                  </a:solidFill>
                  <a:latin typeface="Arial"/>
                  <a:ea typeface="Arial"/>
                  <a:cs typeface="Arial"/>
                  <a:sym typeface="Arial"/>
                </a:rPr>
                <a:t>Task 1</a:t>
              </a:r>
              <a:endParaRPr sz="1600" b="1" i="0" u="none" strike="noStrike" cap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81" name="Google Shape;181;p5" descr="Picture Placeholder 2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80002" y="1441475"/>
            <a:ext cx="11231996" cy="5228266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5"/>
          <p:cNvSpPr txBox="1"/>
          <p:nvPr/>
        </p:nvSpPr>
        <p:spPr>
          <a:xfrm>
            <a:off x="594095" y="1832383"/>
            <a:ext cx="10719364" cy="4564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−"/>
            </a:pP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Create a delegate that points to a method with a string return type and three parameters firstName, lastName and age. Call the delegate method.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5750" marR="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−"/>
            </a:pP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Create a delegate that points to a method with an int return type and two parameters number1 and number2. Call the delegate method.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5750" marR="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−"/>
            </a:pP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Create a delegate that points to a method with List&lt;int&gt; return type and two parameters List&lt;int&gt; and int step, the essence of the method will be to return the next element (every next element is specified by the "step" parameter). Call the delegate method.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5750" marR="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−"/>
            </a:pP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Create a delegate that points to the GetType&lt;T&gt; method with return type string and parameter T element, the method returns the data type of the element variable. Call the delegate method.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5750" marR="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−"/>
            </a:pP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1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1" indent="-1968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13c9da6cc4_2_44"/>
          <p:cNvSpPr txBox="1">
            <a:spLocks noGrp="1"/>
          </p:cNvSpPr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lt-LT" sz="3200"/>
              <a:t>Anonymous methods</a:t>
            </a:r>
            <a:endParaRPr/>
          </a:p>
        </p:txBody>
      </p:sp>
      <p:sp>
        <p:nvSpPr>
          <p:cNvPr id="188" name="Google Shape;188;g113c9da6cc4_2_44"/>
          <p:cNvSpPr txBox="1">
            <a:spLocks noGrp="1"/>
          </p:cNvSpPr>
          <p:nvPr>
            <p:ph type="body" idx="1"/>
          </p:nvPr>
        </p:nvSpPr>
        <p:spPr>
          <a:xfrm>
            <a:off x="480391" y="460650"/>
            <a:ext cx="56157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lt-LT"/>
              <a:t>Delegates and anonymous methods</a:t>
            </a:r>
            <a:endParaRPr/>
          </a:p>
        </p:txBody>
      </p:sp>
      <p:sp>
        <p:nvSpPr>
          <p:cNvPr id="189" name="Google Shape;189;g113c9da6cc4_2_44"/>
          <p:cNvSpPr txBox="1">
            <a:spLocks noGrp="1"/>
          </p:cNvSpPr>
          <p:nvPr>
            <p:ph type="body" idx="2"/>
          </p:nvPr>
        </p:nvSpPr>
        <p:spPr>
          <a:xfrm>
            <a:off x="480400" y="2671875"/>
            <a:ext cx="10859100" cy="39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lt-LT" sz="1600"/>
              <a:t>Anonymous methods are, as the name implies, methods without a name</a:t>
            </a:r>
            <a:endParaRPr sz="1600"/>
          </a:p>
          <a:p>
            <a:pPr marL="285750" lvl="0" indent="-28575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SzPts val="1600"/>
              <a:buChar char="•"/>
            </a:pPr>
            <a:r>
              <a:rPr lang="lt-LT" sz="1600"/>
              <a:t>Anonymous methods are created using the delegate keyword and can be assigned to variables of type delegate</a:t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13c9da6cc4_2_50"/>
          <p:cNvSpPr txBox="1">
            <a:spLocks noGrp="1"/>
          </p:cNvSpPr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lt-LT" sz="3200"/>
              <a:t>Anonymous methods</a:t>
            </a:r>
            <a:endParaRPr/>
          </a:p>
        </p:txBody>
      </p:sp>
      <p:sp>
        <p:nvSpPr>
          <p:cNvPr id="195" name="Google Shape;195;g113c9da6cc4_2_50"/>
          <p:cNvSpPr txBox="1">
            <a:spLocks noGrp="1"/>
          </p:cNvSpPr>
          <p:nvPr>
            <p:ph type="body" idx="1"/>
          </p:nvPr>
        </p:nvSpPr>
        <p:spPr>
          <a:xfrm>
            <a:off x="480391" y="460650"/>
            <a:ext cx="56157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lt-LT"/>
              <a:t>Delegates and anonymous methods</a:t>
            </a:r>
            <a:endParaRPr/>
          </a:p>
        </p:txBody>
      </p:sp>
      <p:sp>
        <p:nvSpPr>
          <p:cNvPr id="196" name="Google Shape;196;g113c9da6cc4_2_50"/>
          <p:cNvSpPr txBox="1">
            <a:spLocks noGrp="1"/>
          </p:cNvSpPr>
          <p:nvPr>
            <p:ph type="body" idx="2"/>
          </p:nvPr>
        </p:nvSpPr>
        <p:spPr>
          <a:xfrm>
            <a:off x="480400" y="2671875"/>
            <a:ext cx="4535100" cy="39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lt-LT" sz="1600"/>
              <a:t>First we create a delegate</a:t>
            </a:r>
            <a:endParaRPr sz="1600"/>
          </a:p>
          <a:p>
            <a:pPr marL="285750" lvl="0" indent="-28575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SzPts val="1600"/>
              <a:buChar char="•"/>
            </a:pPr>
            <a:r>
              <a:rPr lang="lt-LT" sz="1600"/>
              <a:t>Second, we initialize the created delegate and assign a value to it immediately when describing the function.</a:t>
            </a:r>
            <a:endParaRPr sz="1600"/>
          </a:p>
        </p:txBody>
      </p:sp>
      <p:pic>
        <p:nvPicPr>
          <p:cNvPr id="197" name="Google Shape;197;g113c9da6cc4_2_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6475" y="2816200"/>
            <a:ext cx="4358439" cy="24394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13c9da6cc4_2_57"/>
          <p:cNvSpPr txBox="1">
            <a:spLocks noGrp="1"/>
          </p:cNvSpPr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lt-LT" sz="3200"/>
              <a:t>Anonymous methods</a:t>
            </a:r>
            <a:endParaRPr/>
          </a:p>
        </p:txBody>
      </p:sp>
      <p:sp>
        <p:nvSpPr>
          <p:cNvPr id="203" name="Google Shape;203;g113c9da6cc4_2_57"/>
          <p:cNvSpPr txBox="1">
            <a:spLocks noGrp="1"/>
          </p:cNvSpPr>
          <p:nvPr>
            <p:ph type="body" idx="1"/>
          </p:nvPr>
        </p:nvSpPr>
        <p:spPr>
          <a:xfrm>
            <a:off x="480391" y="460650"/>
            <a:ext cx="56157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lt-LT"/>
              <a:t>Delegates and anonymous methods</a:t>
            </a:r>
            <a:endParaRPr/>
          </a:p>
        </p:txBody>
      </p:sp>
      <p:sp>
        <p:nvSpPr>
          <p:cNvPr id="204" name="Google Shape;204;g113c9da6cc4_2_57"/>
          <p:cNvSpPr txBox="1">
            <a:spLocks noGrp="1"/>
          </p:cNvSpPr>
          <p:nvPr>
            <p:ph type="body" idx="2"/>
          </p:nvPr>
        </p:nvSpPr>
        <p:spPr>
          <a:xfrm>
            <a:off x="480400" y="2671875"/>
            <a:ext cx="4535100" cy="39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SzPts val="1600"/>
              <a:buChar char="•"/>
            </a:pPr>
            <a:r>
              <a:rPr lang="lt-LT" sz="1600"/>
              <a:t>Anonymous methods also see the external scope variables</a:t>
            </a:r>
            <a:endParaRPr sz="1600"/>
          </a:p>
        </p:txBody>
      </p:sp>
      <p:pic>
        <p:nvPicPr>
          <p:cNvPr id="205" name="Google Shape;205;g113c9da6cc4_2_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0750" y="2711225"/>
            <a:ext cx="3429000" cy="206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0F1F6"/>
      </a:lt1>
      <a:dk2>
        <a:srgbClr val="A7A7A7"/>
      </a:dk2>
      <a:lt2>
        <a:srgbClr val="535353"/>
      </a:lt2>
      <a:accent1>
        <a:srgbClr val="0B00B8"/>
      </a:accent1>
      <a:accent2>
        <a:srgbClr val="FF00EB"/>
      </a:accent2>
      <a:accent3>
        <a:srgbClr val="7400FF"/>
      </a:accent3>
      <a:accent4>
        <a:srgbClr val="00FFFF"/>
      </a:accent4>
      <a:accent5>
        <a:srgbClr val="919397"/>
      </a:accent5>
      <a:accent6>
        <a:srgbClr val="0A00FF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Office Theme">
  <a:themeElements>
    <a:clrScheme name="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B00B8"/>
      </a:accent1>
      <a:accent2>
        <a:srgbClr val="FF00EB"/>
      </a:accent2>
      <a:accent3>
        <a:srgbClr val="7400FF"/>
      </a:accent3>
      <a:accent4>
        <a:srgbClr val="00FFFF"/>
      </a:accent4>
      <a:accent5>
        <a:srgbClr val="919397"/>
      </a:accent5>
      <a:accent6>
        <a:srgbClr val="0A00FF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B00B8"/>
      </a:accent1>
      <a:accent2>
        <a:srgbClr val="FF00EB"/>
      </a:accent2>
      <a:accent3>
        <a:srgbClr val="7400FF"/>
      </a:accent3>
      <a:accent4>
        <a:srgbClr val="00FFFF"/>
      </a:accent4>
      <a:accent5>
        <a:srgbClr val="919397"/>
      </a:accent5>
      <a:accent6>
        <a:srgbClr val="0A00FF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as" ma:contentTypeID="0x010100A6A4ACF2A8DF004CA94A2D6A4303FCEA" ma:contentTypeVersion="3" ma:contentTypeDescription="Kurkite naują dokumentą." ma:contentTypeScope="" ma:versionID="38d9f4914169842cf1e437f0f79b9222">
  <xsd:schema xmlns:xsd="http://www.w3.org/2001/XMLSchema" xmlns:xs="http://www.w3.org/2001/XMLSchema" xmlns:p="http://schemas.microsoft.com/office/2006/metadata/properties" xmlns:ns2="a3b97f0a-8a49-47eb-801c-707cd9a5bca1" targetNamespace="http://schemas.microsoft.com/office/2006/metadata/properties" ma:root="true" ma:fieldsID="45fa601084fec589b5256ed87d2e95eb" ns2:_="">
    <xsd:import namespace="a3b97f0a-8a49-47eb-801c-707cd9a5bca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3b97f0a-8a49-47eb-801c-707cd9a5bca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urinio tipas"/>
        <xsd:element ref="dc:title" minOccurs="0" maxOccurs="1" ma:index="4" ma:displayName="Antraštė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C0678FF-3E29-47A7-94A6-3915D108759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1E3AFC4-0804-47FF-9CF5-784A795B1DC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4CC5DFD4-ECDF-4F22-84B3-007938CD03F0}"/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746</Words>
  <Application>Microsoft Office PowerPoint</Application>
  <PresentationFormat>Widescreen</PresentationFormat>
  <Paragraphs>67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Courier New</vt:lpstr>
      <vt:lpstr>Office Theme</vt:lpstr>
      <vt:lpstr>3_Office Theme</vt:lpstr>
      <vt:lpstr>Delegates and anonymous methods</vt:lpstr>
      <vt:lpstr>Today you will learn</vt:lpstr>
      <vt:lpstr>Delegate</vt:lpstr>
      <vt:lpstr>PowerPoint Presentation</vt:lpstr>
      <vt:lpstr>PowerPoint Presentation</vt:lpstr>
      <vt:lpstr>PowerPoint Presentation</vt:lpstr>
      <vt:lpstr>Anonymous methods</vt:lpstr>
      <vt:lpstr>Anonymous methods</vt:lpstr>
      <vt:lpstr>Anonymous methods</vt:lpstr>
      <vt:lpstr>Anonymous methods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Delegatai ir anoniminiai metodai</dc:title>
  <cp:keywords>, docId:586C6CE71B2758253072D1BA4B92F563</cp:keywords>
  <cp:lastModifiedBy>Rokas Slaboševičius</cp:lastModifiedBy>
  <cp:revision>6</cp:revision>
  <dcterms:modified xsi:type="dcterms:W3CDTF">2024-01-09T16:50:33Z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0x010100A6A4ACF2A8DF004CA94A2D6A4303FCEA</vt:lpwstr>
  </property>
</Properties>
</file>