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h1PM4r4xqnro+pCap2HGeE85F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76146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40b8907e2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140b8907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C# Advanced Exam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Exam</a:t>
            </a:r>
            <a:endParaRPr/>
          </a:p>
        </p:txBody>
      </p:sp>
      <p:pic>
        <p:nvPicPr>
          <p:cNvPr id="81" name="Google Shape;81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 system: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The waitress must be able to register a person's order: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1.1 Product name + price in euros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1.2 The first choice when creating an order is the table at which people sit.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1.2 When a table is selected, it shall be marked as occupied in the system, and it shall also be possible to mark that a table has become vacant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1.3 Tables on the list must be marked as occupied.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1.4 Goods and drinks are taken from two different files e.g. food.txt/csv drinks.txt/csv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The order contains the table details: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2.1 Table number, number of seats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2.2 Meals/drinks ordered and total amount paid.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2.3 Date and time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0b8907e2_0_1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Exam</a:t>
            </a:r>
            <a:endParaRPr/>
          </a:p>
        </p:txBody>
      </p:sp>
      <p:pic>
        <p:nvPicPr>
          <p:cNvPr id="88" name="Google Shape;88;g1140b8907e2_0_1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140b8907e2_0_1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3. 2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3.1 One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think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would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which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overlaps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Both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able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be sent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Depending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customer's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wishes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details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 also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1-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WEEKS TO COMPLETE THE TASK!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A6A4ACF2A8DF004CA94A2D6A4303FCEA" ma:contentTypeVersion="4" ma:contentTypeDescription="Kurkite naują dokumentą." ma:contentTypeScope="" ma:versionID="08d68a36c92ffacd566fdfddc870dc50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ebfdd39916c5dd47cd5e2945ece20c3e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A8419E-3C53-4B4C-AF8A-EEEFDB714C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98F0C3-DA5B-4AB9-A83E-E987E72028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6CE79A-2381-456C-9A17-BED1112CF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7f0a-8a49-47eb-801c-707cd9a5b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Plačiaekranė</PresentationFormat>
  <Paragraphs>28</Paragraphs>
  <Slides>3</Slides>
  <Notes>3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Office Theme</vt:lpstr>
      <vt:lpstr>C# Advanced Exam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Exam</dc:title>
  <cp:keywords>, docId:970BBCEB43E3D4D1F7E5FBAE77C81305</cp:keywords>
  <cp:lastModifiedBy>Povilas Povka</cp:lastModifiedBy>
  <cp:revision>2</cp:revision>
  <dcterms:modified xsi:type="dcterms:W3CDTF">2024-02-11T07:16:53Z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