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GW11ZLLRnFxcEKfGq4y5QJYq6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ef26f7749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10" name="Google Shape;210;g11ef26f774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f26f7749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19" name="Google Shape;219;g11ef26f774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f26f7749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7" name="Google Shape;227;g11ef26f774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ef26f7749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36" name="Google Shape;236;g11ef26f774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f26f774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43" name="Google Shape;243;g11ef26f77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ef26f7749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1" name="Google Shape;251;g11ef26f774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ef26f7749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60" name="Google Shape;260;g11ef26f774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f26f7749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68" name="Google Shape;268;g11ef26f774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ef26f77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77" name="Google Shape;277;g11ef26f77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f26f774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0" name="Google Shape;160;g11ef26f774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f26f774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7" name="Google Shape;167;g11ef26f77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f26f774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4" name="Google Shape;174;g11ef26f77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f26f774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6" name="Google Shape;186;g11ef26f774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f26f7749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3" name="Google Shape;193;g11ef26f77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f26f7749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2" name="Google Shape;202;g11ef26f77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 dirty="0" err="1"/>
              <a:t>Entity</a:t>
            </a:r>
            <a:r>
              <a:rPr lang="lt-LT" sz="6000" dirty="0"/>
              <a:t> </a:t>
            </a:r>
            <a:r>
              <a:rPr lang="lt-LT" sz="6000" dirty="0" err="1"/>
              <a:t>Framework</a:t>
            </a:r>
            <a:r>
              <a:rPr lang="lt-LT" sz="6000" dirty="0"/>
              <a:t> </a:t>
            </a:r>
            <a:r>
              <a:rPr lang="lt-LT" sz="6000" dirty="0" err="1"/>
              <a:t>core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  <a:endParaRPr dirty="0"/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ef26f7749_0_6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Use of the model</a:t>
            </a:r>
            <a:endParaRPr/>
          </a:p>
        </p:txBody>
      </p:sp>
      <p:sp>
        <p:nvSpPr>
          <p:cNvPr id="213" name="Google Shape;213;g11ef26f7749_0_6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14" name="Google Shape;214;g11ef26f7749_0_6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We try to add data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All it requires is to create a DbContext object and add it to the DbSet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list of objects.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 b="1">
                <a:solidFill>
                  <a:schemeClr val="dk1"/>
                </a:solidFill>
              </a:rPr>
              <a:t>Don't forget to save with SaveChanges()!</a:t>
            </a:r>
            <a:endParaRPr sz="1400" b="1">
              <a:solidFill>
                <a:schemeClr val="dk1"/>
              </a:solidFill>
            </a:endParaRPr>
          </a:p>
        </p:txBody>
      </p:sp>
      <p:pic>
        <p:nvPicPr>
          <p:cNvPr id="215" name="Google Shape;215;g11ef26f7749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813" y="2510413"/>
            <a:ext cx="35718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1ef26f7749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700" y="4348238"/>
            <a:ext cx="41910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f26f7749_0_7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Deleting data</a:t>
            </a:r>
            <a:endParaRPr/>
          </a:p>
        </p:txBody>
      </p:sp>
      <p:sp>
        <p:nvSpPr>
          <p:cNvPr id="222" name="Google Shape;222;g11ef26f7749_0_7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23" name="Google Shape;223;g11ef26f7749_0_77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All you need is to create an object with the Id object,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which we want to delete and call the Remove method.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 b="1">
                <a:solidFill>
                  <a:schemeClr val="dk1"/>
                </a:solidFill>
              </a:rPr>
              <a:t>Save changes in context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24" name="Google Shape;224;g11ef26f7749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341" y="2733650"/>
            <a:ext cx="55530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f26f7749_0_8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Add an additional model</a:t>
            </a:r>
            <a:endParaRPr/>
          </a:p>
        </p:txBody>
      </p:sp>
      <p:sp>
        <p:nvSpPr>
          <p:cNvPr id="230" name="Google Shape;230;g11ef26f7749_0_8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31" name="Google Shape;231;g11ef26f7749_0_8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Let's create a parenting model for the Page class called Book.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Let's add the model to the BookContext class.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32" name="Google Shape;232;g11ef26f7749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163" y="1976075"/>
            <a:ext cx="34575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1ef26f7749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838" y="4772050"/>
            <a:ext cx="76866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f26f7749_0_9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Add an additional model</a:t>
            </a:r>
            <a:endParaRPr/>
          </a:p>
        </p:txBody>
      </p:sp>
      <p:sp>
        <p:nvSpPr>
          <p:cNvPr id="239" name="Google Shape;239;g11ef26f7749_0_9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40" name="Google Shape;240;g11ef26f7749_0_95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Let's perform a new migration to trigger the changes.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Add-Migration AddedBookModel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Update-Database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f26f7749_0_10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Add an additional model</a:t>
            </a:r>
            <a:endParaRPr/>
          </a:p>
        </p:txBody>
      </p:sp>
      <p:sp>
        <p:nvSpPr>
          <p:cNvPr id="246" name="Google Shape;246;g11ef26f7749_0_10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47" name="Google Shape;247;g11ef26f7749_0_10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Now we have a table in the Books database,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but it doesn't link to the Page table in any way.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Let's update the Page class to show that it is a kid's class for Book class.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After adding these new fields, we perform a new migration and database update.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48" name="Google Shape;248;g11ef26f7749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113" y="2525925"/>
            <a:ext cx="33813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f26f7749_0_11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Add an additional model</a:t>
            </a:r>
            <a:endParaRPr/>
          </a:p>
        </p:txBody>
      </p:sp>
      <p:sp>
        <p:nvSpPr>
          <p:cNvPr id="254" name="Google Shape;254;g11ef26f7749_0_1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55" name="Google Shape;255;g11ef26f7749_0_11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We see a new field in the table 'BookId'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We also see a new Constraint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56" name="Google Shape;256;g11ef26f7749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113" y="2790525"/>
            <a:ext cx="389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1ef26f7749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113" y="4555200"/>
            <a:ext cx="27527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ef26f7749_0_12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Add an additional model</a:t>
            </a:r>
            <a:endParaRPr/>
          </a:p>
        </p:txBody>
      </p:sp>
      <p:sp>
        <p:nvSpPr>
          <p:cNvPr id="263" name="Google Shape;263;g11ef26f7749_0_12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64" name="Google Shape;264;g11ef26f7749_0_12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We create a book with a list of pages and save it to the database.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65" name="Google Shape;265;g11ef26f7749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988" y="3360550"/>
            <a:ext cx="39719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ef26f7749_0_13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Add an additional model</a:t>
            </a:r>
            <a:endParaRPr/>
          </a:p>
        </p:txBody>
      </p:sp>
      <p:sp>
        <p:nvSpPr>
          <p:cNvPr id="271" name="Google Shape;271;g11ef26f7749_0_13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72" name="Google Shape;272;g11ef26f7749_0_13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Check database entries.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73" name="Google Shape;273;g11ef26f7749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13" y="3200988"/>
            <a:ext cx="50387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1ef26f7749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375" y="300375"/>
            <a:ext cx="5564476" cy="6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f26f7749_0_13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Deleting parents (models) with children.</a:t>
            </a:r>
            <a:endParaRPr/>
          </a:p>
        </p:txBody>
      </p:sp>
      <p:sp>
        <p:nvSpPr>
          <p:cNvPr id="280" name="Google Shape;280;g11ef26f7749_0_13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81" name="Google Shape;281;g11ef26f7749_0_139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 dirty="0">
                <a:solidFill>
                  <a:schemeClr val="dk1"/>
                </a:solidFill>
              </a:rPr>
              <a:t>To </a:t>
            </a:r>
            <a:r>
              <a:rPr lang="lt-LT" sz="1400" dirty="0" err="1">
                <a:solidFill>
                  <a:schemeClr val="dk1"/>
                </a:solidFill>
              </a:rPr>
              <a:t>delete</a:t>
            </a:r>
            <a:r>
              <a:rPr lang="lt-LT" sz="1400" dirty="0">
                <a:solidFill>
                  <a:schemeClr val="dk1"/>
                </a:solidFill>
              </a:rPr>
              <a:t> a </a:t>
            </a:r>
            <a:r>
              <a:rPr lang="lt-LT" sz="1400" dirty="0" err="1">
                <a:solidFill>
                  <a:schemeClr val="dk1"/>
                </a:solidFill>
              </a:rPr>
              <a:t>parent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element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with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children</a:t>
            </a:r>
            <a:r>
              <a:rPr lang="lt-LT" sz="1400" dirty="0">
                <a:solidFill>
                  <a:schemeClr val="dk1"/>
                </a:solidFill>
              </a:rPr>
              <a:t>, </a:t>
            </a:r>
            <a:r>
              <a:rPr lang="lt-LT" sz="1400" dirty="0" err="1">
                <a:solidFill>
                  <a:schemeClr val="dk1"/>
                </a:solidFill>
              </a:rPr>
              <a:t>we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need</a:t>
            </a:r>
            <a:r>
              <a:rPr lang="lt-LT" sz="1400" dirty="0">
                <a:solidFill>
                  <a:schemeClr val="dk1"/>
                </a:solidFill>
              </a:rPr>
              <a:t> to </a:t>
            </a:r>
            <a:r>
              <a:rPr lang="lt-LT" sz="1400" dirty="0" err="1">
                <a:solidFill>
                  <a:schemeClr val="dk1"/>
                </a:solidFill>
              </a:rPr>
              <a:t>pull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them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out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of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the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database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together</a:t>
            </a:r>
            <a:r>
              <a:rPr lang="lt-LT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 dirty="0" err="1">
                <a:solidFill>
                  <a:schemeClr val="dk1"/>
                </a:solidFill>
              </a:rPr>
              <a:t>This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will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require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the</a:t>
            </a:r>
            <a:r>
              <a:rPr lang="lt-LT" sz="1400" dirty="0">
                <a:solidFill>
                  <a:schemeClr val="dk1"/>
                </a:solidFill>
              </a:rPr>
              <a:t> LINQ </a:t>
            </a:r>
            <a:r>
              <a:rPr lang="lt-LT" sz="1400" dirty="0" err="1">
                <a:solidFill>
                  <a:schemeClr val="dk1"/>
                </a:solidFill>
              </a:rPr>
              <a:t>Where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and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Include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methods</a:t>
            </a:r>
            <a:r>
              <a:rPr lang="lt-LT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 dirty="0" err="1">
                <a:solidFill>
                  <a:schemeClr val="dk1"/>
                </a:solidFill>
              </a:rPr>
              <a:t>As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we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can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see</a:t>
            </a:r>
            <a:r>
              <a:rPr lang="lt-LT" sz="1400" dirty="0">
                <a:solidFill>
                  <a:schemeClr val="dk1"/>
                </a:solidFill>
              </a:rPr>
              <a:t>, </a:t>
            </a:r>
            <a:r>
              <a:rPr lang="lt-LT" sz="1400" dirty="0" err="1">
                <a:solidFill>
                  <a:schemeClr val="dk1"/>
                </a:solidFill>
              </a:rPr>
              <a:t>the</a:t>
            </a:r>
            <a:r>
              <a:rPr lang="lt-LT" sz="1400" dirty="0">
                <a:solidFill>
                  <a:schemeClr val="dk1"/>
                </a:solidFill>
              </a:rPr>
              <a:t> data </a:t>
            </a:r>
            <a:r>
              <a:rPr lang="lt-LT" sz="1400" dirty="0" err="1">
                <a:solidFill>
                  <a:schemeClr val="dk1"/>
                </a:solidFill>
              </a:rPr>
              <a:t>has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been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deleted</a:t>
            </a:r>
            <a:r>
              <a:rPr lang="lt-LT" sz="1400" dirty="0">
                <a:solidFill>
                  <a:schemeClr val="dk1"/>
                </a:solidFill>
              </a:rPr>
              <a:t>: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282" name="Google Shape;282;g11ef26f7749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24" y="3630950"/>
            <a:ext cx="8834474" cy="15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1ef26f7749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149" y="5291587"/>
            <a:ext cx="3463275" cy="14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1ef26f7749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0974" y="5187825"/>
            <a:ext cx="3074775" cy="1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/>
              <a:t>Entity Framework core</a:t>
            </a:r>
            <a:endParaRPr/>
          </a:p>
        </p:txBody>
      </p:sp>
      <p:grpSp>
        <p:nvGrpSpPr>
          <p:cNvPr id="290" name="Google Shape;290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291" name="Google Shape;291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3" name="Google Shape;293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Redesign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c#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advanced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 slide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instead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/>
              <a:t>Entity Framework core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is Entity framework core?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How do I create a Code-first database?</a:t>
            </a: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sp>
        <p:nvSpPr>
          <p:cNvPr id="146" name="Google Shape;146;p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How do I add/remove data from the database?</a:t>
            </a:r>
            <a:endParaRPr/>
          </a:p>
        </p:txBody>
      </p:sp>
      <p:grpSp>
        <p:nvGrpSpPr>
          <p:cNvPr id="147" name="Google Shape;147;p2"/>
          <p:cNvGrpSpPr/>
          <p:nvPr/>
        </p:nvGrpSpPr>
        <p:grpSpPr>
          <a:xfrm>
            <a:off x="480390" y="5514578"/>
            <a:ext cx="731400" cy="731400"/>
            <a:chOff x="0" y="0"/>
            <a:chExt cx="731400" cy="731400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title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www.youtube.com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What is the Entity Framework?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https://docs.microsoft.com/en-us/ef/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75" y="3342526"/>
            <a:ext cx="11433451" cy="12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f26f7749_0_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Entity Framework implementation</a:t>
            </a:r>
            <a:endParaRPr/>
          </a:p>
        </p:txBody>
      </p:sp>
      <p:sp>
        <p:nvSpPr>
          <p:cNvPr id="163" name="Google Shape;163;g11ef26f7749_0_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164" name="Google Shape;164;g11ef26f7749_0_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 dirty="0" err="1">
                <a:solidFill>
                  <a:schemeClr val="dk1"/>
                </a:solidFill>
              </a:rPr>
              <a:t>For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more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instructions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on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how</a:t>
            </a:r>
            <a:r>
              <a:rPr lang="lt-LT" sz="1400" dirty="0">
                <a:solidFill>
                  <a:schemeClr val="dk1"/>
                </a:solidFill>
              </a:rPr>
              <a:t> to </a:t>
            </a:r>
            <a:r>
              <a:rPr lang="lt-LT" sz="1400" dirty="0" err="1">
                <a:solidFill>
                  <a:schemeClr val="dk1"/>
                </a:solidFill>
              </a:rPr>
              <a:t>install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the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Entity</a:t>
            </a:r>
            <a:r>
              <a:rPr lang="lt-LT" sz="1400" dirty="0">
                <a:solidFill>
                  <a:schemeClr val="dk1"/>
                </a:solidFill>
              </a:rPr>
              <a:t> </a:t>
            </a:r>
            <a:r>
              <a:rPr lang="lt-LT" sz="1400" dirty="0" err="1">
                <a:solidFill>
                  <a:schemeClr val="dk1"/>
                </a:solidFill>
              </a:rPr>
              <a:t>framework</a:t>
            </a:r>
            <a:r>
              <a:rPr lang="lt-LT" sz="1400" dirty="0">
                <a:solidFill>
                  <a:schemeClr val="dk1"/>
                </a:solidFill>
              </a:rPr>
              <a:t>: https://docs.microsoft.com/en-us/ef/core/get-started/overview/first-app?tabs=visual-studio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f26f7749_0_1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Deploying Entity Framework in Visual Studio</a:t>
            </a:r>
            <a:endParaRPr/>
          </a:p>
        </p:txBody>
      </p:sp>
      <p:sp>
        <p:nvSpPr>
          <p:cNvPr id="170" name="Google Shape;170;g11ef26f7749_0_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171" name="Google Shape;171;g11ef26f7749_0_1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Tools &gt; NuGet Package Manager &gt; Package Manager Console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Enter the command 'Install-Package Microsoft.EntityFrameworkCore.SqlServer -Version 5.0.10' into the console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f26f7749_0_2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Model development</a:t>
            </a:r>
            <a:endParaRPr/>
          </a:p>
        </p:txBody>
      </p:sp>
      <p:sp>
        <p:nvSpPr>
          <p:cNvPr id="177" name="Google Shape;177;g11ef26f7749_0_2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178" name="Google Shape;178;g11ef26f7749_0_2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We create a class called Page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We create a class called BookContext, this class will be the interface between the Page class and the Page table in the database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We inherit from the DbContext class and create a DbSet list of Page objects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I also override the OnConfiguring method with my connection string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Note the library when selecting </a:t>
            </a:r>
            <a:r>
              <a:rPr lang="lt-LT" sz="1400" b="1">
                <a:solidFill>
                  <a:schemeClr val="dk1"/>
                </a:solidFill>
              </a:rPr>
              <a:t>EntityFrameworkCore</a:t>
            </a:r>
            <a:endParaRPr sz="1400" b="1">
              <a:solidFill>
                <a:schemeClr val="dk1"/>
              </a:solidFill>
            </a:endParaRPr>
          </a:p>
        </p:txBody>
      </p:sp>
      <p:pic>
        <p:nvPicPr>
          <p:cNvPr id="179" name="Google Shape;179;g11ef26f774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449" y="148824"/>
            <a:ext cx="3451625" cy="27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1ef26f774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724" y="3985150"/>
            <a:ext cx="5711225" cy="118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g11ef26f7749_0_20"/>
          <p:cNvGrpSpPr/>
          <p:nvPr/>
        </p:nvGrpSpPr>
        <p:grpSpPr>
          <a:xfrm>
            <a:off x="539108" y="5076401"/>
            <a:ext cx="6372696" cy="1532966"/>
            <a:chOff x="391800" y="4846173"/>
            <a:chExt cx="7140275" cy="1874500"/>
          </a:xfrm>
        </p:grpSpPr>
        <p:pic>
          <p:nvPicPr>
            <p:cNvPr id="182" name="Google Shape;182;g11ef26f7749_0_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800" y="4846173"/>
              <a:ext cx="7140275" cy="187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11ef26f7749_0_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34575" y="4895625"/>
              <a:ext cx="884400" cy="212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f26f7749_0_3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Model development</a:t>
            </a:r>
            <a:endParaRPr/>
          </a:p>
        </p:txBody>
      </p:sp>
      <p:sp>
        <p:nvSpPr>
          <p:cNvPr id="189" name="Google Shape;189;g11ef26f7749_0_3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190" name="Google Shape;190;g11ef26f7749_0_3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The first Code-first migration is now available.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Enter the command 'Install-Package Microsoft.EntityFrameworkCore.Tools -Version 5.0.10'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Next command 'Add-Migration InitialCreate'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>
                <a:solidFill>
                  <a:schemeClr val="dk1"/>
                </a:solidFill>
              </a:rPr>
              <a:t>Last command 'Update-Database'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f26f7749_0_4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Model development</a:t>
            </a:r>
            <a:endParaRPr/>
          </a:p>
        </p:txBody>
      </p:sp>
      <p:sp>
        <p:nvSpPr>
          <p:cNvPr id="196" name="Google Shape;196;g11ef26f7749_0_4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197" name="Google Shape;197;g11ef26f7749_0_4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Let's review what happened.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The Add-Migration command collected the changes that occurred in the database context.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In this case, a DbSet was created with the Page class.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The migration class itself looks like this: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We can see that the code has created a table and columns and a PK.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We can also see the Down method if we want to downgrade data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base, the team would be: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Update-Database -TargetMigration : &lt;MigrationName&gt;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In this way, the framework would "roll back" the migration.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8" name="Google Shape;198;g11ef26f774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550" y="3450300"/>
            <a:ext cx="5185599" cy="32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1ef26f7749_0_46"/>
          <p:cNvSpPr/>
          <p:nvPr/>
        </p:nvSpPr>
        <p:spPr>
          <a:xfrm>
            <a:off x="3207513" y="3750277"/>
            <a:ext cx="3160475" cy="538550"/>
          </a:xfrm>
          <a:custGeom>
            <a:avLst/>
            <a:gdLst/>
            <a:ahLst/>
            <a:cxnLst/>
            <a:rect l="l" t="t" r="r" b="b"/>
            <a:pathLst>
              <a:path w="126419" h="21542" extrusionOk="0">
                <a:moveTo>
                  <a:pt x="3937" y="1663"/>
                </a:moveTo>
                <a:cubicBezTo>
                  <a:pt x="4612" y="1663"/>
                  <a:pt x="1" y="1719"/>
                  <a:pt x="7986" y="1663"/>
                </a:cubicBezTo>
                <a:cubicBezTo>
                  <a:pt x="15972" y="1607"/>
                  <a:pt x="36048" y="-1655"/>
                  <a:pt x="51850" y="1325"/>
                </a:cubicBezTo>
                <a:cubicBezTo>
                  <a:pt x="67652" y="4306"/>
                  <a:pt x="90372" y="16228"/>
                  <a:pt x="102800" y="19546"/>
                </a:cubicBezTo>
                <a:cubicBezTo>
                  <a:pt x="115228" y="22864"/>
                  <a:pt x="122483" y="20952"/>
                  <a:pt x="126419" y="21233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f26f7749_0_5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Model development</a:t>
            </a:r>
            <a:endParaRPr/>
          </a:p>
        </p:txBody>
      </p:sp>
      <p:sp>
        <p:nvSpPr>
          <p:cNvPr id="205" name="Google Shape;205;g11ef26f7749_0_5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400"/>
              <a:t>Entity Framework core</a:t>
            </a:r>
            <a:endParaRPr sz="1400"/>
          </a:p>
        </p:txBody>
      </p:sp>
      <p:sp>
        <p:nvSpPr>
          <p:cNvPr id="206" name="Google Shape;206;g11ef26f7749_0_5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When we open the database, we also see the created table Pages and EFMigrationsHistory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7" name="Google Shape;207;g11ef26f774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491" y="2556475"/>
            <a:ext cx="19431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2cfc97-2775-4a64-b8cb-468b6d60467f" xsi:nil="true"/>
    <lcf76f155ced4ddcb4097134ff3c332f xmlns="817cf992-43f0-4223-8f4f-cfde3572baf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CA873D3C360DC543861D423F85D3BFBC" ma:contentTypeVersion="12" ma:contentTypeDescription="Kurkite naują dokumentą." ma:contentTypeScope="" ma:versionID="45102c56255969d9aec7738751b20abe">
  <xsd:schema xmlns:xsd="http://www.w3.org/2001/XMLSchema" xmlns:xs="http://www.w3.org/2001/XMLSchema" xmlns:p="http://schemas.microsoft.com/office/2006/metadata/properties" xmlns:ns2="817cf992-43f0-4223-8f4f-cfde3572bafe" xmlns:ns3="932cfc97-2775-4a64-b8cb-468b6d60467f" targetNamespace="http://schemas.microsoft.com/office/2006/metadata/properties" ma:root="true" ma:fieldsID="a35b3ab413464d4196913c4c18c8c132" ns2:_="" ns3:_="">
    <xsd:import namespace="817cf992-43f0-4223-8f4f-cfde3572bafe"/>
    <xsd:import namespace="932cfc97-2775-4a64-b8cb-468b6d604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cf992-43f0-4223-8f4f-cfde3572b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Vaizdų žymė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cfc97-2775-4a64-b8cb-468b6d60467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b6bb017-f67e-45cc-ab7e-46f3949588ba}" ma:internalName="TaxCatchAll" ma:showField="CatchAllData" ma:web="932cfc97-2775-4a64-b8cb-468b6d604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C7D9A2-4067-4FA4-A341-1BE19F1D54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E9F73A-A196-445C-87FF-30625F96A8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540FFF-CB87-4E7B-A49B-FC4F18CA131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676</Words>
  <Application>Microsoft Office PowerPoint</Application>
  <PresentationFormat>Widescreen</PresentationFormat>
  <Paragraphs>122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3_Office Theme</vt:lpstr>
      <vt:lpstr>Entity Framework core</vt:lpstr>
      <vt:lpstr>Today you will learn</vt:lpstr>
      <vt:lpstr>What is the Entity Framework?</vt:lpstr>
      <vt:lpstr>Entity Framework implementation</vt:lpstr>
      <vt:lpstr>Deploying Entity Framework in Visual Studio</vt:lpstr>
      <vt:lpstr>Model development</vt:lpstr>
      <vt:lpstr>Model development</vt:lpstr>
      <vt:lpstr>Model development</vt:lpstr>
      <vt:lpstr>Model development</vt:lpstr>
      <vt:lpstr>Use of the model</vt:lpstr>
      <vt:lpstr>Deleting data</vt:lpstr>
      <vt:lpstr>Add an additional model</vt:lpstr>
      <vt:lpstr>Add an additional model</vt:lpstr>
      <vt:lpstr>Add an additional model</vt:lpstr>
      <vt:lpstr>Add an additional model</vt:lpstr>
      <vt:lpstr>Add an additional model</vt:lpstr>
      <vt:lpstr>Add an additional model</vt:lpstr>
      <vt:lpstr>Deleting parents (models) with children.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cp:keywords>, docId:F810AFCA6B33A9A7565FD9AB74ED3C62</cp:keywords>
  <cp:lastModifiedBy>Rokas Slaboševičius</cp:lastModifiedBy>
  <cp:revision>2</cp:revision>
  <dcterms:modified xsi:type="dcterms:W3CDTF">2024-02-20T14:48:42Z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0x010100CA873D3C360DC543861D423F85D3BFBC</vt:lpwstr>
  </property>
</Properties>
</file>