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85" r:id="rId5"/>
  </p:sldMasterIdLst>
  <p:notesMasterIdLst>
    <p:notesMasterId r:id="rId35"/>
  </p:notesMasterIdLst>
  <p:sldIdLst>
    <p:sldId id="257" r:id="rId6"/>
    <p:sldId id="280" r:id="rId7"/>
    <p:sldId id="364" r:id="rId8"/>
    <p:sldId id="368" r:id="rId9"/>
    <p:sldId id="369" r:id="rId10"/>
    <p:sldId id="370" r:id="rId11"/>
    <p:sldId id="378" r:id="rId12"/>
    <p:sldId id="380" r:id="rId13"/>
    <p:sldId id="388" r:id="rId14"/>
    <p:sldId id="371" r:id="rId15"/>
    <p:sldId id="383" r:id="rId16"/>
    <p:sldId id="334" r:id="rId17"/>
    <p:sldId id="387" r:id="rId18"/>
    <p:sldId id="384" r:id="rId19"/>
    <p:sldId id="381" r:id="rId20"/>
    <p:sldId id="382" r:id="rId21"/>
    <p:sldId id="372" r:id="rId22"/>
    <p:sldId id="390" r:id="rId23"/>
    <p:sldId id="391" r:id="rId24"/>
    <p:sldId id="392" r:id="rId25"/>
    <p:sldId id="375" r:id="rId26"/>
    <p:sldId id="376" r:id="rId27"/>
    <p:sldId id="393" r:id="rId28"/>
    <p:sldId id="379" r:id="rId29"/>
    <p:sldId id="394" r:id="rId30"/>
    <p:sldId id="395" r:id="rId31"/>
    <p:sldId id="389" r:id="rId32"/>
    <p:sldId id="377" r:id="rId33"/>
    <p:sldId id="396" r:id="rId3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C67949-B25D-42DB-BFB0-DD6CA249C71C}" v="69" dt="2023-08-25T19:50:11.216"/>
    <p1510:client id="{96C1A1C0-7D08-45F5-9071-860692F67A03}" v="33" dt="2023-08-25T20:13:07.806"/>
    <p1510:client id="{A154E013-AB22-45BD-A2C8-6D0F46AB0410}" v="5" dt="2023-08-25T19:25:17.968"/>
    <p1510:client id="{B5FF93FE-DEB3-47AD-88F7-80530406B82F}" v="10" dt="2023-06-14T19:30:32.006"/>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E6"/>
          </a:solidFill>
        </a:fill>
      </a:tcStyle>
    </a:wholeTbl>
    <a:band2H>
      <a:tcTxStyle/>
      <a:tcStyle>
        <a:tcBdr/>
        <a:fill>
          <a:solidFill>
            <a:srgbClr val="E6E6F3"/>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D5CAFF"/>
          </a:solidFill>
        </a:fill>
      </a:tcStyle>
    </a:wholeTbl>
    <a:band2H>
      <a:tcTxStyle/>
      <a:tcStyle>
        <a:tcBdr/>
        <a:fill>
          <a:solidFill>
            <a:srgbClr val="EBE6FF"/>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FF"/>
          </a:solidFill>
        </a:fill>
      </a:tcStyle>
    </a:wholeTbl>
    <a:band2H>
      <a:tcTxStyle/>
      <a:tcStyle>
        <a:tcBdr/>
        <a:fill>
          <a:solidFill>
            <a:srgbClr val="E6E6FF"/>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EFFFF"/>
          </a:solidFill>
        </a:fill>
      </a:tcStyle>
    </a:band2H>
    <a:firstCol>
      <a:tcTxStyle b="on" i="off">
        <a:font>
          <a:latin typeface="Arial"/>
          <a:ea typeface="Arial"/>
          <a:cs typeface="Arial"/>
        </a:font>
        <a:srgbClr val="FE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EFFFF"/>
          </a:solidFill>
        </a:fill>
      </a:tcStyle>
    </a:lastRow>
    <a:firstRow>
      <a:tcTxStyle b="on" i="off">
        <a:font>
          <a:latin typeface="Arial"/>
          <a:ea typeface="Arial"/>
          <a:cs typeface="Arial"/>
        </a:font>
        <a:srgbClr val="FE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59" d="100"/>
          <a:sy n="159" d="100"/>
        </p:scale>
        <p:origin x="30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vinas  Kesminas" userId="S::edvinas.kesminas@codeacademylt.onmicrosoft.com::76785bdc-6e48-4d11-a040-6f6b8512d918" providerId="AD" clId="Web-{A154E013-AB22-45BD-A2C8-6D0F46AB0410}"/>
    <pc:docChg chg="modSld">
      <pc:chgData name="Edvinas  Kesminas" userId="S::edvinas.kesminas@codeacademylt.onmicrosoft.com::76785bdc-6e48-4d11-a040-6f6b8512d918" providerId="AD" clId="Web-{A154E013-AB22-45BD-A2C8-6D0F46AB0410}" dt="2023-08-25T19:25:17.968" v="4" actId="20577"/>
      <pc:docMkLst>
        <pc:docMk/>
      </pc:docMkLst>
      <pc:sldChg chg="modSp">
        <pc:chgData name="Edvinas  Kesminas" userId="S::edvinas.kesminas@codeacademylt.onmicrosoft.com::76785bdc-6e48-4d11-a040-6f6b8512d918" providerId="AD" clId="Web-{A154E013-AB22-45BD-A2C8-6D0F46AB0410}" dt="2023-08-25T19:25:17.968" v="4" actId="20577"/>
        <pc:sldMkLst>
          <pc:docMk/>
          <pc:sldMk cId="508435201" sldId="389"/>
        </pc:sldMkLst>
        <pc:spChg chg="mod">
          <ac:chgData name="Edvinas  Kesminas" userId="S::edvinas.kesminas@codeacademylt.onmicrosoft.com::76785bdc-6e48-4d11-a040-6f6b8512d918" providerId="AD" clId="Web-{A154E013-AB22-45BD-A2C8-6D0F46AB0410}" dt="2023-08-25T19:25:17.968" v="4" actId="20577"/>
          <ac:spMkLst>
            <pc:docMk/>
            <pc:sldMk cId="508435201" sldId="389"/>
            <ac:spMk id="7" creationId="{8393EA32-1E5C-4940-ABB7-ACA92E12BC62}"/>
          </ac:spMkLst>
        </pc:spChg>
      </pc:sldChg>
    </pc:docChg>
  </pc:docChgLst>
  <pc:docChgLst>
    <pc:chgData name="Edvinas  Kesminas" userId="S::edvinas.kesminas@codeacademylt.onmicrosoft.com::76785bdc-6e48-4d11-a040-6f6b8512d918" providerId="AD" clId="Web-{8EC67949-B25D-42DB-BFB0-DD6CA249C71C}"/>
    <pc:docChg chg="modSld">
      <pc:chgData name="Edvinas  Kesminas" userId="S::edvinas.kesminas@codeacademylt.onmicrosoft.com::76785bdc-6e48-4d11-a040-6f6b8512d918" providerId="AD" clId="Web-{8EC67949-B25D-42DB-BFB0-DD6CA249C71C}" dt="2023-08-25T19:50:10.576" v="67" actId="20577"/>
      <pc:docMkLst>
        <pc:docMk/>
      </pc:docMkLst>
      <pc:sldChg chg="modSp">
        <pc:chgData name="Edvinas  Kesminas" userId="S::edvinas.kesminas@codeacademylt.onmicrosoft.com::76785bdc-6e48-4d11-a040-6f6b8512d918" providerId="AD" clId="Web-{8EC67949-B25D-42DB-BFB0-DD6CA249C71C}" dt="2023-08-25T19:50:10.576" v="67" actId="20577"/>
        <pc:sldMkLst>
          <pc:docMk/>
          <pc:sldMk cId="508435201" sldId="389"/>
        </pc:sldMkLst>
        <pc:spChg chg="mod">
          <ac:chgData name="Edvinas  Kesminas" userId="S::edvinas.kesminas@codeacademylt.onmicrosoft.com::76785bdc-6e48-4d11-a040-6f6b8512d918" providerId="AD" clId="Web-{8EC67949-B25D-42DB-BFB0-DD6CA249C71C}" dt="2023-08-25T19:50:10.576" v="67" actId="20577"/>
          <ac:spMkLst>
            <pc:docMk/>
            <pc:sldMk cId="508435201" sldId="389"/>
            <ac:spMk id="7" creationId="{8393EA32-1E5C-4940-ABB7-ACA92E12BC62}"/>
          </ac:spMkLst>
        </pc:spChg>
      </pc:sldChg>
    </pc:docChg>
  </pc:docChgLst>
  <pc:docChgLst>
    <pc:chgData name="Edvinas  Kesminas" userId="S::edvinas.kesminas@codeacademylt.onmicrosoft.com::76785bdc-6e48-4d11-a040-6f6b8512d918" providerId="AD" clId="Web-{96C1A1C0-7D08-45F5-9071-860692F67A03}"/>
    <pc:docChg chg="modSld sldOrd">
      <pc:chgData name="Edvinas  Kesminas" userId="S::edvinas.kesminas@codeacademylt.onmicrosoft.com::76785bdc-6e48-4d11-a040-6f6b8512d918" providerId="AD" clId="Web-{96C1A1C0-7D08-45F5-9071-860692F67A03}" dt="2023-08-25T20:13:05.259" v="10" actId="20577"/>
      <pc:docMkLst>
        <pc:docMk/>
      </pc:docMkLst>
      <pc:sldChg chg="modSp">
        <pc:chgData name="Edvinas  Kesminas" userId="S::edvinas.kesminas@codeacademylt.onmicrosoft.com::76785bdc-6e48-4d11-a040-6f6b8512d918" providerId="AD" clId="Web-{96C1A1C0-7D08-45F5-9071-860692F67A03}" dt="2023-08-25T20:13:05.259" v="10" actId="20577"/>
        <pc:sldMkLst>
          <pc:docMk/>
          <pc:sldMk cId="693254286" sldId="377"/>
        </pc:sldMkLst>
        <pc:spChg chg="mod">
          <ac:chgData name="Edvinas  Kesminas" userId="S::edvinas.kesminas@codeacademylt.onmicrosoft.com::76785bdc-6e48-4d11-a040-6f6b8512d918" providerId="AD" clId="Web-{96C1A1C0-7D08-45F5-9071-860692F67A03}" dt="2023-08-25T20:13:05.259" v="10" actId="20577"/>
          <ac:spMkLst>
            <pc:docMk/>
            <pc:sldMk cId="693254286" sldId="377"/>
            <ac:spMk id="10" creationId="{5370151D-47F6-1A41-84B1-BB942B57263B}"/>
          </ac:spMkLst>
        </pc:spChg>
      </pc:sldChg>
      <pc:sldChg chg="modSp">
        <pc:chgData name="Edvinas  Kesminas" userId="S::edvinas.kesminas@codeacademylt.onmicrosoft.com::76785bdc-6e48-4d11-a040-6f6b8512d918" providerId="AD" clId="Web-{96C1A1C0-7D08-45F5-9071-860692F67A03}" dt="2023-08-25T20:12:30.321" v="3" actId="20577"/>
        <pc:sldMkLst>
          <pc:docMk/>
          <pc:sldMk cId="1096110149" sldId="379"/>
        </pc:sldMkLst>
        <pc:spChg chg="mod">
          <ac:chgData name="Edvinas  Kesminas" userId="S::edvinas.kesminas@codeacademylt.onmicrosoft.com::76785bdc-6e48-4d11-a040-6f6b8512d918" providerId="AD" clId="Web-{96C1A1C0-7D08-45F5-9071-860692F67A03}" dt="2023-08-25T20:12:30.321" v="3" actId="20577"/>
          <ac:spMkLst>
            <pc:docMk/>
            <pc:sldMk cId="1096110149" sldId="379"/>
            <ac:spMk id="10" creationId="{5370151D-47F6-1A41-84B1-BB942B57263B}"/>
          </ac:spMkLst>
        </pc:spChg>
      </pc:sldChg>
      <pc:sldChg chg="modSp ord">
        <pc:chgData name="Edvinas  Kesminas" userId="S::edvinas.kesminas@codeacademylt.onmicrosoft.com::76785bdc-6e48-4d11-a040-6f6b8512d918" providerId="AD" clId="Web-{96C1A1C0-7D08-45F5-9071-860692F67A03}" dt="2023-08-25T20:13:02.509" v="9" actId="20577"/>
        <pc:sldMkLst>
          <pc:docMk/>
          <pc:sldMk cId="508435201" sldId="389"/>
        </pc:sldMkLst>
        <pc:spChg chg="mod">
          <ac:chgData name="Edvinas  Kesminas" userId="S::edvinas.kesminas@codeacademylt.onmicrosoft.com::76785bdc-6e48-4d11-a040-6f6b8512d918" providerId="AD" clId="Web-{96C1A1C0-7D08-45F5-9071-860692F67A03}" dt="2023-08-25T20:13:02.509" v="9" actId="20577"/>
          <ac:spMkLst>
            <pc:docMk/>
            <pc:sldMk cId="508435201" sldId="389"/>
            <ac:spMk id="10" creationId="{5370151D-47F6-1A41-84B1-BB942B57263B}"/>
          </ac:spMkLst>
        </pc:spChg>
      </pc:sldChg>
      <pc:sldChg chg="modSp">
        <pc:chgData name="Edvinas  Kesminas" userId="S::edvinas.kesminas@codeacademylt.onmicrosoft.com::76785bdc-6e48-4d11-a040-6f6b8512d918" providerId="AD" clId="Web-{96C1A1C0-7D08-45F5-9071-860692F67A03}" dt="2023-08-25T20:12:26.430" v="2" actId="20577"/>
        <pc:sldMkLst>
          <pc:docMk/>
          <pc:sldMk cId="445682470" sldId="393"/>
        </pc:sldMkLst>
        <pc:spChg chg="mod">
          <ac:chgData name="Edvinas  Kesminas" userId="S::edvinas.kesminas@codeacademylt.onmicrosoft.com::76785bdc-6e48-4d11-a040-6f6b8512d918" providerId="AD" clId="Web-{96C1A1C0-7D08-45F5-9071-860692F67A03}" dt="2023-08-25T20:12:26.430" v="2" actId="20577"/>
          <ac:spMkLst>
            <pc:docMk/>
            <pc:sldMk cId="445682470" sldId="393"/>
            <ac:spMk id="10" creationId="{5370151D-47F6-1A41-84B1-BB942B57263B}"/>
          </ac:spMkLst>
        </pc:spChg>
      </pc:sldChg>
      <pc:sldChg chg="modSp">
        <pc:chgData name="Edvinas  Kesminas" userId="S::edvinas.kesminas@codeacademylt.onmicrosoft.com::76785bdc-6e48-4d11-a040-6f6b8512d918" providerId="AD" clId="Web-{96C1A1C0-7D08-45F5-9071-860692F67A03}" dt="2023-08-25T20:12:33.618" v="4" actId="20577"/>
        <pc:sldMkLst>
          <pc:docMk/>
          <pc:sldMk cId="2492285506" sldId="394"/>
        </pc:sldMkLst>
        <pc:spChg chg="mod">
          <ac:chgData name="Edvinas  Kesminas" userId="S::edvinas.kesminas@codeacademylt.onmicrosoft.com::76785bdc-6e48-4d11-a040-6f6b8512d918" providerId="AD" clId="Web-{96C1A1C0-7D08-45F5-9071-860692F67A03}" dt="2023-08-25T20:12:33.618" v="4" actId="20577"/>
          <ac:spMkLst>
            <pc:docMk/>
            <pc:sldMk cId="2492285506" sldId="394"/>
            <ac:spMk id="10" creationId="{5370151D-47F6-1A41-84B1-BB942B57263B}"/>
          </ac:spMkLst>
        </pc:spChg>
      </pc:sldChg>
      <pc:sldChg chg="modSp">
        <pc:chgData name="Edvinas  Kesminas" userId="S::edvinas.kesminas@codeacademylt.onmicrosoft.com::76785bdc-6e48-4d11-a040-6f6b8512d918" providerId="AD" clId="Web-{96C1A1C0-7D08-45F5-9071-860692F67A03}" dt="2023-08-25T20:12:36.509" v="5" actId="20577"/>
        <pc:sldMkLst>
          <pc:docMk/>
          <pc:sldMk cId="1466898153" sldId="395"/>
        </pc:sldMkLst>
        <pc:spChg chg="mod">
          <ac:chgData name="Edvinas  Kesminas" userId="S::edvinas.kesminas@codeacademylt.onmicrosoft.com::76785bdc-6e48-4d11-a040-6f6b8512d918" providerId="AD" clId="Web-{96C1A1C0-7D08-45F5-9071-860692F67A03}" dt="2023-08-25T20:12:36.509" v="5" actId="20577"/>
          <ac:spMkLst>
            <pc:docMk/>
            <pc:sldMk cId="1466898153" sldId="395"/>
            <ac:spMk id="10" creationId="{5370151D-47F6-1A41-84B1-BB942B57263B}"/>
          </ac:spMkLst>
        </pc:spChg>
      </pc:sldChg>
    </pc:docChg>
  </pc:docChgLst>
  <pc:docChgLst>
    <pc:chgData name="Edvinas K" userId="7d071e26f81614c5" providerId="LiveId" clId="{B5FF93FE-DEB3-47AD-88F7-80530406B82F}"/>
    <pc:docChg chg="undo custSel addSld delSld modSld sldOrd modMainMaster">
      <pc:chgData name="Edvinas K" userId="7d071e26f81614c5" providerId="LiveId" clId="{B5FF93FE-DEB3-47AD-88F7-80530406B82F}" dt="2023-06-14T19:31:02.040" v="114" actId="20577"/>
      <pc:docMkLst>
        <pc:docMk/>
      </pc:docMkLst>
      <pc:sldChg chg="modTransition">
        <pc:chgData name="Edvinas K" userId="7d071e26f81614c5" providerId="LiveId" clId="{B5FF93FE-DEB3-47AD-88F7-80530406B82F}" dt="2023-06-14T14:59:53.399" v="95"/>
        <pc:sldMkLst>
          <pc:docMk/>
          <pc:sldMk cId="0" sldId="257"/>
        </pc:sldMkLst>
      </pc:sldChg>
      <pc:sldChg chg="del">
        <pc:chgData name="Edvinas K" userId="7d071e26f81614c5" providerId="LiveId" clId="{B5FF93FE-DEB3-47AD-88F7-80530406B82F}" dt="2023-06-14T13:43:17.391" v="80" actId="47"/>
        <pc:sldMkLst>
          <pc:docMk/>
          <pc:sldMk cId="0" sldId="277"/>
        </pc:sldMkLst>
      </pc:sldChg>
      <pc:sldChg chg="modTransition">
        <pc:chgData name="Edvinas K" userId="7d071e26f81614c5" providerId="LiveId" clId="{B5FF93FE-DEB3-47AD-88F7-80530406B82F}" dt="2023-06-14T14:59:53.399" v="95"/>
        <pc:sldMkLst>
          <pc:docMk/>
          <pc:sldMk cId="227813620" sldId="280"/>
        </pc:sldMkLst>
      </pc:sldChg>
      <pc:sldChg chg="addSp modSp mod modTransition">
        <pc:chgData name="Edvinas K" userId="7d071e26f81614c5" providerId="LiveId" clId="{B5FF93FE-DEB3-47AD-88F7-80530406B82F}" dt="2023-06-14T14:59:53.399" v="95"/>
        <pc:sldMkLst>
          <pc:docMk/>
          <pc:sldMk cId="572271074" sldId="334"/>
        </pc:sldMkLst>
        <pc:picChg chg="add mod">
          <ac:chgData name="Edvinas K" userId="7d071e26f81614c5" providerId="LiveId" clId="{B5FF93FE-DEB3-47AD-88F7-80530406B82F}" dt="2023-06-14T13:44:58.059" v="87" actId="1076"/>
          <ac:picMkLst>
            <pc:docMk/>
            <pc:sldMk cId="572271074" sldId="334"/>
            <ac:picMk id="3" creationId="{35AB4EE7-2BF3-C319-AFC8-A6E2FB549104}"/>
          </ac:picMkLst>
        </pc:picChg>
        <pc:picChg chg="add mod">
          <ac:chgData name="Edvinas K" userId="7d071e26f81614c5" providerId="LiveId" clId="{B5FF93FE-DEB3-47AD-88F7-80530406B82F}" dt="2023-06-14T13:45:47.775" v="90" actId="1440"/>
          <ac:picMkLst>
            <pc:docMk/>
            <pc:sldMk cId="572271074" sldId="334"/>
            <ac:picMk id="5" creationId="{7BC6B905-A422-8CFC-1E9A-6F7EFE33D1EB}"/>
          </ac:picMkLst>
        </pc:picChg>
      </pc:sldChg>
      <pc:sldChg chg="modTransition">
        <pc:chgData name="Edvinas K" userId="7d071e26f81614c5" providerId="LiveId" clId="{B5FF93FE-DEB3-47AD-88F7-80530406B82F}" dt="2023-06-14T14:59:53.399" v="95"/>
        <pc:sldMkLst>
          <pc:docMk/>
          <pc:sldMk cId="1624274024" sldId="364"/>
        </pc:sldMkLst>
      </pc:sldChg>
      <pc:sldChg chg="modSp mod modTransition">
        <pc:chgData name="Edvinas K" userId="7d071e26f81614c5" providerId="LiveId" clId="{B5FF93FE-DEB3-47AD-88F7-80530406B82F}" dt="2023-06-14T14:59:53.399" v="95"/>
        <pc:sldMkLst>
          <pc:docMk/>
          <pc:sldMk cId="2576274884" sldId="368"/>
        </pc:sldMkLst>
        <pc:picChg chg="mod">
          <ac:chgData name="Edvinas K" userId="7d071e26f81614c5" providerId="LiveId" clId="{B5FF93FE-DEB3-47AD-88F7-80530406B82F}" dt="2023-06-14T13:48:21.617" v="91" actId="208"/>
          <ac:picMkLst>
            <pc:docMk/>
            <pc:sldMk cId="2576274884" sldId="368"/>
            <ac:picMk id="9" creationId="{78B90998-D3C8-CCE1-6C4B-E1B908DA469A}"/>
          </ac:picMkLst>
        </pc:picChg>
      </pc:sldChg>
      <pc:sldChg chg="modTransition">
        <pc:chgData name="Edvinas K" userId="7d071e26f81614c5" providerId="LiveId" clId="{B5FF93FE-DEB3-47AD-88F7-80530406B82F}" dt="2023-06-14T14:59:53.399" v="95"/>
        <pc:sldMkLst>
          <pc:docMk/>
          <pc:sldMk cId="3017448409" sldId="369"/>
        </pc:sldMkLst>
      </pc:sldChg>
      <pc:sldChg chg="modTransition">
        <pc:chgData name="Edvinas K" userId="7d071e26f81614c5" providerId="LiveId" clId="{B5FF93FE-DEB3-47AD-88F7-80530406B82F}" dt="2023-06-14T14:59:53.399" v="95"/>
        <pc:sldMkLst>
          <pc:docMk/>
          <pc:sldMk cId="2787114742" sldId="370"/>
        </pc:sldMkLst>
      </pc:sldChg>
      <pc:sldChg chg="modTransition">
        <pc:chgData name="Edvinas K" userId="7d071e26f81614c5" providerId="LiveId" clId="{B5FF93FE-DEB3-47AD-88F7-80530406B82F}" dt="2023-06-14T14:59:53.399" v="95"/>
        <pc:sldMkLst>
          <pc:docMk/>
          <pc:sldMk cId="3977545918" sldId="371"/>
        </pc:sldMkLst>
      </pc:sldChg>
      <pc:sldChg chg="modTransition">
        <pc:chgData name="Edvinas K" userId="7d071e26f81614c5" providerId="LiveId" clId="{B5FF93FE-DEB3-47AD-88F7-80530406B82F}" dt="2023-06-14T14:59:53.399" v="95"/>
        <pc:sldMkLst>
          <pc:docMk/>
          <pc:sldMk cId="853917690" sldId="372"/>
        </pc:sldMkLst>
      </pc:sldChg>
      <pc:sldChg chg="modSp mod modTransition">
        <pc:chgData name="Edvinas K" userId="7d071e26f81614c5" providerId="LiveId" clId="{B5FF93FE-DEB3-47AD-88F7-80530406B82F}" dt="2023-06-14T19:31:02.040" v="114" actId="20577"/>
        <pc:sldMkLst>
          <pc:docMk/>
          <pc:sldMk cId="808316529" sldId="375"/>
        </pc:sldMkLst>
        <pc:spChg chg="mod">
          <ac:chgData name="Edvinas K" userId="7d071e26f81614c5" providerId="LiveId" clId="{B5FF93FE-DEB3-47AD-88F7-80530406B82F}" dt="2023-06-14T19:31:02.040" v="114" actId="20577"/>
          <ac:spMkLst>
            <pc:docMk/>
            <pc:sldMk cId="808316529" sldId="375"/>
            <ac:spMk id="7" creationId="{8393EA32-1E5C-4940-ABB7-ACA92E12BC62}"/>
          </ac:spMkLst>
        </pc:spChg>
      </pc:sldChg>
      <pc:sldChg chg="modTransition">
        <pc:chgData name="Edvinas K" userId="7d071e26f81614c5" providerId="LiveId" clId="{B5FF93FE-DEB3-47AD-88F7-80530406B82F}" dt="2023-06-14T14:59:53.399" v="95"/>
        <pc:sldMkLst>
          <pc:docMk/>
          <pc:sldMk cId="3116278570" sldId="376"/>
        </pc:sldMkLst>
      </pc:sldChg>
      <pc:sldChg chg="modTransition">
        <pc:chgData name="Edvinas K" userId="7d071e26f81614c5" providerId="LiveId" clId="{B5FF93FE-DEB3-47AD-88F7-80530406B82F}" dt="2023-06-14T14:59:53.399" v="95"/>
        <pc:sldMkLst>
          <pc:docMk/>
          <pc:sldMk cId="693254286" sldId="377"/>
        </pc:sldMkLst>
      </pc:sldChg>
      <pc:sldChg chg="modTransition">
        <pc:chgData name="Edvinas K" userId="7d071e26f81614c5" providerId="LiveId" clId="{B5FF93FE-DEB3-47AD-88F7-80530406B82F}" dt="2023-06-14T14:59:53.399" v="95"/>
        <pc:sldMkLst>
          <pc:docMk/>
          <pc:sldMk cId="1618272333" sldId="378"/>
        </pc:sldMkLst>
      </pc:sldChg>
      <pc:sldChg chg="modSp mod modTransition">
        <pc:chgData name="Edvinas K" userId="7d071e26f81614c5" providerId="LiveId" clId="{B5FF93FE-DEB3-47AD-88F7-80530406B82F}" dt="2023-06-14T14:59:53.399" v="95"/>
        <pc:sldMkLst>
          <pc:docMk/>
          <pc:sldMk cId="1096110149" sldId="379"/>
        </pc:sldMkLst>
        <pc:spChg chg="mod">
          <ac:chgData name="Edvinas K" userId="7d071e26f81614c5" providerId="LiveId" clId="{B5FF93FE-DEB3-47AD-88F7-80530406B82F}" dt="2023-06-14T13:31:50.906" v="17"/>
          <ac:spMkLst>
            <pc:docMk/>
            <pc:sldMk cId="1096110149" sldId="379"/>
            <ac:spMk id="7" creationId="{8393EA32-1E5C-4940-ABB7-ACA92E12BC62}"/>
          </ac:spMkLst>
        </pc:spChg>
        <pc:picChg chg="mod">
          <ac:chgData name="Edvinas K" userId="7d071e26f81614c5" providerId="LiveId" clId="{B5FF93FE-DEB3-47AD-88F7-80530406B82F}" dt="2023-06-14T13:30:35.692" v="1" actId="1076"/>
          <ac:picMkLst>
            <pc:docMk/>
            <pc:sldMk cId="1096110149" sldId="379"/>
            <ac:picMk id="6" creationId="{9BD39082-EE2F-9B4F-A3C9-2A11A9B5629A}"/>
          </ac:picMkLst>
        </pc:picChg>
      </pc:sldChg>
      <pc:sldChg chg="addSp modSp mod modTransition">
        <pc:chgData name="Edvinas K" userId="7d071e26f81614c5" providerId="LiveId" clId="{B5FF93FE-DEB3-47AD-88F7-80530406B82F}" dt="2023-06-14T14:59:53.399" v="95"/>
        <pc:sldMkLst>
          <pc:docMk/>
          <pc:sldMk cId="3018553639" sldId="380"/>
        </pc:sldMkLst>
        <pc:picChg chg="add mod">
          <ac:chgData name="Edvinas K" userId="7d071e26f81614c5" providerId="LiveId" clId="{B5FF93FE-DEB3-47AD-88F7-80530406B82F}" dt="2023-06-14T13:40:04.572" v="57" actId="1076"/>
          <ac:picMkLst>
            <pc:docMk/>
            <pc:sldMk cId="3018553639" sldId="380"/>
            <ac:picMk id="9" creationId="{ACE074DD-540B-C1E4-DE06-B8DEB3DC68C2}"/>
          </ac:picMkLst>
        </pc:picChg>
        <pc:picChg chg="add mod">
          <ac:chgData name="Edvinas K" userId="7d071e26f81614c5" providerId="LiveId" clId="{B5FF93FE-DEB3-47AD-88F7-80530406B82F}" dt="2023-06-14T13:40:04.572" v="57" actId="1076"/>
          <ac:picMkLst>
            <pc:docMk/>
            <pc:sldMk cId="3018553639" sldId="380"/>
            <ac:picMk id="11" creationId="{FD21BC77-08BC-1992-D30D-ED3E8721BB01}"/>
          </ac:picMkLst>
        </pc:picChg>
      </pc:sldChg>
      <pc:sldChg chg="modTransition">
        <pc:chgData name="Edvinas K" userId="7d071e26f81614c5" providerId="LiveId" clId="{B5FF93FE-DEB3-47AD-88F7-80530406B82F}" dt="2023-06-14T14:59:53.399" v="95"/>
        <pc:sldMkLst>
          <pc:docMk/>
          <pc:sldMk cId="4203704472" sldId="381"/>
        </pc:sldMkLst>
      </pc:sldChg>
      <pc:sldChg chg="modTransition">
        <pc:chgData name="Edvinas K" userId="7d071e26f81614c5" providerId="LiveId" clId="{B5FF93FE-DEB3-47AD-88F7-80530406B82F}" dt="2023-06-14T14:59:53.399" v="95"/>
        <pc:sldMkLst>
          <pc:docMk/>
          <pc:sldMk cId="1978430456" sldId="382"/>
        </pc:sldMkLst>
      </pc:sldChg>
      <pc:sldChg chg="modTransition">
        <pc:chgData name="Edvinas K" userId="7d071e26f81614c5" providerId="LiveId" clId="{B5FF93FE-DEB3-47AD-88F7-80530406B82F}" dt="2023-06-14T14:59:53.399" v="95"/>
        <pc:sldMkLst>
          <pc:docMk/>
          <pc:sldMk cId="966430955" sldId="383"/>
        </pc:sldMkLst>
      </pc:sldChg>
      <pc:sldChg chg="modTransition">
        <pc:chgData name="Edvinas K" userId="7d071e26f81614c5" providerId="LiveId" clId="{B5FF93FE-DEB3-47AD-88F7-80530406B82F}" dt="2023-06-14T14:59:53.399" v="95"/>
        <pc:sldMkLst>
          <pc:docMk/>
          <pc:sldMk cId="1988116735" sldId="384"/>
        </pc:sldMkLst>
      </pc:sldChg>
      <pc:sldChg chg="modTransition">
        <pc:chgData name="Edvinas K" userId="7d071e26f81614c5" providerId="LiveId" clId="{B5FF93FE-DEB3-47AD-88F7-80530406B82F}" dt="2023-06-14T14:59:53.399" v="95"/>
        <pc:sldMkLst>
          <pc:docMk/>
          <pc:sldMk cId="3367481219" sldId="387"/>
        </pc:sldMkLst>
      </pc:sldChg>
      <pc:sldChg chg="addSp delSp modSp mod modTransition">
        <pc:chgData name="Edvinas K" userId="7d071e26f81614c5" providerId="LiveId" clId="{B5FF93FE-DEB3-47AD-88F7-80530406B82F}" dt="2023-06-14T14:59:53.399" v="95"/>
        <pc:sldMkLst>
          <pc:docMk/>
          <pc:sldMk cId="4241197491" sldId="388"/>
        </pc:sldMkLst>
        <pc:picChg chg="add del mod">
          <ac:chgData name="Edvinas K" userId="7d071e26f81614c5" providerId="LiveId" clId="{B5FF93FE-DEB3-47AD-88F7-80530406B82F}" dt="2023-06-14T13:40:53.413" v="65" actId="478"/>
          <ac:picMkLst>
            <pc:docMk/>
            <pc:sldMk cId="4241197491" sldId="388"/>
            <ac:picMk id="11" creationId="{B6ED55EA-E7AA-4056-0237-332F1B18DEC9}"/>
          </ac:picMkLst>
        </pc:picChg>
        <pc:picChg chg="add del mod">
          <ac:chgData name="Edvinas K" userId="7d071e26f81614c5" providerId="LiveId" clId="{B5FF93FE-DEB3-47AD-88F7-80530406B82F}" dt="2023-06-14T13:40:25.336" v="60" actId="478"/>
          <ac:picMkLst>
            <pc:docMk/>
            <pc:sldMk cId="4241197491" sldId="388"/>
            <ac:picMk id="12" creationId="{3F4E62C4-E4B1-87ED-4754-B60386B01BDF}"/>
          </ac:picMkLst>
        </pc:picChg>
        <pc:picChg chg="add mod">
          <ac:chgData name="Edvinas K" userId="7d071e26f81614c5" providerId="LiveId" clId="{B5FF93FE-DEB3-47AD-88F7-80530406B82F}" dt="2023-06-14T13:41:54.843" v="76" actId="1076"/>
          <ac:picMkLst>
            <pc:docMk/>
            <pc:sldMk cId="4241197491" sldId="388"/>
            <ac:picMk id="14" creationId="{AA494A09-7792-8F84-E395-E4728581F72B}"/>
          </ac:picMkLst>
        </pc:picChg>
        <pc:picChg chg="add mod ord">
          <ac:chgData name="Edvinas K" userId="7d071e26f81614c5" providerId="LiveId" clId="{B5FF93FE-DEB3-47AD-88F7-80530406B82F}" dt="2023-06-14T13:41:37.076" v="71" actId="1076"/>
          <ac:picMkLst>
            <pc:docMk/>
            <pc:sldMk cId="4241197491" sldId="388"/>
            <ac:picMk id="16" creationId="{33119D04-89AC-68E2-A0E4-673634F513A6}"/>
          </ac:picMkLst>
        </pc:picChg>
      </pc:sldChg>
      <pc:sldChg chg="modTransition">
        <pc:chgData name="Edvinas K" userId="7d071e26f81614c5" providerId="LiveId" clId="{B5FF93FE-DEB3-47AD-88F7-80530406B82F}" dt="2023-06-14T14:59:53.399" v="95"/>
        <pc:sldMkLst>
          <pc:docMk/>
          <pc:sldMk cId="508435201" sldId="389"/>
        </pc:sldMkLst>
      </pc:sldChg>
      <pc:sldChg chg="modTransition">
        <pc:chgData name="Edvinas K" userId="7d071e26f81614c5" providerId="LiveId" clId="{B5FF93FE-DEB3-47AD-88F7-80530406B82F}" dt="2023-06-14T14:59:53.399" v="95"/>
        <pc:sldMkLst>
          <pc:docMk/>
          <pc:sldMk cId="1772370312" sldId="390"/>
        </pc:sldMkLst>
      </pc:sldChg>
      <pc:sldChg chg="modTransition">
        <pc:chgData name="Edvinas K" userId="7d071e26f81614c5" providerId="LiveId" clId="{B5FF93FE-DEB3-47AD-88F7-80530406B82F}" dt="2023-06-14T14:59:53.399" v="95"/>
        <pc:sldMkLst>
          <pc:docMk/>
          <pc:sldMk cId="3631988185" sldId="391"/>
        </pc:sldMkLst>
      </pc:sldChg>
      <pc:sldChg chg="modTransition">
        <pc:chgData name="Edvinas K" userId="7d071e26f81614c5" providerId="LiveId" clId="{B5FF93FE-DEB3-47AD-88F7-80530406B82F}" dt="2023-06-14T14:59:53.399" v="95"/>
        <pc:sldMkLst>
          <pc:docMk/>
          <pc:sldMk cId="3066385181" sldId="392"/>
        </pc:sldMkLst>
      </pc:sldChg>
      <pc:sldChg chg="modTransition">
        <pc:chgData name="Edvinas K" userId="7d071e26f81614c5" providerId="LiveId" clId="{B5FF93FE-DEB3-47AD-88F7-80530406B82F}" dt="2023-06-14T14:59:53.399" v="95"/>
        <pc:sldMkLst>
          <pc:docMk/>
          <pc:sldMk cId="445682470" sldId="393"/>
        </pc:sldMkLst>
      </pc:sldChg>
      <pc:sldChg chg="del">
        <pc:chgData name="Edvinas K" userId="7d071e26f81614c5" providerId="LiveId" clId="{B5FF93FE-DEB3-47AD-88F7-80530406B82F}" dt="2023-06-14T13:32:16.534" v="18" actId="47"/>
        <pc:sldMkLst>
          <pc:docMk/>
          <pc:sldMk cId="1528199456" sldId="394"/>
        </pc:sldMkLst>
      </pc:sldChg>
      <pc:sldChg chg="modSp add mod modTransition">
        <pc:chgData name="Edvinas K" userId="7d071e26f81614c5" providerId="LiveId" clId="{B5FF93FE-DEB3-47AD-88F7-80530406B82F}" dt="2023-06-14T14:59:53.399" v="95"/>
        <pc:sldMkLst>
          <pc:docMk/>
          <pc:sldMk cId="2492285506" sldId="394"/>
        </pc:sldMkLst>
        <pc:spChg chg="mod">
          <ac:chgData name="Edvinas K" userId="7d071e26f81614c5" providerId="LiveId" clId="{B5FF93FE-DEB3-47AD-88F7-80530406B82F}" dt="2023-06-14T13:35:59.286" v="40" actId="20577"/>
          <ac:spMkLst>
            <pc:docMk/>
            <pc:sldMk cId="2492285506" sldId="394"/>
            <ac:spMk id="7" creationId="{8393EA32-1E5C-4940-ABB7-ACA92E12BC62}"/>
          </ac:spMkLst>
        </pc:spChg>
        <pc:spChg chg="mod">
          <ac:chgData name="Edvinas K" userId="7d071e26f81614c5" providerId="LiveId" clId="{B5FF93FE-DEB3-47AD-88F7-80530406B82F}" dt="2023-06-14T13:35:28.541" v="21" actId="20577"/>
          <ac:spMkLst>
            <pc:docMk/>
            <pc:sldMk cId="2492285506" sldId="394"/>
            <ac:spMk id="10" creationId="{5370151D-47F6-1A41-84B1-BB942B57263B}"/>
          </ac:spMkLst>
        </pc:spChg>
      </pc:sldChg>
      <pc:sldChg chg="modSp add mod modTransition">
        <pc:chgData name="Edvinas K" userId="7d071e26f81614c5" providerId="LiveId" clId="{B5FF93FE-DEB3-47AD-88F7-80530406B82F}" dt="2023-06-14T14:59:53.399" v="95"/>
        <pc:sldMkLst>
          <pc:docMk/>
          <pc:sldMk cId="1466898153" sldId="395"/>
        </pc:sldMkLst>
        <pc:spChg chg="mod">
          <ac:chgData name="Edvinas K" userId="7d071e26f81614c5" providerId="LiveId" clId="{B5FF93FE-DEB3-47AD-88F7-80530406B82F}" dt="2023-06-14T13:38:11.588" v="44"/>
          <ac:spMkLst>
            <pc:docMk/>
            <pc:sldMk cId="1466898153" sldId="395"/>
            <ac:spMk id="7" creationId="{8393EA32-1E5C-4940-ABB7-ACA92E12BC62}"/>
          </ac:spMkLst>
        </pc:spChg>
        <pc:spChg chg="mod">
          <ac:chgData name="Edvinas K" userId="7d071e26f81614c5" providerId="LiveId" clId="{B5FF93FE-DEB3-47AD-88F7-80530406B82F}" dt="2023-06-14T13:50:09.742" v="94" actId="20577"/>
          <ac:spMkLst>
            <pc:docMk/>
            <pc:sldMk cId="1466898153" sldId="395"/>
            <ac:spMk id="10" creationId="{5370151D-47F6-1A41-84B1-BB942B57263B}"/>
          </ac:spMkLst>
        </pc:spChg>
      </pc:sldChg>
      <pc:sldChg chg="modSp add mod ord modTransition">
        <pc:chgData name="Edvinas K" userId="7d071e26f81614c5" providerId="LiveId" clId="{B5FF93FE-DEB3-47AD-88F7-80530406B82F}" dt="2023-06-14T19:30:50.729" v="108" actId="27636"/>
        <pc:sldMkLst>
          <pc:docMk/>
          <pc:sldMk cId="0" sldId="396"/>
        </pc:sldMkLst>
        <pc:spChg chg="mod">
          <ac:chgData name="Edvinas K" userId="7d071e26f81614c5" providerId="LiveId" clId="{B5FF93FE-DEB3-47AD-88F7-80530406B82F}" dt="2023-06-14T13:43:23.228" v="83"/>
          <ac:spMkLst>
            <pc:docMk/>
            <pc:sldMk cId="0" sldId="396"/>
            <ac:spMk id="329" creationId="{00000000-0000-0000-0000-000000000000}"/>
          </ac:spMkLst>
        </pc:spChg>
        <pc:spChg chg="mod">
          <ac:chgData name="Edvinas K" userId="7d071e26f81614c5" providerId="LiveId" clId="{B5FF93FE-DEB3-47AD-88F7-80530406B82F}" dt="2023-06-14T19:30:50.729" v="108" actId="27636"/>
          <ac:spMkLst>
            <pc:docMk/>
            <pc:sldMk cId="0" sldId="396"/>
            <ac:spMk id="330" creationId="{00000000-0000-0000-0000-000000000000}"/>
          </ac:spMkLst>
        </pc:spChg>
      </pc:sldChg>
      <pc:sldMasterChg chg="modTransition modSldLayout">
        <pc:chgData name="Edvinas K" userId="7d071e26f81614c5" providerId="LiveId" clId="{B5FF93FE-DEB3-47AD-88F7-80530406B82F}" dt="2023-06-14T14:59:53.399" v="95"/>
        <pc:sldMasterMkLst>
          <pc:docMk/>
          <pc:sldMasterMk cId="0" sldId="2147483648"/>
        </pc:sldMasterMkLst>
        <pc:sldLayoutChg chg="modTransition">
          <pc:chgData name="Edvinas K" userId="7d071e26f81614c5" providerId="LiveId" clId="{B5FF93FE-DEB3-47AD-88F7-80530406B82F}" dt="2023-06-14T14:59:53.399" v="95"/>
          <pc:sldLayoutMkLst>
            <pc:docMk/>
            <pc:sldMasterMk cId="0" sldId="2147483648"/>
            <pc:sldLayoutMk cId="0" sldId="2147483649"/>
          </pc:sldLayoutMkLst>
        </pc:sldLayoutChg>
        <pc:sldLayoutChg chg="modTransition">
          <pc:chgData name="Edvinas K" userId="7d071e26f81614c5" providerId="LiveId" clId="{B5FF93FE-DEB3-47AD-88F7-80530406B82F}" dt="2023-06-14T14:59:53.399" v="95"/>
          <pc:sldLayoutMkLst>
            <pc:docMk/>
            <pc:sldMasterMk cId="0" sldId="2147483648"/>
            <pc:sldLayoutMk cId="0" sldId="2147483651"/>
          </pc:sldLayoutMkLst>
        </pc:sldLayoutChg>
        <pc:sldLayoutChg chg="modTransition">
          <pc:chgData name="Edvinas K" userId="7d071e26f81614c5" providerId="LiveId" clId="{B5FF93FE-DEB3-47AD-88F7-80530406B82F}" dt="2023-06-14T14:59:53.399" v="95"/>
          <pc:sldLayoutMkLst>
            <pc:docMk/>
            <pc:sldMasterMk cId="0" sldId="2147483648"/>
            <pc:sldLayoutMk cId="0" sldId="2147483652"/>
          </pc:sldLayoutMkLst>
        </pc:sldLayoutChg>
        <pc:sldLayoutChg chg="modTransition">
          <pc:chgData name="Edvinas K" userId="7d071e26f81614c5" providerId="LiveId" clId="{B5FF93FE-DEB3-47AD-88F7-80530406B82F}" dt="2023-06-14T14:59:53.399" v="95"/>
          <pc:sldLayoutMkLst>
            <pc:docMk/>
            <pc:sldMasterMk cId="0" sldId="2147483648"/>
            <pc:sldLayoutMk cId="0" sldId="2147483654"/>
          </pc:sldLayoutMkLst>
        </pc:sldLayoutChg>
        <pc:sldLayoutChg chg="modTransition">
          <pc:chgData name="Edvinas K" userId="7d071e26f81614c5" providerId="LiveId" clId="{B5FF93FE-DEB3-47AD-88F7-80530406B82F}" dt="2023-06-14T14:59:53.399" v="95"/>
          <pc:sldLayoutMkLst>
            <pc:docMk/>
            <pc:sldMasterMk cId="0" sldId="2147483648"/>
            <pc:sldLayoutMk cId="0" sldId="2147483655"/>
          </pc:sldLayoutMkLst>
        </pc:sldLayoutChg>
        <pc:sldLayoutChg chg="modTransition">
          <pc:chgData name="Edvinas K" userId="7d071e26f81614c5" providerId="LiveId" clId="{B5FF93FE-DEB3-47AD-88F7-80530406B82F}" dt="2023-06-14T14:59:53.399" v="95"/>
          <pc:sldLayoutMkLst>
            <pc:docMk/>
            <pc:sldMasterMk cId="0" sldId="2147483648"/>
            <pc:sldLayoutMk cId="1557821446" sldId="2147483656"/>
          </pc:sldLayoutMkLst>
        </pc:sldLayoutChg>
      </pc:sldMasterChg>
      <pc:sldMasterChg chg="modTransition modSldLayout">
        <pc:chgData name="Edvinas K" userId="7d071e26f81614c5" providerId="LiveId" clId="{B5FF93FE-DEB3-47AD-88F7-80530406B82F}" dt="2023-06-14T14:59:53.399" v="95"/>
        <pc:sldMasterMkLst>
          <pc:docMk/>
          <pc:sldMasterMk cId="14586663" sldId="2147483685"/>
        </pc:sldMasterMkLst>
        <pc:sldLayoutChg chg="modTransition">
          <pc:chgData name="Edvinas K" userId="7d071e26f81614c5" providerId="LiveId" clId="{B5FF93FE-DEB3-47AD-88F7-80530406B82F}" dt="2023-06-14T14:59:53.399" v="95"/>
          <pc:sldLayoutMkLst>
            <pc:docMk/>
            <pc:sldMasterMk cId="14586663" sldId="2147483685"/>
            <pc:sldLayoutMk cId="1565597752" sldId="2147483686"/>
          </pc:sldLayoutMkLst>
        </pc:sldLayoutChg>
        <pc:sldLayoutChg chg="modTransition">
          <pc:chgData name="Edvinas K" userId="7d071e26f81614c5" providerId="LiveId" clId="{B5FF93FE-DEB3-47AD-88F7-80530406B82F}" dt="2023-06-14T14:59:53.399" v="95"/>
          <pc:sldLayoutMkLst>
            <pc:docMk/>
            <pc:sldMasterMk cId="14586663" sldId="2147483685"/>
            <pc:sldLayoutMk cId="167496522" sldId="2147483687"/>
          </pc:sldLayoutMkLst>
        </pc:sldLayoutChg>
        <pc:sldLayoutChg chg="modTransition">
          <pc:chgData name="Edvinas K" userId="7d071e26f81614c5" providerId="LiveId" clId="{B5FF93FE-DEB3-47AD-88F7-80530406B82F}" dt="2023-06-14T14:59:53.399" v="95"/>
          <pc:sldLayoutMkLst>
            <pc:docMk/>
            <pc:sldMasterMk cId="14586663" sldId="2147483685"/>
            <pc:sldLayoutMk cId="711405493" sldId="2147483688"/>
          </pc:sldLayoutMkLst>
        </pc:sldLayoutChg>
        <pc:sldLayoutChg chg="modTransition">
          <pc:chgData name="Edvinas K" userId="7d071e26f81614c5" providerId="LiveId" clId="{B5FF93FE-DEB3-47AD-88F7-80530406B82F}" dt="2023-06-14T14:59:53.399" v="95"/>
          <pc:sldLayoutMkLst>
            <pc:docMk/>
            <pc:sldMasterMk cId="14586663" sldId="2147483685"/>
            <pc:sldLayoutMk cId="2170180334" sldId="2147483689"/>
          </pc:sldLayoutMkLst>
        </pc:sldLayoutChg>
        <pc:sldLayoutChg chg="modTransition">
          <pc:chgData name="Edvinas K" userId="7d071e26f81614c5" providerId="LiveId" clId="{B5FF93FE-DEB3-47AD-88F7-80530406B82F}" dt="2023-06-14T14:59:53.399" v="95"/>
          <pc:sldLayoutMkLst>
            <pc:docMk/>
            <pc:sldMasterMk cId="14586663" sldId="2147483685"/>
            <pc:sldLayoutMk cId="1256391893" sldId="2147483690"/>
          </pc:sldLayoutMkLst>
        </pc:sldLayoutChg>
        <pc:sldLayoutChg chg="modTransition">
          <pc:chgData name="Edvinas K" userId="7d071e26f81614c5" providerId="LiveId" clId="{B5FF93FE-DEB3-47AD-88F7-80530406B82F}" dt="2023-06-14T14:59:53.399" v="95"/>
          <pc:sldLayoutMkLst>
            <pc:docMk/>
            <pc:sldMasterMk cId="14586663" sldId="2147483685"/>
            <pc:sldLayoutMk cId="2029085676" sldId="2147483691"/>
          </pc:sldLayoutMkLst>
        </pc:sldLayoutChg>
        <pc:sldLayoutChg chg="modTransition">
          <pc:chgData name="Edvinas K" userId="7d071e26f81614c5" providerId="LiveId" clId="{B5FF93FE-DEB3-47AD-88F7-80530406B82F}" dt="2023-06-14T14:59:53.399" v="95"/>
          <pc:sldLayoutMkLst>
            <pc:docMk/>
            <pc:sldMasterMk cId="14586663" sldId="2147483685"/>
            <pc:sldLayoutMk cId="2179736073" sldId="2147483692"/>
          </pc:sldLayoutMkLst>
        </pc:sldLayoutChg>
        <pc:sldLayoutChg chg="modTransition">
          <pc:chgData name="Edvinas K" userId="7d071e26f81614c5" providerId="LiveId" clId="{B5FF93FE-DEB3-47AD-88F7-80530406B82F}" dt="2023-06-14T14:59:53.399" v="95"/>
          <pc:sldLayoutMkLst>
            <pc:docMk/>
            <pc:sldMasterMk cId="14586663" sldId="2147483685"/>
            <pc:sldLayoutMk cId="271830527" sldId="2147483693"/>
          </pc:sldLayoutMkLst>
        </pc:sldLayoutChg>
        <pc:sldLayoutChg chg="modTransition">
          <pc:chgData name="Edvinas K" userId="7d071e26f81614c5" providerId="LiveId" clId="{B5FF93FE-DEB3-47AD-88F7-80530406B82F}" dt="2023-06-14T14:59:53.399" v="95"/>
          <pc:sldLayoutMkLst>
            <pc:docMk/>
            <pc:sldMasterMk cId="14586663" sldId="2147483685"/>
            <pc:sldLayoutMk cId="3890070212" sldId="2147483694"/>
          </pc:sldLayoutMkLst>
        </pc:sldLayoutChg>
        <pc:sldLayoutChg chg="modTransition">
          <pc:chgData name="Edvinas K" userId="7d071e26f81614c5" providerId="LiveId" clId="{B5FF93FE-DEB3-47AD-88F7-80530406B82F}" dt="2023-06-14T14:59:53.399" v="95"/>
          <pc:sldLayoutMkLst>
            <pc:docMk/>
            <pc:sldMasterMk cId="14586663" sldId="2147483685"/>
            <pc:sldLayoutMk cId="359997005" sldId="2147483695"/>
          </pc:sldLayoutMkLst>
        </pc:sldLayoutChg>
        <pc:sldLayoutChg chg="modTransition">
          <pc:chgData name="Edvinas K" userId="7d071e26f81614c5" providerId="LiveId" clId="{B5FF93FE-DEB3-47AD-88F7-80530406B82F}" dt="2023-06-14T14:59:53.399" v="95"/>
          <pc:sldLayoutMkLst>
            <pc:docMk/>
            <pc:sldMasterMk cId="14586663" sldId="2147483685"/>
            <pc:sldLayoutMk cId="3208488799" sldId="2147483696"/>
          </pc:sldLayoutMkLst>
        </pc:sldLayoutChg>
        <pc:sldLayoutChg chg="modTransition">
          <pc:chgData name="Edvinas K" userId="7d071e26f81614c5" providerId="LiveId" clId="{B5FF93FE-DEB3-47AD-88F7-80530406B82F}" dt="2023-06-14T14:59:53.399" v="95"/>
          <pc:sldLayoutMkLst>
            <pc:docMk/>
            <pc:sldMasterMk cId="14586663" sldId="2147483685"/>
            <pc:sldLayoutMk cId="1763100172" sldId="214748369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8" name="Shape 118"/>
          <p:cNvSpPr>
            <a:spLocks noGrp="1" noRot="1" noChangeAspect="1"/>
          </p:cNvSpPr>
          <p:nvPr>
            <p:ph type="sldImg"/>
          </p:nvPr>
        </p:nvSpPr>
        <p:spPr>
          <a:xfrm>
            <a:off x="1143000" y="685800"/>
            <a:ext cx="4572000" cy="3429000"/>
          </a:xfrm>
          <a:prstGeom prst="rect">
            <a:avLst/>
          </a:prstGeom>
        </p:spPr>
        <p:txBody>
          <a:bodyPr/>
          <a:lstStyle/>
          <a:p>
            <a:endParaRPr/>
          </a:p>
        </p:txBody>
      </p:sp>
      <p:sp>
        <p:nvSpPr>
          <p:cNvPr id="119" name="Shape 11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p14="http://schemas.microsoft.com/office/powerpoint/2010/main"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0533667"/>
      </p:ext>
    </p:extLst>
  </p:cSld>
  <p:clrMapOvr>
    <a:masterClrMapping/>
  </p:clrMapOvr>
</p:notes>
</file>

<file path=ppt/notesSlides/notesSlide10.xml><?xml version="1.0" encoding="utf-8"?>
<p:notes xmlns:p14="http://schemas.microsoft.com/office/powerpoint/2010/main"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02069199"/>
      </p:ext>
    </p:extLst>
  </p:cSld>
  <p:clrMapOvr>
    <a:masterClrMapping/>
  </p:clrMapOvr>
</p:notes>
</file>

<file path=ppt/notesSlides/notesSlide11.xml><?xml version="1.0" encoding="utf-8"?>
<p:notes xmlns:p14="http://schemas.microsoft.com/office/powerpoint/2010/main"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3141336"/>
      </p:ext>
    </p:extLst>
  </p:cSld>
  <p:clrMapOvr>
    <a:masterClrMapping/>
  </p:clrMapOvr>
</p:notes>
</file>

<file path=ppt/notesSlides/notesSlide12.xml><?xml version="1.0" encoding="utf-8"?>
<p:notes xmlns:p14="http://schemas.microsoft.com/office/powerpoint/2010/main"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5720554"/>
      </p:ext>
    </p:extLst>
  </p:cSld>
  <p:clrMapOvr>
    <a:masterClrMapping/>
  </p:clrMapOvr>
</p:notes>
</file>

<file path=ppt/notesSlides/notesSlide13.xml><?xml version="1.0" encoding="utf-8"?>
<p:notes xmlns:p14="http://schemas.microsoft.com/office/powerpoint/2010/main"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3211564"/>
      </p:ext>
    </p:extLst>
  </p:cSld>
  <p:clrMapOvr>
    <a:masterClrMapping/>
  </p:clrMapOvr>
</p:notes>
</file>

<file path=ppt/notesSlides/notesSlide14.xml><?xml version="1.0" encoding="utf-8"?>
<p:notes xmlns:p14="http://schemas.microsoft.com/office/powerpoint/2010/main"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51449397"/>
      </p:ext>
    </p:extLst>
  </p:cSld>
  <p:clrMapOvr>
    <a:masterClrMapping/>
  </p:clrMapOvr>
</p:notes>
</file>

<file path=ppt/notesSlides/notesSlide15.xml><?xml version="1.0" encoding="utf-8"?>
<p:notes xmlns:p14="http://schemas.microsoft.com/office/powerpoint/2010/main"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79549080"/>
      </p:ext>
    </p:extLst>
  </p:cSld>
  <p:clrMapOvr>
    <a:masterClrMapping/>
  </p:clrMapOvr>
</p:notes>
</file>

<file path=ppt/notesSlides/notesSlide1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14209324"/>
      </p:ext>
    </p:extLst>
  </p:cSld>
  <p:clrMapOvr>
    <a:masterClrMapping/>
  </p:clrMapOvr>
</p:notes>
</file>

<file path=ppt/notesSlides/notesSlide1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9635416"/>
      </p:ext>
    </p:extLst>
  </p:cSld>
  <p:clrMapOvr>
    <a:masterClrMapping/>
  </p:clrMapOvr>
</p:notes>
</file>

<file path=ppt/notesSlides/notesSlide2.xml><?xml version="1.0" encoding="utf-8"?>
<p:notes xmlns:p14="http://schemas.microsoft.com/office/powerpoint/2010/main"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51338685"/>
      </p:ext>
    </p:extLst>
  </p:cSld>
  <p:clrMapOvr>
    <a:masterClrMapping/>
  </p:clrMapOvr>
</p:notes>
</file>

<file path=ppt/notesSlides/notesSlide3.xml><?xml version="1.0" encoding="utf-8"?>
<p:notes xmlns:p14="http://schemas.microsoft.com/office/powerpoint/2010/main"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5399078"/>
      </p:ext>
    </p:extLst>
  </p:cSld>
  <p:clrMapOvr>
    <a:masterClrMapping/>
  </p:clrMapOvr>
</p:notes>
</file>

<file path=ppt/notesSlides/notesSlide4.xml><?xml version="1.0" encoding="utf-8"?>
<p:notes xmlns:p14="http://schemas.microsoft.com/office/powerpoint/2010/main"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31494982"/>
      </p:ext>
    </p:extLst>
  </p:cSld>
  <p:clrMapOvr>
    <a:masterClrMapping/>
  </p:clrMapOvr>
</p:notes>
</file>

<file path=ppt/notesSlides/notesSlide5.xml><?xml version="1.0" encoding="utf-8"?>
<p:notes xmlns:p14="http://schemas.microsoft.com/office/powerpoint/2010/main"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29761994"/>
      </p:ext>
    </p:extLst>
  </p:cSld>
  <p:clrMapOvr>
    <a:masterClrMapping/>
  </p:clrMapOvr>
</p:notes>
</file>

<file path=ppt/notesSlides/notesSlide6.xml><?xml version="1.0" encoding="utf-8"?>
<p:notes xmlns:p14="http://schemas.microsoft.com/office/powerpoint/2010/main"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41159024"/>
      </p:ext>
    </p:extLst>
  </p:cSld>
  <p:clrMapOvr>
    <a:masterClrMapping/>
  </p:clrMapOvr>
</p:notes>
</file>

<file path=ppt/notesSlides/notesSlide7.xml><?xml version="1.0" encoding="utf-8"?>
<p:notes xmlns:p14="http://schemas.microsoft.com/office/powerpoint/2010/main"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32771442"/>
      </p:ext>
    </p:extLst>
  </p:cSld>
  <p:clrMapOvr>
    <a:masterClrMapping/>
  </p:clrMapOvr>
</p:notes>
</file>

<file path=ppt/notesSlides/notesSlide8.xml><?xml version="1.0" encoding="utf-8"?>
<p:notes xmlns:p14="http://schemas.microsoft.com/office/powerpoint/2010/main"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12881458"/>
      </p:ext>
    </p:extLst>
  </p:cSld>
  <p:clrMapOvr>
    <a:masterClrMapping/>
  </p:clrMapOvr>
</p:notes>
</file>

<file path=ppt/notesSlides/notesSlide9.xml><?xml version="1.0" encoding="utf-8"?>
<p:notes xmlns:p14="http://schemas.microsoft.com/office/powerpoint/2010/main"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724842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3273287" y="2618264"/>
            <a:ext cx="7050156" cy="2387601"/>
          </a:xfrm>
          <a:prstGeom prst="rect">
            <a:avLst/>
          </a:prstGeom>
        </p:spPr>
        <p:txBody>
          <a:bodyPr anchor="t"/>
          <a:lstStyle>
            <a:lvl1pPr>
              <a:defRPr sz="6000"/>
            </a:lvl1pPr>
          </a:lstStyle>
          <a:p>
            <a:r>
              <a:t>Title Text</a:t>
            </a:r>
          </a:p>
        </p:txBody>
      </p:sp>
      <p:sp>
        <p:nvSpPr>
          <p:cNvPr id="17" name="Body Level One…"/>
          <p:cNvSpPr txBox="1">
            <a:spLocks noGrp="1"/>
          </p:cNvSpPr>
          <p:nvPr>
            <p:ph type="body" sz="quarter" idx="1" hasCustomPrompt="1"/>
          </p:nvPr>
        </p:nvSpPr>
        <p:spPr>
          <a:xfrm>
            <a:off x="3273287" y="5930348"/>
            <a:ext cx="7050155" cy="927653"/>
          </a:xfrm>
          <a:prstGeom prst="rect">
            <a:avLst/>
          </a:prstGeom>
        </p:spPr>
        <p:txBody>
          <a:bodyPr/>
          <a:lstStyle>
            <a:lvl1pPr>
              <a:defRPr sz="1600" b="1"/>
            </a:lvl1pPr>
            <a:lvl2pPr>
              <a:defRPr sz="1600" b="1"/>
            </a:lvl2pPr>
            <a:lvl3pPr>
              <a:defRPr sz="1600" b="1"/>
            </a:lvl3pPr>
            <a:lvl4pPr>
              <a:defRPr sz="1600" b="1"/>
            </a:lvl4pPr>
            <a:lvl5pPr>
              <a:defRPr sz="1600" b="1"/>
            </a:lvl5pPr>
          </a:lstStyle>
          <a:p>
            <a:r>
              <a:t>CLICK TO EDIT MASTER SUBTITLE STYLE</a:t>
            </a:r>
          </a:p>
          <a:p>
            <a:pPr lvl="1"/>
            <a:endParaRPr/>
          </a:p>
          <a:p>
            <a:pPr lvl="2"/>
            <a:endParaRPr/>
          </a:p>
          <a:p>
            <a:pPr lvl="3"/>
            <a:endParaRPr/>
          </a:p>
          <a:p>
            <a:pPr lvl="4"/>
            <a:endParaRPr/>
          </a:p>
        </p:txBody>
      </p:sp>
      <p:pic>
        <p:nvPicPr>
          <p:cNvPr id="18" name="Graphic 7" descr="Graphic 7"/>
          <p:cNvPicPr>
            <a:picLocks noChangeAspect="1"/>
          </p:cNvPicPr>
          <p:nvPr/>
        </p:nvPicPr>
        <p:blipFill>
          <a:blip r:embed="rId2"/>
          <a:stretch>
            <a:fillRect/>
          </a:stretch>
        </p:blipFill>
        <p:spPr>
          <a:xfrm>
            <a:off x="475294" y="458787"/>
            <a:ext cx="2334168" cy="683027"/>
          </a:xfrm>
          <a:prstGeom prst="rect">
            <a:avLst/>
          </a:prstGeom>
          <a:ln w="12700">
            <a:miter lim="400000"/>
          </a:ln>
        </p:spPr>
      </p:pic>
      <p:sp>
        <p:nvSpPr>
          <p:cNvPr id="19" name="Text Placeholder 10"/>
          <p:cNvSpPr>
            <a:spLocks noGrp="1"/>
          </p:cNvSpPr>
          <p:nvPr>
            <p:ph type="body" sz="quarter" idx="21" hasCustomPrompt="1"/>
          </p:nvPr>
        </p:nvSpPr>
        <p:spPr>
          <a:xfrm>
            <a:off x="474662" y="2619023"/>
            <a:ext cx="2334168" cy="2387601"/>
          </a:xfrm>
          <a:prstGeom prst="rect">
            <a:avLst/>
          </a:prstGeom>
        </p:spPr>
        <p:txBody>
          <a:bodyPr/>
          <a:lstStyle>
            <a:lvl1pPr>
              <a:defRPr sz="1600" b="1"/>
            </a:lvl1pPr>
          </a:lstStyle>
          <a:p>
            <a:r>
              <a:t>Mokytojo
Vardas Pavardė</a:t>
            </a:r>
          </a:p>
        </p:txBody>
      </p:sp>
      <p:sp>
        <p:nvSpPr>
          <p:cNvPr id="20" name="Picture Placeholder 12"/>
          <p:cNvSpPr>
            <a:spLocks noGrp="1"/>
          </p:cNvSpPr>
          <p:nvPr>
            <p:ph type="pic" sz="quarter" idx="22"/>
          </p:nvPr>
        </p:nvSpPr>
        <p:spPr>
          <a:xfrm>
            <a:off x="10323513" y="458787"/>
            <a:ext cx="1377951" cy="1377951"/>
          </a:xfrm>
          <a:prstGeom prst="rect">
            <a:avLst/>
          </a:prstGeom>
        </p:spPr>
        <p:txBody>
          <a:bodyPr lIns="91439" rIns="91439">
            <a:noAutofit/>
          </a:bodyPr>
          <a:lstStyle/>
          <a:p>
            <a:endParaRP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6"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97"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2170180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1256391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9"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extLst>
      <p:ext uri="{BB962C8B-B14F-4D97-AF65-F5344CB8AC3E}">
        <p14:creationId xmlns:p14="http://schemas.microsoft.com/office/powerpoint/2010/main" val="2029085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1"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2"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3"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21797360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7"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271830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9"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0"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1"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38900702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3"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214"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359997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8"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9"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3208488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1"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2"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3"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4"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5"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6"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17631001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39"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47"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52" name="Graphic 4"/>
          <p:cNvGrpSpPr/>
          <p:nvPr/>
        </p:nvGrpSpPr>
        <p:grpSpPr>
          <a:xfrm>
            <a:off x="11078620" y="458787"/>
            <a:ext cx="632989" cy="680885"/>
            <a:chOff x="0" y="0"/>
            <a:chExt cx="632987" cy="680883"/>
          </a:xfrm>
        </p:grpSpPr>
        <p:sp>
          <p:nvSpPr>
            <p:cNvPr id="48" name="Freeform 9"/>
            <p:cNvSpPr/>
            <p:nvPr/>
          </p:nvSpPr>
          <p:spPr>
            <a:xfrm>
              <a:off x="141653" y="388083"/>
              <a:ext cx="132745" cy="106890"/>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49" name="Freeform 10"/>
            <p:cNvSpPr/>
            <p:nvPr/>
          </p:nvSpPr>
          <p:spPr>
            <a:xfrm>
              <a:off x="138090" y="251334"/>
              <a:ext cx="357253" cy="123444"/>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0" name="Freeform 11"/>
            <p:cNvSpPr/>
            <p:nvPr/>
          </p:nvSpPr>
          <p:spPr>
            <a:xfrm>
              <a:off x="359033" y="388083"/>
              <a:ext cx="132746" cy="106890"/>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1" name="Freeform 12"/>
            <p:cNvSpPr/>
            <p:nvPr/>
          </p:nvSpPr>
          <p:spPr>
            <a:xfrm>
              <a:off x="0" y="0"/>
              <a:ext cx="632988" cy="680884"/>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grpSp>
      <p:sp>
        <p:nvSpPr>
          <p:cNvPr id="53" name="Picture Placeholder 2"/>
          <p:cNvSpPr>
            <a:spLocks noGrp="1"/>
          </p:cNvSpPr>
          <p:nvPr>
            <p:ph type="pic" idx="21"/>
          </p:nvPr>
        </p:nvSpPr>
        <p:spPr>
          <a:xfrm>
            <a:off x="479612" y="1854200"/>
            <a:ext cx="11231996" cy="5003800"/>
          </a:xfrm>
          <a:prstGeom prst="rect">
            <a:avLst/>
          </a:prstGeom>
        </p:spPr>
        <p:txBody>
          <a:bodyPr lIns="91439" rIns="91439">
            <a:noAutofit/>
          </a:bodyPr>
          <a:lstStyle/>
          <a:p>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80"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81" name="CodeAcademy sed ut  um  perspiciatis unde?"/>
          <p:cNvSpPr txBox="1">
            <a:spLocks noGrp="1"/>
          </p:cNvSpPr>
          <p:nvPr>
            <p:ph type="title" hasCustomPrompt="1"/>
          </p:nvPr>
        </p:nvSpPr>
        <p:spPr>
          <a:xfrm>
            <a:off x="480390" y="1371706"/>
            <a:ext cx="5153928" cy="1365251"/>
          </a:xfrm>
          <a:prstGeom prst="rect">
            <a:avLst/>
          </a:prstGeom>
        </p:spPr>
        <p:txBody>
          <a:bodyPr anchor="t"/>
          <a:lstStyle>
            <a:lvl1pPr>
              <a:defRPr sz="3000"/>
            </a:lvl1pPr>
          </a:lstStyle>
          <a:p>
            <a:r>
              <a:t>CodeAcademy sed ut  um  perspiciatis unde?</a:t>
            </a:r>
          </a:p>
        </p:txBody>
      </p:sp>
      <p:sp>
        <p:nvSpPr>
          <p:cNvPr id="82" name="Text Placeholder 3"/>
          <p:cNvSpPr>
            <a:spLocks noGrp="1"/>
          </p:cNvSpPr>
          <p:nvPr>
            <p:ph type="body" sz="quarter" idx="21" hasCustomPrompt="1"/>
          </p:nvPr>
        </p:nvSpPr>
        <p:spPr>
          <a:xfrm>
            <a:off x="1398588" y="3193409"/>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3" name="Text Placeholder 3"/>
          <p:cNvSpPr>
            <a:spLocks noGrp="1"/>
          </p:cNvSpPr>
          <p:nvPr>
            <p:ph type="body" sz="quarter" idx="22" hasCustomPrompt="1"/>
          </p:nvPr>
        </p:nvSpPr>
        <p:spPr>
          <a:xfrm>
            <a:off x="1398588" y="4336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4" name="Text Placeholder 3"/>
          <p:cNvSpPr>
            <a:spLocks noGrp="1"/>
          </p:cNvSpPr>
          <p:nvPr>
            <p:ph type="body" sz="quarter" idx="23" hasCustomPrompt="1"/>
          </p:nvPr>
        </p:nvSpPr>
        <p:spPr>
          <a:xfrm>
            <a:off x="1398588" y="5479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5" name="Text Placeholder 3"/>
          <p:cNvSpPr>
            <a:spLocks noGrp="1"/>
          </p:cNvSpPr>
          <p:nvPr>
            <p:ph type="body" sz="quarter" idx="24" hasCustomPrompt="1"/>
          </p:nvPr>
        </p:nvSpPr>
        <p:spPr>
          <a:xfrm>
            <a:off x="7476658" y="3193409"/>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6" name="Text Placeholder 3"/>
          <p:cNvSpPr>
            <a:spLocks noGrp="1"/>
          </p:cNvSpPr>
          <p:nvPr>
            <p:ph type="body" sz="quarter" idx="25" hasCustomPrompt="1"/>
          </p:nvPr>
        </p:nvSpPr>
        <p:spPr>
          <a:xfrm>
            <a:off x="7476658" y="4336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7" name="Text Placeholder 3"/>
          <p:cNvSpPr>
            <a:spLocks noGrp="1"/>
          </p:cNvSpPr>
          <p:nvPr>
            <p:ph type="body" sz="quarter" idx="26" hasCustomPrompt="1"/>
          </p:nvPr>
        </p:nvSpPr>
        <p:spPr>
          <a:xfrm>
            <a:off x="7476658" y="5479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95"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96" name="Text Placeholder 3"/>
          <p:cNvSpPr>
            <a:spLocks noGrp="1"/>
          </p:cNvSpPr>
          <p:nvPr>
            <p:ph type="body" sz="quarter" idx="21" hasCustomPrompt="1"/>
          </p:nvPr>
        </p:nvSpPr>
        <p:spPr>
          <a:xfrm>
            <a:off x="3281688" y="1821808"/>
            <a:ext cx="3750858" cy="329720"/>
          </a:xfrm>
          <a:prstGeom prst="rect">
            <a:avLst/>
          </a:prstGeom>
        </p:spPr>
        <p:txBody>
          <a:bodyPr/>
          <a:lstStyle>
            <a:lvl1pPr>
              <a:defRPr sz="1600" b="1"/>
            </a:lvl1pPr>
          </a:lstStyle>
          <a:p>
            <a:r>
              <a:t>Pavadinimas arba nuorodos tikslas.</a:t>
            </a:r>
          </a:p>
        </p:txBody>
      </p:sp>
      <p:sp>
        <p:nvSpPr>
          <p:cNvPr id="97" name="Text Placeholder 3"/>
          <p:cNvSpPr>
            <a:spLocks noGrp="1"/>
          </p:cNvSpPr>
          <p:nvPr>
            <p:ph type="body" sz="quarter" idx="22" hasCustomPrompt="1"/>
          </p:nvPr>
        </p:nvSpPr>
        <p:spPr>
          <a:xfrm>
            <a:off x="3281688" y="2171431"/>
            <a:ext cx="3750858" cy="504531"/>
          </a:xfrm>
          <a:prstGeom prst="rect">
            <a:avLst/>
          </a:prstGeom>
        </p:spPr>
        <p:txBody>
          <a:bodyPr/>
          <a:lstStyle>
            <a:lvl1pPr>
              <a:defRPr sz="1600"/>
            </a:lvl1pPr>
          </a:lstStyle>
          <a:p>
            <a:r>
              <a:t>Pavadinimas arba nuorodos tikslas.</a:t>
            </a:r>
          </a:p>
        </p:txBody>
      </p:sp>
      <p:sp>
        <p:nvSpPr>
          <p:cNvPr id="98" name="Naudinga informacija"/>
          <p:cNvSpPr txBox="1">
            <a:spLocks noGrp="1"/>
          </p:cNvSpPr>
          <p:nvPr>
            <p:ph type="title" hasCustomPrompt="1"/>
          </p:nvPr>
        </p:nvSpPr>
        <p:spPr>
          <a:xfrm>
            <a:off x="480390" y="5032099"/>
            <a:ext cx="2343493" cy="1365252"/>
          </a:xfrm>
          <a:prstGeom prst="rect">
            <a:avLst/>
          </a:prstGeom>
        </p:spPr>
        <p:txBody>
          <a:bodyPr anchor="b"/>
          <a:lstStyle>
            <a:lvl1pPr>
              <a:defRPr sz="3000"/>
            </a:lvl1pPr>
          </a:lstStyle>
          <a:p>
            <a:r>
              <a:t>Naudinga informacija</a:t>
            </a:r>
          </a:p>
        </p:txBody>
      </p:sp>
      <p:sp>
        <p:nvSpPr>
          <p:cNvPr id="99" name="Text Placeholder 3"/>
          <p:cNvSpPr>
            <a:spLocks noGrp="1"/>
          </p:cNvSpPr>
          <p:nvPr>
            <p:ph type="body" sz="quarter" idx="23" hasCustomPrompt="1"/>
          </p:nvPr>
        </p:nvSpPr>
        <p:spPr>
          <a:xfrm>
            <a:off x="7503551" y="1821808"/>
            <a:ext cx="4208059" cy="791170"/>
          </a:xfrm>
          <a:prstGeom prst="rect">
            <a:avLst/>
          </a:prstGeom>
        </p:spPr>
        <p:txBody>
          <a:bodyPr/>
          <a:lstStyle>
            <a:lvl1pPr>
              <a:defRPr sz="1600" b="1">
                <a:solidFill>
                  <a:schemeClr val="accent3"/>
                </a:solidFill>
              </a:defRPr>
            </a:lvl1pPr>
          </a:lstStyle>
          <a:p>
            <a:r>
              <a:t>www.codecademy.lt/kursai / lorem</a:t>
            </a:r>
          </a:p>
        </p:txBody>
      </p:sp>
      <p:sp>
        <p:nvSpPr>
          <p:cNvPr id="100" name="Text Placeholder 3"/>
          <p:cNvSpPr>
            <a:spLocks noGrp="1"/>
          </p:cNvSpPr>
          <p:nvPr>
            <p:ph type="body" sz="quarter" idx="24" hasCustomPrompt="1"/>
          </p:nvPr>
        </p:nvSpPr>
        <p:spPr>
          <a:xfrm>
            <a:off x="3281688" y="2727012"/>
            <a:ext cx="3750858" cy="329720"/>
          </a:xfrm>
          <a:prstGeom prst="rect">
            <a:avLst/>
          </a:prstGeom>
        </p:spPr>
        <p:txBody>
          <a:bodyPr/>
          <a:lstStyle>
            <a:lvl1pPr>
              <a:defRPr sz="1600" b="1"/>
            </a:lvl1pPr>
          </a:lstStyle>
          <a:p>
            <a:r>
              <a:t>Pavadinimas arba nuorodos tikslas.</a:t>
            </a:r>
          </a:p>
        </p:txBody>
      </p:sp>
      <p:sp>
        <p:nvSpPr>
          <p:cNvPr id="101" name="Text Placeholder 3"/>
          <p:cNvSpPr>
            <a:spLocks noGrp="1"/>
          </p:cNvSpPr>
          <p:nvPr>
            <p:ph type="body" sz="quarter" idx="25" hasCustomPrompt="1"/>
          </p:nvPr>
        </p:nvSpPr>
        <p:spPr>
          <a:xfrm>
            <a:off x="3281688" y="3076635"/>
            <a:ext cx="3750858" cy="504531"/>
          </a:xfrm>
          <a:prstGeom prst="rect">
            <a:avLst/>
          </a:prstGeom>
        </p:spPr>
        <p:txBody>
          <a:bodyPr/>
          <a:lstStyle>
            <a:lvl1pPr>
              <a:defRPr sz="1600"/>
            </a:lvl1pPr>
          </a:lstStyle>
          <a:p>
            <a:r>
              <a:t>Pavadinimas arba nuorodos tikslas.</a:t>
            </a:r>
          </a:p>
        </p:txBody>
      </p:sp>
      <p:sp>
        <p:nvSpPr>
          <p:cNvPr id="102" name="Text Placeholder 3"/>
          <p:cNvSpPr>
            <a:spLocks noGrp="1"/>
          </p:cNvSpPr>
          <p:nvPr>
            <p:ph type="body" sz="quarter" idx="26" hasCustomPrompt="1"/>
          </p:nvPr>
        </p:nvSpPr>
        <p:spPr>
          <a:xfrm>
            <a:off x="7503551" y="2724846"/>
            <a:ext cx="4208059" cy="898746"/>
          </a:xfrm>
          <a:prstGeom prst="rect">
            <a:avLst/>
          </a:prstGeom>
        </p:spPr>
        <p:txBody>
          <a:bodyPr/>
          <a:lstStyle>
            <a:lvl1pPr>
              <a:defRPr sz="1600" b="1">
                <a:solidFill>
                  <a:schemeClr val="accent3"/>
                </a:solidFill>
              </a:defRPr>
            </a:lvl1pPr>
          </a:lstStyle>
          <a:p>
            <a:r>
              <a:t>www.codecademy.lt/kursai / lorem</a:t>
            </a:r>
          </a:p>
        </p:txBody>
      </p:sp>
      <p:sp>
        <p:nvSpPr>
          <p:cNvPr id="103" name="Text Placeholder 3"/>
          <p:cNvSpPr>
            <a:spLocks noGrp="1"/>
          </p:cNvSpPr>
          <p:nvPr>
            <p:ph type="body" sz="quarter" idx="27" hasCustomPrompt="1"/>
          </p:nvPr>
        </p:nvSpPr>
        <p:spPr>
          <a:xfrm>
            <a:off x="3281688" y="3650608"/>
            <a:ext cx="3750858" cy="329720"/>
          </a:xfrm>
          <a:prstGeom prst="rect">
            <a:avLst/>
          </a:prstGeom>
        </p:spPr>
        <p:txBody>
          <a:bodyPr/>
          <a:lstStyle>
            <a:lvl1pPr>
              <a:defRPr sz="1600" b="1"/>
            </a:lvl1pPr>
          </a:lstStyle>
          <a:p>
            <a:r>
              <a:t>Pavadinimas arba nuorodos tikslas.</a:t>
            </a:r>
          </a:p>
        </p:txBody>
      </p:sp>
      <p:sp>
        <p:nvSpPr>
          <p:cNvPr id="104" name="Text Placeholder 3"/>
          <p:cNvSpPr>
            <a:spLocks noGrp="1"/>
          </p:cNvSpPr>
          <p:nvPr>
            <p:ph type="body" sz="quarter" idx="28" hasCustomPrompt="1"/>
          </p:nvPr>
        </p:nvSpPr>
        <p:spPr>
          <a:xfrm>
            <a:off x="3281688" y="4000232"/>
            <a:ext cx="3750858" cy="504531"/>
          </a:xfrm>
          <a:prstGeom prst="rect">
            <a:avLst/>
          </a:prstGeom>
        </p:spPr>
        <p:txBody>
          <a:bodyPr/>
          <a:lstStyle>
            <a:lvl1pPr>
              <a:defRPr sz="1600"/>
            </a:lvl1pPr>
          </a:lstStyle>
          <a:p>
            <a:r>
              <a:t>Pavadinimas arba nuorodos tikslas.</a:t>
            </a:r>
          </a:p>
        </p:txBody>
      </p:sp>
      <p:sp>
        <p:nvSpPr>
          <p:cNvPr id="105" name="Text Placeholder 3"/>
          <p:cNvSpPr>
            <a:spLocks noGrp="1"/>
          </p:cNvSpPr>
          <p:nvPr>
            <p:ph type="body" sz="quarter" idx="29" hasCustomPrompt="1"/>
          </p:nvPr>
        </p:nvSpPr>
        <p:spPr>
          <a:xfrm>
            <a:off x="7503551" y="3666016"/>
            <a:ext cx="4208059" cy="854154"/>
          </a:xfrm>
          <a:prstGeom prst="rect">
            <a:avLst/>
          </a:prstGeom>
        </p:spPr>
        <p:txBody>
          <a:bodyPr/>
          <a:lstStyle>
            <a:lvl1pPr>
              <a:defRPr sz="1600" b="1">
                <a:solidFill>
                  <a:schemeClr val="accent3"/>
                </a:solidFill>
              </a:defRPr>
            </a:lvl1pPr>
          </a:lstStyle>
          <a:p>
            <a:r>
              <a:t>www.codecademy.lt/kursai / lorem</a:t>
            </a:r>
          </a:p>
        </p:txBody>
      </p:sp>
      <p:sp>
        <p:nvSpPr>
          <p:cNvPr id="106" name="Text Placeholder 3"/>
          <p:cNvSpPr>
            <a:spLocks noGrp="1"/>
          </p:cNvSpPr>
          <p:nvPr>
            <p:ph type="body" sz="quarter" idx="30" hasCustomPrompt="1"/>
          </p:nvPr>
        </p:nvSpPr>
        <p:spPr>
          <a:xfrm>
            <a:off x="3281688" y="4571989"/>
            <a:ext cx="3750858" cy="329720"/>
          </a:xfrm>
          <a:prstGeom prst="rect">
            <a:avLst/>
          </a:prstGeom>
        </p:spPr>
        <p:txBody>
          <a:bodyPr/>
          <a:lstStyle>
            <a:lvl1pPr>
              <a:defRPr sz="1600" b="1"/>
            </a:lvl1pPr>
          </a:lstStyle>
          <a:p>
            <a:r>
              <a:t>Pavadinimas arba nuorodos tikslas.</a:t>
            </a:r>
          </a:p>
        </p:txBody>
      </p:sp>
      <p:sp>
        <p:nvSpPr>
          <p:cNvPr id="107" name="Text Placeholder 3"/>
          <p:cNvSpPr>
            <a:spLocks noGrp="1"/>
          </p:cNvSpPr>
          <p:nvPr>
            <p:ph type="body" sz="quarter" idx="31" hasCustomPrompt="1"/>
          </p:nvPr>
        </p:nvSpPr>
        <p:spPr>
          <a:xfrm>
            <a:off x="3281688" y="4921611"/>
            <a:ext cx="3750858" cy="504531"/>
          </a:xfrm>
          <a:prstGeom prst="rect">
            <a:avLst/>
          </a:prstGeom>
        </p:spPr>
        <p:txBody>
          <a:bodyPr/>
          <a:lstStyle>
            <a:lvl1pPr>
              <a:defRPr sz="1600"/>
            </a:lvl1pPr>
          </a:lstStyle>
          <a:p>
            <a:r>
              <a:t>Pavadinimas arba nuorodos tikslas.</a:t>
            </a:r>
          </a:p>
        </p:txBody>
      </p:sp>
      <p:sp>
        <p:nvSpPr>
          <p:cNvPr id="108" name="Text Placeholder 3"/>
          <p:cNvSpPr>
            <a:spLocks noGrp="1"/>
          </p:cNvSpPr>
          <p:nvPr>
            <p:ph type="body" sz="quarter" idx="32" hasCustomPrompt="1"/>
          </p:nvPr>
        </p:nvSpPr>
        <p:spPr>
          <a:xfrm>
            <a:off x="3281688" y="5493370"/>
            <a:ext cx="3750858" cy="329720"/>
          </a:xfrm>
          <a:prstGeom prst="rect">
            <a:avLst/>
          </a:prstGeom>
        </p:spPr>
        <p:txBody>
          <a:bodyPr/>
          <a:lstStyle>
            <a:lvl1pPr>
              <a:defRPr sz="1600" b="1"/>
            </a:lvl1pPr>
          </a:lstStyle>
          <a:p>
            <a:r>
              <a:t>Pavadinimas arba nuorodos tikslas.</a:t>
            </a:r>
          </a:p>
        </p:txBody>
      </p:sp>
      <p:sp>
        <p:nvSpPr>
          <p:cNvPr id="109" name="Text Placeholder 3"/>
          <p:cNvSpPr>
            <a:spLocks noGrp="1"/>
          </p:cNvSpPr>
          <p:nvPr>
            <p:ph type="body" sz="quarter" idx="33" hasCustomPrompt="1"/>
          </p:nvPr>
        </p:nvSpPr>
        <p:spPr>
          <a:xfrm>
            <a:off x="3281688" y="5842992"/>
            <a:ext cx="3750858" cy="504531"/>
          </a:xfrm>
          <a:prstGeom prst="rect">
            <a:avLst/>
          </a:prstGeom>
        </p:spPr>
        <p:txBody>
          <a:bodyPr/>
          <a:lstStyle>
            <a:lvl1pPr>
              <a:defRPr sz="1600"/>
            </a:lvl1pPr>
          </a:lstStyle>
          <a:p>
            <a:r>
              <a:t>Pavadinimas arba nuorodos tikslas.</a:t>
            </a:r>
          </a:p>
        </p:txBody>
      </p:sp>
      <p:sp>
        <p:nvSpPr>
          <p:cNvPr id="110" name="Text Placeholder 3"/>
          <p:cNvSpPr>
            <a:spLocks noGrp="1"/>
          </p:cNvSpPr>
          <p:nvPr>
            <p:ph type="body" sz="quarter" idx="34" hasCustomPrompt="1"/>
          </p:nvPr>
        </p:nvSpPr>
        <p:spPr>
          <a:xfrm>
            <a:off x="7503551" y="4605022"/>
            <a:ext cx="4208059" cy="854154"/>
          </a:xfrm>
          <a:prstGeom prst="rect">
            <a:avLst/>
          </a:prstGeom>
        </p:spPr>
        <p:txBody>
          <a:bodyPr/>
          <a:lstStyle>
            <a:lvl1pPr>
              <a:defRPr sz="1600" b="1">
                <a:solidFill>
                  <a:schemeClr val="accent3"/>
                </a:solidFill>
              </a:defRPr>
            </a:lvl1pPr>
          </a:lstStyle>
          <a:p>
            <a:r>
              <a:t>www.codecademy.lt/kursai / lorem</a:t>
            </a:r>
          </a:p>
        </p:txBody>
      </p:sp>
      <p:sp>
        <p:nvSpPr>
          <p:cNvPr id="111" name="Text Placeholder 3"/>
          <p:cNvSpPr>
            <a:spLocks noGrp="1"/>
          </p:cNvSpPr>
          <p:nvPr>
            <p:ph type="body" sz="quarter" idx="35" hasCustomPrompt="1"/>
          </p:nvPr>
        </p:nvSpPr>
        <p:spPr>
          <a:xfrm>
            <a:off x="7503551" y="5493370"/>
            <a:ext cx="4208059" cy="854154"/>
          </a:xfrm>
          <a:prstGeom prst="rect">
            <a:avLst/>
          </a:prstGeom>
        </p:spPr>
        <p:txBody>
          <a:bodyPr/>
          <a:lstStyle>
            <a:lvl1pPr>
              <a:defRPr sz="1600" b="1">
                <a:solidFill>
                  <a:schemeClr val="accent3"/>
                </a:solidFill>
              </a:defRPr>
            </a:lvl1pPr>
          </a:lstStyle>
          <a:p>
            <a:r>
              <a:t>www.codecademy.lt/kursai / lorem</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4_Title and Conten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557821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5597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2"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extLst>
      <p:ext uri="{BB962C8B-B14F-4D97-AF65-F5344CB8AC3E}">
        <p14:creationId xmlns:p14="http://schemas.microsoft.com/office/powerpoint/2010/main" val="167496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4"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7114054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m="http://schemas.openxmlformats.org/officeDocument/2006/math" xmlns:a14="http://schemas.microsoft.com/office/drawing/2010/main" xmlns:ma14="http://schemas.microsoft.com/office/mac/drawingml/2011/main" xmlns:mc="http://schemas.openxmlformats.org/markup-compatibility/2006" xmlns:p159="http://schemas.microsoft.com/office/powerpoint/2015/09/main" xmlns:p14="http://schemas.microsoft.com/office/powerpoint/2010/main"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480390" y="460649"/>
            <a:ext cx="5615611" cy="45375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val="1"/>
            </a:ext>
          </a:extLst>
        </p:spPr>
        <p:txBody>
          <a:bodyPr lIns="45719" rIns="45719">
            <a:normAutofit/>
          </a:bodyPr>
          <a:lstStyle/>
          <a:p>
            <a:r>
              <a:t>Title of presentation</a:t>
            </a:r>
          </a:p>
          <a:p>
            <a:pPr lvl="1"/>
            <a:endParaRPr/>
          </a:p>
          <a:p>
            <a:pPr lvl="2"/>
            <a:endParaRPr/>
          </a:p>
          <a:p>
            <a:pPr lvl="3"/>
            <a:endParaRPr/>
          </a:p>
          <a:p>
            <a:pPr lvl="4"/>
            <a:endParaRPr/>
          </a:p>
        </p:txBody>
      </p:sp>
      <p:grpSp>
        <p:nvGrpSpPr>
          <p:cNvPr id="7" name="Graphic 7"/>
          <p:cNvGrpSpPr/>
          <p:nvPr/>
        </p:nvGrpSpPr>
        <p:grpSpPr>
          <a:xfrm>
            <a:off x="11078622" y="458787"/>
            <a:ext cx="632988" cy="680885"/>
            <a:chOff x="0" y="0"/>
            <a:chExt cx="632986" cy="680883"/>
          </a:xfrm>
        </p:grpSpPr>
        <p:sp>
          <p:nvSpPr>
            <p:cNvPr id="3" name="Freeform 22"/>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 name="Freeform 23"/>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5" name="Freeform 24"/>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 name="Freeform 25"/>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8" name="Title Text"/>
          <p:cNvSpPr txBox="1">
            <a:spLocks noGrp="1"/>
          </p:cNvSpPr>
          <p:nvPr>
            <p:ph type="title"/>
          </p:nvPr>
        </p:nvSpPr>
        <p:spPr>
          <a:xfrm>
            <a:off x="609600" y="274637"/>
            <a:ext cx="10972800" cy="114300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9"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600" b="1"/>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5" r:id="rId5"/>
    <p:sldLayoutId id="2147483656" r:id="rId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9pPr>
    </p:titleStyle>
    <p:body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Masters/slideMaster2.xml><?xml version="1.0" encoding="utf-8"?>
<p:sldMaster xmlns:p14="http://schemas.microsoft.com/office/powerpoint/2010/main" xmlns:mc="http://schemas.openxmlformats.org/markup-compatibility/2006" xmlns:p159="http://schemas.microsoft.com/office/powerpoint/2015/09/main"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84" name="Group 1"/>
          <p:cNvGrpSpPr/>
          <p:nvPr/>
        </p:nvGrpSpPr>
        <p:grpSpPr>
          <a:xfrm>
            <a:off x="11078640" y="458640"/>
            <a:ext cx="632160" cy="680040"/>
            <a:chOff x="11078640" y="458640"/>
            <a:chExt cx="632160" cy="680040"/>
          </a:xfrm>
        </p:grpSpPr>
        <p:sp>
          <p:nvSpPr>
            <p:cNvPr id="185"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6"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7"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8"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89"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190" name="PlaceHolder 7"/>
          <p:cNvSpPr>
            <a:spLocks noGrp="1"/>
          </p:cNvSpPr>
          <p:nvPr>
            <p:ph type="body"/>
          </p:nvPr>
        </p:nvSpPr>
        <p:spPr>
          <a:xfrm>
            <a:off x="480240" y="460800"/>
            <a:ext cx="5614920" cy="452880"/>
          </a:xfrm>
          <a:prstGeom prst="rect">
            <a:avLst/>
          </a:prstGeom>
        </p:spPr>
        <p:txBody>
          <a:bodyPr lIns="0" tIns="0" rIns="0" bIns="0">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extLst>
      <p:ext uri="{BB962C8B-B14F-4D97-AF65-F5344CB8AC3E}">
        <p14:creationId xmlns:p14="http://schemas.microsoft.com/office/powerpoint/2010/main" val="1458666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1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learn.microsoft.com/en-us/dotnet/csharp/language-reference/operators/null-coalescing-operator" TargetMode="External"/><Relationship Id="rId7" Type="http://schemas.openxmlformats.org/officeDocument/2006/relationships/image" Target="../media/image57.svg"/><Relationship Id="rId2" Type="http://schemas.openxmlformats.org/officeDocument/2006/relationships/hyperlink" Target="https://learn.microsoft.com/en-us/dotnet/api/system.decimal.tostring?view=net-7.0" TargetMode="External"/><Relationship Id="rId1" Type="http://schemas.openxmlformats.org/officeDocument/2006/relationships/slideLayout" Target="../slideLayouts/slideLayout7.xml"/><Relationship Id="rId6" Type="http://schemas.openxmlformats.org/officeDocument/2006/relationships/image" Target="../media/image56.png"/><Relationship Id="rId5" Type="http://schemas.openxmlformats.org/officeDocument/2006/relationships/hyperlink" Target="https://learn.microsoft.com/en-us/dotnet/csharp/language-reference/operators/null-forgiving" TargetMode="External"/><Relationship Id="rId4" Type="http://schemas.openxmlformats.org/officeDocument/2006/relationships/hyperlink" Target="https://learn.microsoft.com/en-us/dotnet/csharp/language-reference/builtin-types/nullable-value-type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6.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_rels/slide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sv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svg"/></Relationships>
</file>

<file path=ppt/slides/_rels/slide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sv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9" Type="http://schemas.openxmlformats.org/officeDocument/2006/relationships/image" Target="../media/image44.svg"/></Relationships>
</file>

<file path=ppt/slides/slide1.xml><?xml version="1.0" encoding="utf-8"?>
<p:sld xmlns:m="http://schemas.openxmlformats.org/officeDocument/2006/math" xmlns:a14="http://schemas.microsoft.com/office/drawing/2010/main" xmlns:ma14="http://schemas.microsoft.com/office/mac/drawingml/2011/main" xmlns:a16="http://schemas.microsoft.com/office/drawing/2014/main" xmlns:mc="http://schemas.openxmlformats.org/markup-compatibility/2006" xmlns:p159="http://schemas.microsoft.com/office/powerpoint/2015/09/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itle 8"/>
          <p:cNvSpPr txBox="1">
            <a:spLocks noGrp="1"/>
          </p:cNvSpPr>
          <p:nvPr>
            <p:ph type="ctrTitle"/>
          </p:nvPr>
        </p:nvSpPr>
        <p:spPr>
          <a:xfrm>
            <a:off x="2569902" y="3298202"/>
            <a:ext cx="7050155" cy="2387601"/>
          </a:xfrm>
          <a:prstGeom prst="rect">
            <a:avLst/>
          </a:prstGeom>
        </p:spPr>
        <p:txBody>
          <a:bodyPr lIns="45719" tIns="45720" rIns="45719" bIns="45720" anchor="t">
            <a:normAutofit/>
          </a:bodyPr>
          <a:lstStyle/>
          <a:p>
            <a:r>
              <a:rPr lang="lt-LT" dirty="0"/>
              <a:t>Conditionals - if's</a:t>
            </a:r>
            <a:endParaRPr lang="en-US" dirty="0"/>
          </a:p>
        </p:txBody>
      </p:sp>
      <p:sp>
        <p:nvSpPr>
          <p:cNvPr id="152" name="Date Placeholder 7"/>
          <p:cNvSpPr txBox="1"/>
          <p:nvPr/>
        </p:nvSpPr>
        <p:spPr>
          <a:xfrm>
            <a:off x="643096" y="5892513"/>
            <a:ext cx="2267498" cy="33855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val="1"/>
            </a:ext>
          </a:extLst>
        </p:spPr>
        <p:txBody>
          <a:bodyPr lIns="45719" tIns="45720" rIns="45719" bIns="45720" anchor="t">
            <a:spAutoFit/>
          </a:bodyPr>
          <a:lstStyle>
            <a:lvl1pPr>
              <a:defRPr sz="1600" b="1"/>
            </a:lvl1pPr>
          </a:lstStyle>
          <a:p>
            <a:r>
              <a:rPr lang="lt-LT" dirty="0"/>
              <a:t>Data</a:t>
            </a:r>
            <a:endParaRPr dirty="0"/>
          </a:p>
        </p:txBody>
      </p:sp>
      <p:sp>
        <p:nvSpPr>
          <p:cNvPr id="153" name="Text Placeholder 5"/>
          <p:cNvSpPr>
            <a:spLocks noGrp="1"/>
          </p:cNvSpPr>
          <p:nvPr>
            <p:ph type="body" idx="21"/>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val="1"/>
            </a:ext>
          </a:extLst>
        </p:spPr>
        <p:txBody>
          <a:bodyPr lIns="45719" tIns="45720" rIns="45719" bIns="45720" anchor="t">
            <a:normAutofit/>
          </a:bodyPr>
          <a:lstStyle/>
          <a:p>
            <a:r>
              <a:rPr lang="lt-LT" dirty="0"/>
              <a:t>Lecturer</a:t>
            </a:r>
          </a:p>
          <a:p>
            <a:r>
              <a:rPr lang="lt-LT" dirty="0"/>
              <a:t>Edvinas Kesminas</a:t>
            </a:r>
            <a:endParaRPr lang="en-US" dirty="0"/>
          </a:p>
        </p:txBody>
      </p:sp>
      <p:pic>
        <p:nvPicPr>
          <p:cNvPr id="154" name="Picture Placeholder 16" descr="Picture Placeholder 16"/>
          <p:cNvPicPr>
            <a:picLocks noGrp="1" noChangeAspect="1"/>
          </p:cNvPicPr>
          <p:nvPr>
            <p:ph type="pic" idx="22"/>
          </p:nvPr>
        </p:nvPicPr>
        <p:blipFill>
          <a:blip r:embed="rId2"/>
          <a:stretch>
            <a:fillRect/>
          </a:stretch>
        </p:blipFill>
        <p:spPr>
          <a:xfrm>
            <a:off x="9866313" y="458787"/>
            <a:ext cx="1835151" cy="1835151"/>
          </a:xfrm>
          <a:prstGeom prst="rect">
            <a:avLst/>
          </a:prstGeom>
        </p:spPr>
      </p:pic>
      <p:sp>
        <p:nvSpPr>
          <p:cNvPr id="3" name="Text Placeholder 2">
            <a:extLst>
              <a:ext uri="{FF2B5EF4-FFF2-40B4-BE49-F238E27FC236}">
                <a16:creationId xmlns:a16="http://schemas.microsoft.com/office/drawing/2014/main" id="{B6BC48FB-084F-459B-88F8-C7D9FDEF65F6}"/>
              </a:ext>
            </a:extLst>
          </p:cNvPr>
          <p:cNvSpPr>
            <a:spLocks noGrp="1"/>
          </p:cNvSpPr>
          <p:nvPr>
            <p:ph type="body" sz="quarter" idx="1"/>
          </p:nvPr>
        </p:nvSpPr>
        <p:spPr>
          <a:xfrm>
            <a:off x="2569902" y="5930347"/>
            <a:ext cx="7050155" cy="927653"/>
          </a:xfrm>
        </p:spPr>
        <p:txBody>
          <a:bodyPr lIns="45719" tIns="45720" rIns="45719" bIns="45720" anchor="t">
            <a:normAutofit/>
          </a:bodyPr>
          <a:lstStyle/>
          <a:p>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16="http://schemas.microsoft.com/office/drawing/2014/main" xmlns:p14="http://schemas.microsoft.com/office/powerpoint/2010/main" xmlns:mc="http://schemas.openxmlformats.org/markup-compatibility/2006" xmlns:p159="http://schemas.microsoft.com/office/powerpoint/2015/09/main"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Conditionals - If, elseif, else</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Conditionals - if's</a:t>
            </a:r>
            <a:endParaRPr lang="en-US" dirty="0" err="1"/>
          </a:p>
        </p:txBody>
      </p:sp>
      <p:sp>
        <p:nvSpPr>
          <p:cNvPr id="125" name="Google Shape;125;p3"/>
          <p:cNvSpPr txBox="1">
            <a:spLocks noGrp="1"/>
          </p:cNvSpPr>
          <p:nvPr>
            <p:ph type="body" idx="2"/>
          </p:nvPr>
        </p:nvSpPr>
        <p:spPr>
          <a:xfrm>
            <a:off x="480400" y="2671875"/>
            <a:ext cx="49044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Write a C# program to check if the number you enter is positive. If the number is positive, output the message "The number is positive". If the number is negative or zero, output the message "The number is negative or zero".</a:t>
            </a:r>
            <a:endParaRPr lang="lt-LT" sz="1400" dirty="0">
              <a:solidFill>
                <a:schemeClr val="tx1"/>
              </a:solidFill>
            </a:endParaRPr>
          </a:p>
        </p:txBody>
      </p:sp>
      <p:pic>
        <p:nvPicPr>
          <p:cNvPr id="3" name="Picture 2">
            <a:extLst>
              <a:ext uri="{FF2B5EF4-FFF2-40B4-BE49-F238E27FC236}">
                <a16:creationId xmlns:a16="http://schemas.microsoft.com/office/drawing/2014/main" id="{B78A394C-EA6D-2E41-1DDD-12E753F7211C}"/>
              </a:ext>
            </a:extLst>
          </p:cNvPr>
          <p:cNvPicPr>
            <a:picLocks noChangeAspect="1"/>
          </p:cNvPicPr>
          <p:nvPr/>
        </p:nvPicPr>
        <p:blipFill>
          <a:blip r:embed="rId3"/>
          <a:stretch>
            <a:fillRect/>
          </a:stretch>
        </p:blipFill>
        <p:spPr>
          <a:xfrm>
            <a:off x="5772150" y="2519140"/>
            <a:ext cx="5975753" cy="36530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77545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16="http://schemas.microsoft.com/office/drawing/2014/main" xmlns:p14="http://schemas.microsoft.com/office/powerpoint/2010/main" xmlns:mc="http://schemas.openxmlformats.org/markup-compatibility/2006" xmlns:p159="http://schemas.microsoft.com/office/powerpoint/2015/09/main"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9666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Facilitating a </a:t>
            </a:r>
            <a:r>
              <a:rPr lang="en-US" sz="3200" dirty="0" err="1"/>
              <a:t>single </a:t>
            </a:r>
            <a:r>
              <a:rPr lang="en-US" sz="3200" dirty="0" err="1"/>
              <a:t>line </a:t>
            </a:r>
            <a:r>
              <a:rPr lang="lt-LT" sz="3200" dirty="0"/>
              <a:t>operation without using {}</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Conditionals - if's</a:t>
            </a:r>
            <a:endParaRPr lang="en-US" dirty="0" err="1"/>
          </a:p>
        </p:txBody>
      </p:sp>
      <p:sp>
        <p:nvSpPr>
          <p:cNvPr id="125" name="Google Shape;125;p3"/>
          <p:cNvSpPr txBox="1">
            <a:spLocks noGrp="1"/>
          </p:cNvSpPr>
          <p:nvPr>
            <p:ph type="body" idx="2"/>
          </p:nvPr>
        </p:nvSpPr>
        <p:spPr>
          <a:xfrm>
            <a:off x="480400" y="2671875"/>
            <a:ext cx="49044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Write a C# program to check if the number you enter is positive. If the number is positive, output the message "The number is positive". If the number is negative or zero, output the message "The number is negative or zero".</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Note that the example on the right is the same except that </a:t>
            </a:r>
            <a:r>
              <a:rPr lang="lt-LT" sz="1600" b="1" kern="1200" spc="-1" dirty="0">
                <a:solidFill>
                  <a:prstClr val="black"/>
                </a:solidFill>
                <a:ea typeface="+mn-lt"/>
              </a:rPr>
              <a:t>{}</a:t>
            </a:r>
            <a:endParaRPr lang="lt-LT" sz="1400" b="1" dirty="0">
              <a:solidFill>
                <a:schemeClr val="tx1"/>
              </a:solidFill>
            </a:endParaRPr>
          </a:p>
        </p:txBody>
      </p:sp>
      <p:pic>
        <p:nvPicPr>
          <p:cNvPr id="4" name="Picture 3">
            <a:extLst>
              <a:ext uri="{FF2B5EF4-FFF2-40B4-BE49-F238E27FC236}">
                <a16:creationId xmlns:a16="http://schemas.microsoft.com/office/drawing/2014/main" id="{6DDE3711-F6C7-913D-D715-56B8A6C80245}"/>
              </a:ext>
            </a:extLst>
          </p:cNvPr>
          <p:cNvPicPr>
            <a:picLocks noChangeAspect="1"/>
          </p:cNvPicPr>
          <p:nvPr/>
        </p:nvPicPr>
        <p:blipFill>
          <a:blip r:embed="rId3"/>
          <a:stretch>
            <a:fillRect/>
          </a:stretch>
        </p:blipFill>
        <p:spPr>
          <a:xfrm>
            <a:off x="5880850" y="2612890"/>
            <a:ext cx="5925377" cy="19243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664309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16="http://schemas.microsoft.com/office/drawing/2014/main" xmlns:m="http://schemas.openxmlformats.org/officeDocument/2006/math" xmlns:a14="http://schemas.microsoft.com/office/drawing/2010/main" xmlns:ma14="http://schemas.microsoft.com/office/mac/drawingml/2011/main" xmlns:p14="http://schemas.microsoft.com/office/powerpoint/2010/main" xmlns:mc="http://schemas.openxmlformats.org/markup-compatibility/2006" xmlns:p159="http://schemas.microsoft.com/office/powerpoint/2015/09/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Conditionals - if's</a:t>
            </a:r>
            <a:endParaRPr lang="en-US" dirty="0" err="1"/>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b="1">
                  <a:solidFill>
                    <a:srgbClr val="FEFFFF"/>
                  </a:solidFill>
                </a:defRPr>
              </a:lvl1pPr>
            </a:lstStyle>
            <a:p>
              <a:r>
                <a:rPr lang="lt-LT" dirty="0"/>
                <a:t>Task </a:t>
              </a:r>
              <a:r>
                <a:rPr lang="en-US" dirty="0"/>
                <a:t>1</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7464055" cy="456496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C# program to check whether a number entered by the user is greater than 100. If so, output the message "The number is greater than 100". Otherwise, check if the number is equal to 100. If yes, output the message "The number is equal to 100". If neither condition is met, output the message "The number is less than 100".</a:t>
            </a:r>
            <a:endParaRPr lang="en-US"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en-US"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C# program to check the day number entered by the user. Based on the day number, output the corresponding message indicating the day of the week (1 - Monday, 2 - Tuesday, etc.). If the day number entered is not between 1 and 7, output the message "Incorrect day number".</a:t>
            </a:r>
            <a:endParaRPr lang="en-US"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lt-LT" sz="1400" dirty="0"/>
          </a:p>
          <a:p>
            <a:pPr marL="285750" lvl="1" indent="-285750">
              <a:buFont typeface="Arial" panose="020B0604020202020204" pitchFamily="34" charset="0"/>
              <a:buChar char="•"/>
            </a:pPr>
            <a:endParaRPr lang="en-US" sz="1400" dirty="0"/>
          </a:p>
        </p:txBody>
      </p:sp>
      <p:pic>
        <p:nvPicPr>
          <p:cNvPr id="3" name="Picture 2">
            <a:extLst>
              <a:ext uri="{FF2B5EF4-FFF2-40B4-BE49-F238E27FC236}">
                <a16:creationId xmlns:a16="http://schemas.microsoft.com/office/drawing/2014/main" id="{35AB4EE7-2BF3-C319-AFC8-A6E2FB549104}"/>
              </a:ext>
            </a:extLst>
          </p:cNvPr>
          <p:cNvPicPr>
            <a:picLocks noChangeAspect="1"/>
          </p:cNvPicPr>
          <p:nvPr/>
        </p:nvPicPr>
        <p:blipFill>
          <a:blip r:embed="rId3"/>
          <a:stretch>
            <a:fillRect/>
          </a:stretch>
        </p:blipFill>
        <p:spPr>
          <a:xfrm>
            <a:off x="8258740" y="2023913"/>
            <a:ext cx="3096057" cy="9526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7BC6B905-A422-8CFC-1E9A-6F7EFE33D1EB}"/>
              </a:ext>
            </a:extLst>
          </p:cNvPr>
          <p:cNvPicPr>
            <a:picLocks noChangeAspect="1"/>
          </p:cNvPicPr>
          <p:nvPr/>
        </p:nvPicPr>
        <p:blipFill>
          <a:blip r:embed="rId4"/>
          <a:stretch>
            <a:fillRect/>
          </a:stretch>
        </p:blipFill>
        <p:spPr>
          <a:xfrm>
            <a:off x="8315897" y="4114866"/>
            <a:ext cx="2981741" cy="9050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72271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16="http://schemas.microsoft.com/office/drawing/2014/main" xmlns:ma14="http://schemas.microsoft.com/office/mac/drawingml/2011/main" xmlns:a14="http://schemas.microsoft.com/office/drawing/2010/main" xmlns:m="http://schemas.openxmlformats.org/officeDocument/2006/math" xmlns:p14="http://schemas.microsoft.com/office/powerpoint/2010/main" xmlns:mc="http://schemas.openxmlformats.org/markup-compatibility/2006" xmlns:p159="http://schemas.microsoft.com/office/powerpoint/2015/09/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Conditionals - if's</a:t>
            </a:r>
            <a:endParaRPr lang="en-US" dirty="0" err="1"/>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1600" b="1">
                  <a:solidFill>
                    <a:srgbClr val="FEFFFF"/>
                  </a:solidFill>
                </a:defRPr>
              </a:lvl1pPr>
            </a:lstStyle>
            <a:p>
              <a:r>
                <a:rPr lang="lt-LT" dirty="0"/>
                <a:t>Task </a:t>
              </a:r>
              <a:r>
                <a:rPr lang="en-US" dirty="0"/>
                <a:t>2</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7464055"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C# program that checks whether a number entered by the user is even or divisible by 5. Output the message "The number is even" or "The number is divisible by 5" respectively. If neither condition is met, output the message "Number does not meet any conditions".</a:t>
            </a:r>
            <a:endParaRPr lang="en-US"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en-US"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C# program to check the temperature entered by the user. Based on the temperature value, output a message about the weather conditions (temperature below 0 - "Cold", temperature between 0 and 20 - "Cool", temperature above 20 - "Hot").</a:t>
            </a:r>
            <a:endParaRPr lang="en-US"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3367481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16="http://schemas.microsoft.com/office/drawing/2014/main" xmlns:ma14="http://schemas.microsoft.com/office/mac/drawingml/2011/main" xmlns:a14="http://schemas.microsoft.com/office/drawing/2010/main" xmlns:m="http://schemas.openxmlformats.org/officeDocument/2006/math" xmlns:p14="http://schemas.microsoft.com/office/powerpoint/2010/main" xmlns:mc="http://schemas.openxmlformats.org/markup-compatibility/2006" xmlns:p159="http://schemas.microsoft.com/office/powerpoint/2015/09/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Conditionals - if's</a:t>
            </a:r>
            <a:endParaRPr lang="en-US" dirty="0" err="1"/>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1600" b="1">
                  <a:solidFill>
                    <a:srgbClr val="FEFFFF"/>
                  </a:solidFill>
                </a:defRPr>
              </a:lvl1pPr>
            </a:lstStyle>
            <a:p>
              <a:r>
                <a:rPr lang="lt-LT" dirty="0"/>
                <a:t>Task </a:t>
              </a:r>
              <a:r>
                <a:rPr lang="en-US" dirty="0"/>
                <a:t>3</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7464055"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C# program that asks a user what time they got up in the morning. Based on the hour value entered by the user, output the corresponding greeting message (in the morning until 12 o'clock - "Good day!", from 12 to 18 o'clock - "Good afternoon!", from 18 to 24 o'clock - "Good evening!").</a:t>
            </a:r>
            <a:endParaRPr lang="en-US"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en-US"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program that asks the user to enter a password and verifies the input. If the password entered matches the password you created (in a variable), the program should output "You have successfully logged in". If the user enters "Mellon" the program should also display "You have successfully logged in". If the user enters "01101001 01101110" the program displays "Hacked..". All other options should return "Password is incorrect, please try again.."</a:t>
            </a:r>
            <a:endParaRPr lang="lt-LT" sz="1400" dirty="0">
              <a:solidFill>
                <a:schemeClr val="tx1"/>
              </a:solidFill>
            </a:endParaRPr>
          </a:p>
          <a:p>
            <a:pPr lvl="1" indent="0"/>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19881167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16="http://schemas.microsoft.com/office/drawing/2014/main" xmlns:p14="http://schemas.microsoft.com/office/powerpoint/2010/main" xmlns:mc="http://schemas.openxmlformats.org/markup-compatibility/2006" xmlns:p159="http://schemas.microsoft.com/office/powerpoint/2015/09/main"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Bool clause</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Conditionals - if's</a:t>
            </a:r>
            <a:endParaRPr lang="en-US" dirty="0" err="1"/>
          </a:p>
        </p:txBody>
      </p:sp>
      <p:sp>
        <p:nvSpPr>
          <p:cNvPr id="125" name="Google Shape;125;p3"/>
          <p:cNvSpPr txBox="1">
            <a:spLocks noGrp="1"/>
          </p:cNvSpPr>
          <p:nvPr>
            <p:ph type="body" idx="2"/>
          </p:nvPr>
        </p:nvSpPr>
        <p:spPr>
          <a:xfrm>
            <a:off x="838200" y="2459878"/>
            <a:ext cx="4283676"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This application contains a variable of type "bool" called "isLogged" which indicates whether the user is logged in.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The "if" clause of the condition checks whether the value of the "isLogged" variable is "true".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If yes, then the code between the brackets is executed, which in this case is the message "You are logged in.".</a:t>
            </a:r>
            <a:endParaRPr lang="lt-LT" sz="1400" dirty="0">
              <a:solidFill>
                <a:schemeClr val="tx1"/>
              </a:solidFill>
            </a:endParaRPr>
          </a:p>
        </p:txBody>
      </p:sp>
      <p:pic>
        <p:nvPicPr>
          <p:cNvPr id="3" name="Picture 2">
            <a:extLst>
              <a:ext uri="{FF2B5EF4-FFF2-40B4-BE49-F238E27FC236}">
                <a16:creationId xmlns:a16="http://schemas.microsoft.com/office/drawing/2014/main" id="{9CAFBADF-1061-CFE1-07EF-2CC0A3BB2A32}"/>
              </a:ext>
            </a:extLst>
          </p:cNvPr>
          <p:cNvPicPr>
            <a:picLocks noChangeAspect="1"/>
          </p:cNvPicPr>
          <p:nvPr/>
        </p:nvPicPr>
        <p:blipFill>
          <a:blip r:embed="rId3"/>
          <a:stretch>
            <a:fillRect/>
          </a:stretch>
        </p:blipFill>
        <p:spPr>
          <a:xfrm>
            <a:off x="5994619" y="2236994"/>
            <a:ext cx="4848902" cy="13336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037044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16="http://schemas.microsoft.com/office/drawing/2014/main" xmlns:p14="http://schemas.microsoft.com/office/powerpoint/2010/main" xmlns:mc="http://schemas.openxmlformats.org/markup-compatibility/2006" xmlns:p159="http://schemas.microsoft.com/office/powerpoint/2015/09/main"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NOT(</a:t>
            </a:r>
            <a:r>
              <a:rPr lang="en-US" sz="3200" dirty="0"/>
              <a:t>!) </a:t>
            </a:r>
            <a:r>
              <a:rPr lang="en-US" sz="3200" dirty="0" err="1"/>
              <a:t>logical </a:t>
            </a:r>
            <a:r>
              <a:rPr lang="lt-LT" sz="3200" dirty="0"/>
              <a:t>operator</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Conditionals - if's</a:t>
            </a:r>
            <a:endParaRPr lang="en-US" dirty="0" err="1"/>
          </a:p>
        </p:txBody>
      </p:sp>
      <p:sp>
        <p:nvSpPr>
          <p:cNvPr id="125" name="Google Shape;125;p3"/>
          <p:cNvSpPr txBox="1">
            <a:spLocks noGrp="1"/>
          </p:cNvSpPr>
          <p:nvPr>
            <p:ph type="body" idx="2"/>
          </p:nvPr>
        </p:nvSpPr>
        <p:spPr>
          <a:xfrm>
            <a:off x="6283411" y="2586529"/>
            <a:ext cx="415187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In this example you can see when we apply the code from the previous slide, but all we have to do is put a simple "</a:t>
            </a:r>
            <a:r>
              <a:rPr lang="en-US" sz="1600" kern="1200" spc="-1" dirty="0">
                <a:solidFill>
                  <a:prstClr val="black"/>
                </a:solidFill>
                <a:ea typeface="+mn-lt"/>
              </a:rPr>
              <a:t>!" </a:t>
            </a:r>
            <a:r>
              <a:rPr lang="lt-LT" sz="1600" kern="1200" spc="-1" dirty="0">
                <a:solidFill>
                  <a:prstClr val="black"/>
                </a:solidFill>
                <a:ea typeface="+mn-lt"/>
              </a:rPr>
              <a:t>exclamation </a:t>
            </a:r>
            <a:r>
              <a:rPr lang="lt-LT" sz="1600" kern="1200" spc="-1" dirty="0">
                <a:solidFill>
                  <a:prstClr val="black"/>
                </a:solidFill>
                <a:ea typeface="+mn-lt"/>
              </a:rPr>
              <a:t>mark </a:t>
            </a:r>
            <a:r>
              <a:rPr lang="lt-LT" sz="1600" kern="1200" spc="-1" dirty="0">
                <a:solidFill>
                  <a:prstClr val="black"/>
                </a:solidFill>
                <a:ea typeface="+mn-lt"/>
              </a:rPr>
              <a:t>and we turn the logic on its head.</a:t>
            </a:r>
            <a:endParaRPr lang="lt-LT" sz="1400" dirty="0">
              <a:solidFill>
                <a:schemeClr val="tx1"/>
              </a:solidFill>
            </a:endParaRPr>
          </a:p>
        </p:txBody>
      </p:sp>
      <p:pic>
        <p:nvPicPr>
          <p:cNvPr id="3" name="Picture 2">
            <a:extLst>
              <a:ext uri="{FF2B5EF4-FFF2-40B4-BE49-F238E27FC236}">
                <a16:creationId xmlns:a16="http://schemas.microsoft.com/office/drawing/2014/main" id="{63DEADD2-660B-2D65-2FCE-65966B778765}"/>
              </a:ext>
            </a:extLst>
          </p:cNvPr>
          <p:cNvPicPr>
            <a:picLocks noChangeAspect="1"/>
          </p:cNvPicPr>
          <p:nvPr/>
        </p:nvPicPr>
        <p:blipFill>
          <a:blip r:embed="rId3"/>
          <a:stretch>
            <a:fillRect/>
          </a:stretch>
        </p:blipFill>
        <p:spPr>
          <a:xfrm>
            <a:off x="587149" y="2586529"/>
            <a:ext cx="5478398" cy="10853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784304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16="http://schemas.microsoft.com/office/drawing/2014/main" xmlns:p14="http://schemas.microsoft.com/office/powerpoint/2010/main" xmlns:mc="http://schemas.openxmlformats.org/markup-compatibility/2006" xmlns:p159="http://schemas.microsoft.com/office/powerpoint/2015/09/main"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en-US" sz="3200" dirty="0"/>
              <a:t>Nested If's</a:t>
            </a:r>
            <a:endParaRPr lang="en-US" dirty="0"/>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Conditionals - if's</a:t>
            </a:r>
            <a:endParaRPr lang="en-US" dirty="0" err="1"/>
          </a:p>
        </p:txBody>
      </p:sp>
      <p:sp>
        <p:nvSpPr>
          <p:cNvPr id="125" name="Google Shape;125;p3"/>
          <p:cNvSpPr txBox="1">
            <a:spLocks noGrp="1"/>
          </p:cNvSpPr>
          <p:nvPr>
            <p:ph type="body" idx="2"/>
          </p:nvPr>
        </p:nvSpPr>
        <p:spPr>
          <a:xfrm>
            <a:off x="631008" y="2459878"/>
            <a:ext cx="29957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On the right, we have an example where we can perform checks inside an if. In other words, we can do as many if-checks inside other ifs as we need, but be careful, because beyond 3 ifs the code quickly becomes hard to read and maintain.</a:t>
            </a:r>
            <a:endParaRPr lang="lt-LT" sz="1400" dirty="0">
              <a:solidFill>
                <a:schemeClr val="tx1"/>
              </a:solidFill>
            </a:endParaRPr>
          </a:p>
        </p:txBody>
      </p:sp>
      <p:pic>
        <p:nvPicPr>
          <p:cNvPr id="3" name="Picture 2">
            <a:extLst>
              <a:ext uri="{FF2B5EF4-FFF2-40B4-BE49-F238E27FC236}">
                <a16:creationId xmlns:a16="http://schemas.microsoft.com/office/drawing/2014/main" id="{1B27B706-BDEE-FC1C-A024-2FD6D1CD2822}"/>
              </a:ext>
            </a:extLst>
          </p:cNvPr>
          <p:cNvPicPr>
            <a:picLocks noChangeAspect="1"/>
          </p:cNvPicPr>
          <p:nvPr/>
        </p:nvPicPr>
        <p:blipFill>
          <a:blip r:embed="rId3"/>
          <a:stretch>
            <a:fillRect/>
          </a:stretch>
        </p:blipFill>
        <p:spPr>
          <a:xfrm>
            <a:off x="4337222" y="1715934"/>
            <a:ext cx="7548831" cy="42720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539176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16="http://schemas.microsoft.com/office/drawing/2014/main" xmlns:p14="http://schemas.microsoft.com/office/powerpoint/2010/main" xmlns:mc="http://schemas.openxmlformats.org/markup-compatibility/2006" xmlns:p159="http://schemas.microsoft.com/office/powerpoint/2015/09/main"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Logical operators </a:t>
            </a:r>
            <a:r>
              <a:rPr lang="en-US" sz="3200" dirty="0"/>
              <a:t>&amp;&amp;</a:t>
            </a:r>
            <a:endParaRPr lang="en-US" dirty="0"/>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Conditionals - if's</a:t>
            </a:r>
            <a:endParaRPr lang="en-US" dirty="0" err="1"/>
          </a:p>
        </p:txBody>
      </p:sp>
      <p:sp>
        <p:nvSpPr>
          <p:cNvPr id="125" name="Google Shape;125;p3"/>
          <p:cNvSpPr txBox="1">
            <a:spLocks noGrp="1"/>
          </p:cNvSpPr>
          <p:nvPr>
            <p:ph type="body" idx="2"/>
          </p:nvPr>
        </p:nvSpPr>
        <p:spPr>
          <a:xfrm>
            <a:off x="6376900" y="2657750"/>
            <a:ext cx="49044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This program contains the variables "age" and "hasLicense".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The "&amp;&amp;" operator is used inside the "if" clause of the conditional to check whether the "age" value is greater than or equal to 18 and whether the "hasLicense" value is "true".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Only if both of these conditions are met, then the code between the brackets is executed, which in this case is the message "You have the right to drive.".</a:t>
            </a:r>
            <a:endParaRPr lang="lt-LT" sz="1400" dirty="0">
              <a:solidFill>
                <a:schemeClr val="tx1"/>
              </a:solidFill>
            </a:endParaRPr>
          </a:p>
        </p:txBody>
      </p:sp>
      <p:pic>
        <p:nvPicPr>
          <p:cNvPr id="3" name="Picture 2">
            <a:extLst>
              <a:ext uri="{FF2B5EF4-FFF2-40B4-BE49-F238E27FC236}">
                <a16:creationId xmlns:a16="http://schemas.microsoft.com/office/drawing/2014/main" id="{1E62E8B2-0993-AFAB-D382-F6A9442914D1}"/>
              </a:ext>
            </a:extLst>
          </p:cNvPr>
          <p:cNvPicPr>
            <a:picLocks noChangeAspect="1"/>
          </p:cNvPicPr>
          <p:nvPr/>
        </p:nvPicPr>
        <p:blipFill>
          <a:blip r:embed="rId3"/>
          <a:stretch>
            <a:fillRect/>
          </a:stretch>
        </p:blipFill>
        <p:spPr>
          <a:xfrm>
            <a:off x="804231" y="2752356"/>
            <a:ext cx="5344271" cy="16004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723703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16="http://schemas.microsoft.com/office/drawing/2014/main" xmlns:p14="http://schemas.microsoft.com/office/powerpoint/2010/main" xmlns:mc="http://schemas.openxmlformats.org/markup-compatibility/2006" xmlns:p159="http://schemas.microsoft.com/office/powerpoint/2015/09/main"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Logical operators </a:t>
            </a:r>
            <a:r>
              <a:rPr lang="en-US" sz="3200" dirty="0"/>
              <a:t>||</a:t>
            </a:r>
            <a:endParaRPr lang="en-US" dirty="0"/>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Conditionals - if's</a:t>
            </a:r>
            <a:endParaRPr lang="en-US" dirty="0" err="1"/>
          </a:p>
        </p:txBody>
      </p:sp>
      <p:sp>
        <p:nvSpPr>
          <p:cNvPr id="125" name="Google Shape;125;p3"/>
          <p:cNvSpPr txBox="1">
            <a:spLocks noGrp="1"/>
          </p:cNvSpPr>
          <p:nvPr>
            <p:ph type="body" idx="2"/>
          </p:nvPr>
        </p:nvSpPr>
        <p:spPr>
          <a:xfrm>
            <a:off x="480391" y="2493610"/>
            <a:ext cx="49044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This application uses a variable of type "string" called "userInput" into which the value entered by the user is read.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The "||" operator is used inside the "if" clause of the conditional to check whether the value of "userInput" is equal to "admin" or "administrator".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If at least one of these conditions is met, then the code between the brackets is executed, in which case the message "You have administrative access." is displayed.</a:t>
            </a:r>
            <a:endParaRPr lang="lt-LT" sz="1400" dirty="0">
              <a:solidFill>
                <a:schemeClr val="tx1"/>
              </a:solidFill>
            </a:endParaRPr>
          </a:p>
        </p:txBody>
      </p:sp>
      <p:pic>
        <p:nvPicPr>
          <p:cNvPr id="4" name="Picture 3">
            <a:extLst>
              <a:ext uri="{FF2B5EF4-FFF2-40B4-BE49-F238E27FC236}">
                <a16:creationId xmlns:a16="http://schemas.microsoft.com/office/drawing/2014/main" id="{58E91F2C-632F-4840-217C-9F29040C4565}"/>
              </a:ext>
            </a:extLst>
          </p:cNvPr>
          <p:cNvPicPr>
            <a:picLocks noChangeAspect="1"/>
          </p:cNvPicPr>
          <p:nvPr/>
        </p:nvPicPr>
        <p:blipFill>
          <a:blip r:embed="rId3"/>
          <a:stretch>
            <a:fillRect/>
          </a:stretch>
        </p:blipFill>
        <p:spPr>
          <a:xfrm>
            <a:off x="6063101" y="2671900"/>
            <a:ext cx="5648499" cy="11859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31988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m="http://schemas.openxmlformats.org/officeDocument/2006/math" xmlns:a14="http://schemas.microsoft.com/office/drawing/2010/main" xmlns:ma14="http://schemas.microsoft.com/office/mac/drawingml/2011/main" xmlns:p14="http://schemas.microsoft.com/office/powerpoint/2010/main" xmlns:mc="http://schemas.openxmlformats.org/markup-compatibility/2006" xmlns:p159="http://schemas.microsoft.com/office/powerpoint/2015/09/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Conditionals - if's</a:t>
            </a:r>
            <a:endParaRPr lang="en-US" dirty="0" err="1"/>
          </a:p>
        </p:txBody>
      </p:sp>
      <p:sp>
        <p:nvSpPr>
          <p:cNvPr id="219" name="Title 11"/>
          <p:cNvSpPr txBox="1">
            <a:spLocks noGrp="1"/>
          </p:cNvSpPr>
          <p:nvPr>
            <p:ph type="title"/>
          </p:nvPr>
        </p:nvSpPr>
        <p:spPr>
          <a:xfrm>
            <a:off x="480391" y="1371705"/>
            <a:ext cx="5153927" cy="1365253"/>
          </a:xfrm>
          <a:prstGeom prst="rect">
            <a:avLst/>
          </a:prstGeom>
        </p:spPr>
        <p:txBody>
          <a:bodyPr/>
          <a:lstStyle/>
          <a:p>
            <a:r>
              <a:rPr lang="lt-LT" dirty="0"/>
              <a:t>Today you will learn</a:t>
            </a:r>
            <a:endParaRPr dirty="0"/>
          </a:p>
        </p:txBody>
      </p:sp>
      <p:sp>
        <p:nvSpPr>
          <p:cNvPr id="220" name="Text Placeholder 3"/>
          <p:cNvSpPr>
            <a:spLocks noGrp="1"/>
          </p:cNvSpPr>
          <p:nvPr>
            <p:ph type="body" idx="21"/>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val="1"/>
            </a:ext>
          </a:extLst>
        </p:spPr>
        <p:txBody>
          <a:bodyPr lIns="45719" tIns="45720" rIns="45719" bIns="45720" anchor="t">
            <a:normAutofit/>
          </a:bodyPr>
          <a:lstStyle/>
          <a:p>
            <a:r>
              <a:rPr lang="lt-LT" sz="1600" dirty="0"/>
              <a:t>Conditionals - If, elseif, else</a:t>
            </a:r>
            <a:endParaRPr dirty="0"/>
          </a:p>
        </p:txBody>
      </p:sp>
      <p:sp>
        <p:nvSpPr>
          <p:cNvPr id="221" name="Text Placeholder 4"/>
          <p:cNvSpPr>
            <a:spLocks noGrp="1"/>
          </p:cNvSpPr>
          <p:nvPr>
            <p:ph type="body" idx="22"/>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val="1"/>
            </a:ext>
          </a:extLst>
        </p:spPr>
        <p:txBody>
          <a:bodyPr lIns="45719" tIns="45720" rIns="45719" bIns="45720" anchor="t">
            <a:normAutofit/>
          </a:bodyPr>
          <a:lstStyle/>
          <a:p>
            <a:r>
              <a:rPr lang="lt-LT" sz="1600" dirty="0"/>
              <a:t>Relational operators</a:t>
            </a:r>
            <a:endParaRPr lang="en-US" dirty="0"/>
          </a:p>
        </p:txBody>
      </p:sp>
      <p:sp>
        <p:nvSpPr>
          <p:cNvPr id="222" name="Text Placeholder 5"/>
          <p:cNvSpPr>
            <a:spLocks noGrp="1"/>
          </p:cNvSpPr>
          <p:nvPr>
            <p:ph type="body" idx="23"/>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val="1"/>
            </a:ext>
          </a:extLst>
        </p:spPr>
        <p:txBody>
          <a:bodyPr/>
          <a:lstStyle/>
          <a:p>
            <a:r>
              <a:rPr lang="lt-LT" sz="1600" dirty="0"/>
              <a:t>Bool clause</a:t>
            </a:r>
            <a:endParaRPr dirty="0"/>
          </a:p>
        </p:txBody>
      </p:sp>
      <p:sp>
        <p:nvSpPr>
          <p:cNvPr id="223" name="Text Placeholder 6"/>
          <p:cNvSpPr>
            <a:spLocks noGrp="1"/>
          </p:cNvSpPr>
          <p:nvPr>
            <p:ph type="body" idx="24"/>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val="1"/>
            </a:ext>
          </a:extLst>
        </p:spPr>
        <p:txBody>
          <a:bodyPr/>
          <a:lstStyle/>
          <a:p>
            <a:r>
              <a:rPr lang="lt-LT" sz="1600" dirty="0"/>
              <a:t>NOT(</a:t>
            </a:r>
            <a:r>
              <a:rPr lang="en-US" sz="1600" dirty="0"/>
              <a:t>!) </a:t>
            </a:r>
            <a:r>
              <a:rPr lang="en-US" sz="1600" dirty="0" err="1"/>
              <a:t>logical </a:t>
            </a:r>
            <a:r>
              <a:rPr lang="lt-LT" sz="1600" dirty="0"/>
              <a:t>operator</a:t>
            </a:r>
            <a:endParaRPr dirty="0"/>
          </a:p>
        </p:txBody>
      </p:sp>
      <p:sp>
        <p:nvSpPr>
          <p:cNvPr id="224" name="Text Placeholder 7"/>
          <p:cNvSpPr>
            <a:spLocks noGrp="1"/>
          </p:cNvSpPr>
          <p:nvPr>
            <p:ph type="body" idx="25"/>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val="1"/>
            </a:ext>
          </a:extLst>
        </p:spPr>
        <p:txBody>
          <a:bodyPr/>
          <a:lstStyle/>
          <a:p>
            <a:r>
              <a:rPr lang="lt-LT" sz="1600" dirty="0"/>
              <a:t>Logical operators</a:t>
            </a:r>
            <a:endParaRPr dirty="0"/>
          </a:p>
        </p:txBody>
      </p:sp>
      <p:grpSp>
        <p:nvGrpSpPr>
          <p:cNvPr id="228" name="Oval 12"/>
          <p:cNvGrpSpPr/>
          <p:nvPr/>
        </p:nvGrpSpPr>
        <p:grpSpPr>
          <a:xfrm>
            <a:off x="480390" y="3193409"/>
            <a:ext cx="731477" cy="731477"/>
            <a:chOff x="0" y="0"/>
            <a:chExt cx="731475" cy="731475"/>
          </a:xfrm>
        </p:grpSpPr>
        <p:sp>
          <p:nvSpPr>
            <p:cNvPr id="226"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27" name="01"/>
            <p:cNvSpPr txBox="1"/>
            <p:nvPr/>
          </p:nvSpPr>
          <p:spPr>
            <a:xfrm>
              <a:off x="152842" y="178122"/>
              <a:ext cx="425792" cy="375232"/>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2000">
                  <a:solidFill>
                    <a:srgbClr val="FEFFFF"/>
                  </a:solidFill>
                </a:defRPr>
              </a:lvl1pPr>
            </a:lstStyle>
            <a:p>
              <a:r>
                <a:rPr dirty="0"/>
                <a:t>01</a:t>
              </a:r>
            </a:p>
          </p:txBody>
        </p:sp>
      </p:grpSp>
      <p:grpSp>
        <p:nvGrpSpPr>
          <p:cNvPr id="231" name="Oval 13"/>
          <p:cNvGrpSpPr/>
          <p:nvPr/>
        </p:nvGrpSpPr>
        <p:grpSpPr>
          <a:xfrm>
            <a:off x="480390" y="4403230"/>
            <a:ext cx="731477" cy="731477"/>
            <a:chOff x="0" y="0"/>
            <a:chExt cx="731475" cy="731475"/>
          </a:xfrm>
        </p:grpSpPr>
        <p:sp>
          <p:nvSpPr>
            <p:cNvPr id="229"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30" name="02"/>
            <p:cNvSpPr txBox="1"/>
            <p:nvPr/>
          </p:nvSpPr>
          <p:spPr>
            <a:xfrm>
              <a:off x="152842" y="178122"/>
              <a:ext cx="425792" cy="375232"/>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2000">
                  <a:solidFill>
                    <a:srgbClr val="FEFFFF"/>
                  </a:solidFill>
                </a:defRPr>
              </a:lvl1pPr>
            </a:lstStyle>
            <a:p>
              <a:r>
                <a:t>02</a:t>
              </a:r>
            </a:p>
          </p:txBody>
        </p:sp>
      </p:grpSp>
      <p:grpSp>
        <p:nvGrpSpPr>
          <p:cNvPr id="234" name="Oval 14"/>
          <p:cNvGrpSpPr/>
          <p:nvPr/>
        </p:nvGrpSpPr>
        <p:grpSpPr>
          <a:xfrm>
            <a:off x="480390" y="5514578"/>
            <a:ext cx="731477" cy="731477"/>
            <a:chOff x="0" y="0"/>
            <a:chExt cx="731475" cy="731475"/>
          </a:xfrm>
        </p:grpSpPr>
        <p:sp>
          <p:nvSpPr>
            <p:cNvPr id="232"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33" name="03"/>
            <p:cNvSpPr txBox="1"/>
            <p:nvPr/>
          </p:nvSpPr>
          <p:spPr>
            <a:xfrm>
              <a:off x="152842" y="178122"/>
              <a:ext cx="425792" cy="375232"/>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2000">
                  <a:solidFill>
                    <a:srgbClr val="FEFFFF"/>
                  </a:solidFill>
                </a:defRPr>
              </a:lvl1pPr>
            </a:lstStyle>
            <a:p>
              <a:r>
                <a:t>03</a:t>
              </a:r>
            </a:p>
          </p:txBody>
        </p:sp>
      </p:grpSp>
      <p:grpSp>
        <p:nvGrpSpPr>
          <p:cNvPr id="237" name="Oval 15"/>
          <p:cNvGrpSpPr/>
          <p:nvPr/>
        </p:nvGrpSpPr>
        <p:grpSpPr>
          <a:xfrm>
            <a:off x="6557633" y="3193409"/>
            <a:ext cx="731477" cy="731477"/>
            <a:chOff x="0" y="0"/>
            <a:chExt cx="731475" cy="731475"/>
          </a:xfrm>
        </p:grpSpPr>
        <p:sp>
          <p:nvSpPr>
            <p:cNvPr id="235"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36" name="04"/>
            <p:cNvSpPr txBox="1"/>
            <p:nvPr/>
          </p:nvSpPr>
          <p:spPr>
            <a:xfrm>
              <a:off x="152842" y="178122"/>
              <a:ext cx="425792" cy="375232"/>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2000">
                  <a:solidFill>
                    <a:srgbClr val="FEFFFF"/>
                  </a:solidFill>
                </a:defRPr>
              </a:lvl1pPr>
            </a:lstStyle>
            <a:p>
              <a:r>
                <a:t>04</a:t>
              </a:r>
            </a:p>
          </p:txBody>
        </p:sp>
      </p:grpSp>
      <p:grpSp>
        <p:nvGrpSpPr>
          <p:cNvPr id="240" name="Oval 16"/>
          <p:cNvGrpSpPr/>
          <p:nvPr/>
        </p:nvGrpSpPr>
        <p:grpSpPr>
          <a:xfrm>
            <a:off x="6557633" y="4403230"/>
            <a:ext cx="731477" cy="731477"/>
            <a:chOff x="0" y="0"/>
            <a:chExt cx="731475" cy="731475"/>
          </a:xfrm>
        </p:grpSpPr>
        <p:sp>
          <p:nvSpPr>
            <p:cNvPr id="238"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39" name="05"/>
            <p:cNvSpPr txBox="1"/>
            <p:nvPr/>
          </p:nvSpPr>
          <p:spPr>
            <a:xfrm>
              <a:off x="152842" y="178122"/>
              <a:ext cx="425792" cy="375232"/>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2000">
                  <a:solidFill>
                    <a:srgbClr val="FEFFFF"/>
                  </a:solidFill>
                </a:defRPr>
              </a:lvl1pPr>
            </a:lstStyle>
            <a:p>
              <a:r>
                <a:t>05</a:t>
              </a:r>
            </a:p>
          </p:txBody>
        </p:sp>
      </p:grpSp>
    </p:spTree>
    <p:extLst>
      <p:ext uri="{BB962C8B-B14F-4D97-AF65-F5344CB8AC3E}">
        <p14:creationId xmlns:p14="http://schemas.microsoft.com/office/powerpoint/2010/main" val="227813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16="http://schemas.microsoft.com/office/drawing/2014/main" xmlns:p14="http://schemas.microsoft.com/office/powerpoint/2010/main" xmlns:mc="http://schemas.openxmlformats.org/markup-compatibility/2006" xmlns:p159="http://schemas.microsoft.com/office/powerpoint/2015/09/main"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Logical operators </a:t>
            </a:r>
            <a:r>
              <a:rPr lang="en-US" sz="3200" dirty="0"/>
              <a:t>&amp;&amp; and || and ()</a:t>
            </a:r>
            <a:endParaRPr lang="en-US" dirty="0"/>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Conditionals - if's</a:t>
            </a:r>
            <a:endParaRPr lang="en-US" dirty="0" err="1"/>
          </a:p>
        </p:txBody>
      </p:sp>
      <p:sp>
        <p:nvSpPr>
          <p:cNvPr id="125" name="Google Shape;125;p3"/>
          <p:cNvSpPr txBox="1">
            <a:spLocks noGrp="1"/>
          </p:cNvSpPr>
          <p:nvPr>
            <p:ph type="body" idx="2"/>
          </p:nvPr>
        </p:nvSpPr>
        <p:spPr>
          <a:xfrm>
            <a:off x="6376900" y="2657750"/>
            <a:ext cx="49044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This program contains the variables "age" and "hasLicense". The "&amp;&amp;" (and) and "||" (or) operators are used inside the "if" clause.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This sentence will check whether at least one of the two conditions is met.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The first condition checks whether the "age" value is greater than or equal to 18 and whether the "hasLicense" value is "true".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The second condition checks whether the "age" value is greater than or equal to 65.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If at least one of these conditions is met, then the code between the parentheses is executed, which in this case would output the message "You are entitled to drive or you are entitled to a pension".</a:t>
            </a:r>
            <a:endParaRPr lang="lt-LT" sz="1400" dirty="0">
              <a:solidFill>
                <a:schemeClr val="tx1"/>
              </a:solidFill>
            </a:endParaRPr>
          </a:p>
        </p:txBody>
      </p:sp>
      <p:pic>
        <p:nvPicPr>
          <p:cNvPr id="4" name="Picture 3">
            <a:extLst>
              <a:ext uri="{FF2B5EF4-FFF2-40B4-BE49-F238E27FC236}">
                <a16:creationId xmlns:a16="http://schemas.microsoft.com/office/drawing/2014/main" id="{78787E4E-03E1-D0EE-B4B9-F3F714C14AE9}"/>
              </a:ext>
            </a:extLst>
          </p:cNvPr>
          <p:cNvPicPr>
            <a:picLocks noChangeAspect="1"/>
          </p:cNvPicPr>
          <p:nvPr/>
        </p:nvPicPr>
        <p:blipFill>
          <a:blip r:embed="rId3"/>
          <a:stretch>
            <a:fillRect/>
          </a:stretch>
        </p:blipFill>
        <p:spPr>
          <a:xfrm>
            <a:off x="591601" y="2750355"/>
            <a:ext cx="5135755" cy="10579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66385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16="http://schemas.microsoft.com/office/drawing/2014/main" xmlns:ma14="http://schemas.microsoft.com/office/mac/drawingml/2011/main" xmlns:a14="http://schemas.microsoft.com/office/drawing/2010/main" xmlns:m="http://schemas.openxmlformats.org/officeDocument/2006/math" xmlns:p14="http://schemas.microsoft.com/office/powerpoint/2010/main" xmlns:mc="http://schemas.openxmlformats.org/markup-compatibility/2006" xmlns:p159="http://schemas.microsoft.com/office/powerpoint/2015/09/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Conditionals - if's</a:t>
            </a:r>
            <a:endParaRPr lang="en-US" dirty="0" err="1"/>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1600" b="1">
                  <a:solidFill>
                    <a:srgbClr val="FEFFFF"/>
                  </a:solidFill>
                </a:defRPr>
              </a:lvl1pPr>
            </a:lstStyle>
            <a:p>
              <a:r>
                <a:rPr lang="lt-LT" dirty="0"/>
                <a:t>Task </a:t>
              </a:r>
              <a:r>
                <a:rPr lang="en-US" dirty="0"/>
                <a:t>4</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3"/>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6575055"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C# program that checks the age entered by the user and outputs the correct message according to the following logic:</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If you are under 18, display the message "You are a minor".</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If the age is between 18 and 65, display the message "You are an adult". (Using </a:t>
            </a:r>
            <a:r>
              <a:rPr lang="en-US" sz="1400">
                <a:solidFill>
                  <a:schemeClr val="tx1"/>
                </a:solidFill>
                <a:latin typeface="Courier New"/>
              </a:rPr>
              <a:t>&amp;</a:t>
            </a:r>
            <a:r>
              <a:rPr lang="lt-LT" sz="1400">
                <a:solidFill>
                  <a:schemeClr val="tx1"/>
                </a:solidFill>
                <a:latin typeface="Courier New"/>
              </a:rPr>
              <a:t>&amp;)</a:t>
            </a: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If your age is 65 or over, display the message "You are eligible for the Senior Citizen promotion".</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p:txBody>
      </p:sp>
    </p:spTree>
    <p:extLst>
      <p:ext uri="{BB962C8B-B14F-4D97-AF65-F5344CB8AC3E}">
        <p14:creationId xmlns:p14="http://schemas.microsoft.com/office/powerpoint/2010/main" val="808316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16="http://schemas.microsoft.com/office/drawing/2014/main" xmlns:m="http://schemas.openxmlformats.org/officeDocument/2006/math" xmlns:a14="http://schemas.microsoft.com/office/drawing/2010/main" xmlns:ma14="http://schemas.microsoft.com/office/mac/drawingml/2011/main" xmlns:p14="http://schemas.microsoft.com/office/powerpoint/2010/main" xmlns:mc="http://schemas.openxmlformats.org/markup-compatibility/2006" xmlns:p159="http://schemas.microsoft.com/office/powerpoint/2015/09/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Conditionals - if's</a:t>
            </a:r>
            <a:endParaRPr lang="en-US" dirty="0" err="1"/>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b="1">
                  <a:solidFill>
                    <a:srgbClr val="FEFFFF"/>
                  </a:solidFill>
                </a:defRPr>
              </a:lvl1pPr>
            </a:lstStyle>
            <a:p>
              <a:r>
                <a:rPr lang="lt-LT" dirty="0"/>
                <a:t>Task </a:t>
              </a:r>
              <a:r>
                <a:rPr lang="en-US" dirty="0"/>
                <a:t>5</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3"/>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6295655" cy="456496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C# program that checks the number of years entered by the user and determines whether it is a leap year according to the following logic:</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If the year is divisible by 4 but not by 100 or divisible by 400, output the message "This is a leap year".</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Otherwise, display the message "This is not a leap year".</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lvl="1" indent="0"/>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3116278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16="http://schemas.microsoft.com/office/drawing/2014/main" xmlns:ma14="http://schemas.microsoft.com/office/mac/drawingml/2011/main" xmlns:a14="http://schemas.microsoft.com/office/drawing/2010/main" xmlns:m="http://schemas.openxmlformats.org/officeDocument/2006/math" xmlns:p14="http://schemas.microsoft.com/office/powerpoint/2010/main" xmlns:mc="http://schemas.openxmlformats.org/markup-compatibility/2006" xmlns:p159="http://schemas.microsoft.com/office/powerpoint/2015/09/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Conditionals - if's</a:t>
            </a:r>
            <a:endParaRPr lang="en-US" dirty="0" err="1"/>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1600" b="1">
                  <a:solidFill>
                    <a:srgbClr val="FEFFFF"/>
                  </a:solidFill>
                </a:defRPr>
              </a:lvl1pPr>
            </a:lstStyle>
            <a:p>
              <a:r>
                <a:rPr lang="lt-LT" dirty="0"/>
                <a:t>Task </a:t>
              </a:r>
              <a:r>
                <a:rPr lang="lt-LT" dirty="0"/>
                <a:t>6</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7464055"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program under the condition: if a number is divisible by 3 and 5 without remainder, that is, it is divisible by both numbers, the program outputs "BazingaPop". If the number is divisible by 3 only, without remainder, it outputs the word "Bazinga". If the number is divisible only by 5 without remainder, the word "Pop" is output. Otherwise, if the number does not satisfy any condition, the number itself is output.</a:t>
            </a:r>
            <a:endParaRPr lang="lt-LT" sz="1400" dirty="0">
              <a:solidFill>
                <a:schemeClr val="tx1"/>
              </a:solidFill>
            </a:endParaRPr>
          </a:p>
          <a:p>
            <a:pPr lvl="1" indent="0"/>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4456824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16="http://schemas.microsoft.com/office/drawing/2014/main" xmlns:ma14="http://schemas.microsoft.com/office/mac/drawingml/2011/main" xmlns:a14="http://schemas.microsoft.com/office/drawing/2010/main" xmlns:m="http://schemas.openxmlformats.org/officeDocument/2006/math" xmlns:p14="http://schemas.microsoft.com/office/powerpoint/2010/main" xmlns:mc="http://schemas.openxmlformats.org/markup-compatibility/2006" xmlns:p159="http://schemas.microsoft.com/office/powerpoint/2015/09/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Conditionals - if's</a:t>
            </a:r>
            <a:endParaRPr lang="en-US" dirty="0" err="1"/>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1600" b="1">
                  <a:solidFill>
                    <a:srgbClr val="FEFFFF"/>
                  </a:solidFill>
                </a:defRPr>
              </a:lvl1pPr>
            </a:lstStyle>
            <a:p>
              <a:r>
                <a:rPr lang="lt-LT" dirty="0"/>
                <a:t>Task No </a:t>
              </a:r>
              <a:r>
                <a:rPr lang="en-US" dirty="0"/>
                <a:t>7</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program that asks the user to enter two numbers. If both numbers are positive, output the message "Both numbers are positive". If only one of the numbers is positive, output the message "Only one number is positive". If neither number is positive, output the message "Neither number is positive".</a:t>
            </a:r>
            <a:endParaRPr lang="en-US"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en-US"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program that asks the user to enter three numbers. If all three numbers are equal, output the message "All numbers are equal". If at least two numbers are equal, output the message "Two numbers are equal." If none of the numbers are equal, output the message "None of the numbers are equal."</a:t>
            </a:r>
            <a:endParaRPr lang="en-US"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10961101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16="http://schemas.microsoft.com/office/drawing/2014/main" xmlns:m="http://schemas.openxmlformats.org/officeDocument/2006/math" xmlns:a14="http://schemas.microsoft.com/office/drawing/2010/main" xmlns:ma14="http://schemas.microsoft.com/office/mac/drawingml/2011/main" xmlns:p14="http://schemas.microsoft.com/office/powerpoint/2010/main" xmlns:mc="http://schemas.openxmlformats.org/markup-compatibility/2006" xmlns:p159="http://schemas.microsoft.com/office/powerpoint/2015/09/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Conditionals - if's</a:t>
            </a:r>
            <a:endParaRPr lang="en-US" dirty="0" err="1"/>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b="1">
                  <a:solidFill>
                    <a:srgbClr val="FEFFFF"/>
                  </a:solidFill>
                </a:defRPr>
              </a:lvl1pPr>
            </a:lstStyle>
            <a:p>
              <a:r>
                <a:rPr lang="lt-LT" dirty="0"/>
                <a:t>Task No </a:t>
              </a:r>
              <a:r>
                <a:rPr lang="en-US" dirty="0"/>
                <a:t>8</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program that asks the user to enter the values of three numbers a, b and c. Check that at least two of the numbers are positive. If so, calculate their sum and output it. If only one or none of the numbers is positive, output the message "Could not calculate sum.</a:t>
            </a:r>
            <a:endParaRPr lang="en-US"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en-US"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program that asks the user to enter the year and month. Check that the month entered is January, February or March. If it is, display the message "Cold period". Check whether the month entered is June, July or August. If yes, output the message "Hot period". Otherwise, output the message "Medium period month".</a:t>
            </a:r>
            <a:endParaRPr lang="en-US"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24922855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16="http://schemas.microsoft.com/office/drawing/2014/main" xmlns:ma14="http://schemas.microsoft.com/office/mac/drawingml/2011/main" xmlns:a14="http://schemas.microsoft.com/office/drawing/2010/main" xmlns:m="http://schemas.openxmlformats.org/officeDocument/2006/math" xmlns:p14="http://schemas.microsoft.com/office/powerpoint/2010/main" xmlns:mc="http://schemas.openxmlformats.org/markup-compatibility/2006" xmlns:p159="http://schemas.microsoft.com/office/powerpoint/2015/09/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Conditionals - if's</a:t>
            </a:r>
            <a:endParaRPr lang="en-US" dirty="0" err="1"/>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1600" b="1">
                  <a:solidFill>
                    <a:srgbClr val="FEFFFF"/>
                  </a:solidFill>
                </a:defRPr>
              </a:lvl1pPr>
            </a:lstStyle>
            <a:p>
              <a:r>
                <a:rPr lang="lt-LT" dirty="0"/>
                <a:t>Task No </a:t>
              </a:r>
              <a:r>
                <a:rPr lang="en-US" dirty="0"/>
                <a:t>9</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program that asks the user to enter three different numbers representing the length of the sides of a triangle. Check whether these numbers can form a triangle according to the triangle inequality theorem: any two side lengths must be greater than the remaining side length. If the condition is satisfied, display the message "Can form a triangle". If the condition is not satisfied, output the message "Cannot form a triangle".</a:t>
            </a:r>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1466898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16="http://schemas.microsoft.com/office/drawing/2014/main" xmlns:m="http://schemas.openxmlformats.org/officeDocument/2006/math" xmlns:a14="http://schemas.microsoft.com/office/drawing/2010/main" xmlns:ma14="http://schemas.microsoft.com/office/mac/drawingml/2011/main" xmlns:p14="http://schemas.microsoft.com/office/powerpoint/2010/main" xmlns:mc="http://schemas.openxmlformats.org/markup-compatibility/2006" xmlns:p159="http://schemas.microsoft.com/office/powerpoint/2015/09/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Conditionals - if's</a:t>
            </a:r>
            <a:endParaRPr lang="en-US" dirty="0" err="1"/>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b="1">
                  <a:solidFill>
                    <a:srgbClr val="FEFFFF"/>
                  </a:solidFill>
                </a:defRPr>
              </a:lvl1pPr>
            </a:lstStyle>
            <a:p>
              <a:r>
                <a:rPr lang="lt-LT" dirty="0"/>
                <a:t>Task </a:t>
              </a:r>
              <a:r>
                <a:rPr lang="en-US" dirty="0"/>
                <a:t>10</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7464055" cy="456496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 program that prints 3 products with their prices assigned. The program should allow you to add 2 products to your basket.</a:t>
            </a:r>
          </a:p>
          <a:p>
            <a:pPr marL="285750" lvl="1"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If a user buys 2 identical products in a basket, the basket receives a -10% </a:t>
            </a:r>
            <a:r>
              <a:rPr lang="en-US" sz="1400" dirty="0" err="1">
                <a:solidFill>
                  <a:schemeClr val="tx1"/>
                </a:solidFill>
                <a:latin typeface="Courier New"/>
              </a:rPr>
              <a:t>promotion</a:t>
            </a:r>
            <a:r>
              <a:rPr lang="lt-LT" sz="1400" dirty="0">
                <a:solidFill>
                  <a:schemeClr val="tx1"/>
                </a:solidFill>
                <a:latin typeface="Courier New"/>
              </a:rPr>
              <a:t>.</a:t>
            </a:r>
          </a:p>
          <a:p>
            <a:pPr marL="285750" lvl="1"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After adding 2 products, the app should ask the user if they have a loyalty card before printing the receipt. If the user has a loyalty card, the basket receives an additional </a:t>
            </a:r>
            <a:r>
              <a:rPr lang="en-US" sz="1400" dirty="0">
                <a:solidFill>
                  <a:schemeClr val="tx1"/>
                </a:solidFill>
                <a:latin typeface="Courier New"/>
              </a:rPr>
              <a:t>-10% </a:t>
            </a:r>
            <a:r>
              <a:rPr lang="lt-LT" sz="1400" dirty="0">
                <a:solidFill>
                  <a:schemeClr val="tx1"/>
                </a:solidFill>
                <a:latin typeface="Courier New"/>
              </a:rPr>
              <a:t>promotion.</a:t>
            </a:r>
          </a:p>
          <a:p>
            <a:pPr marL="285750" lvl="1" indent="-285750">
              <a:lnSpc>
                <a:spcPct val="150000"/>
              </a:lnSpc>
              <a:spcBef>
                <a:spcPts val="0"/>
              </a:spcBef>
              <a:buSzPts val="1100"/>
              <a:buFont typeface="Arial" panose="020B0604020202020204" pitchFamily="34" charset="0"/>
              <a:buChar char="−"/>
            </a:pPr>
            <a:r>
              <a:rPr lang="lt-LT" sz="1400" b="1" dirty="0">
                <a:solidFill>
                  <a:schemeClr val="tx1"/>
                </a:solidFill>
                <a:latin typeface="Courier New"/>
              </a:rPr>
              <a:t>Additional</a:t>
            </a:r>
            <a:r>
              <a:rPr lang="lt-LT" sz="1400" dirty="0">
                <a:solidFill>
                  <a:schemeClr val="tx1"/>
                </a:solidFill>
                <a:latin typeface="Courier New"/>
              </a:rPr>
              <a:t>:</a:t>
            </a:r>
          </a:p>
          <a:p>
            <a:pPr marL="285750" lvl="1"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Make it so that when you buy 2 products, only 2 products are bought instead of the basket getting the promotion.</a:t>
            </a:r>
            <a:endParaRPr lang="lt-LT" sz="1400" dirty="0">
              <a:solidFill>
                <a:schemeClr val="tx1"/>
              </a:solidFill>
            </a:endParaRPr>
          </a:p>
          <a:p>
            <a:pPr marL="285750" lvl="1"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lvl="1"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(Just analyse how this problem could be solved with the knowledge you have)</a:t>
            </a:r>
          </a:p>
          <a:p>
            <a:pPr lvl="1" indent="0"/>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5084352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16="http://schemas.microsoft.com/office/drawing/2014/main" xmlns:ma14="http://schemas.microsoft.com/office/mac/drawingml/2011/main" xmlns:a14="http://schemas.microsoft.com/office/drawing/2010/main" xmlns:m="http://schemas.openxmlformats.org/officeDocument/2006/math" xmlns:p14="http://schemas.microsoft.com/office/powerpoint/2010/main" xmlns:mc="http://schemas.openxmlformats.org/markup-compatibility/2006" xmlns:p159="http://schemas.microsoft.com/office/powerpoint/2015/09/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Conditionals - if's</a:t>
            </a:r>
            <a:endParaRPr lang="en-US" dirty="0" err="1"/>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1600" b="1">
                  <a:solidFill>
                    <a:srgbClr val="FEFFFF"/>
                  </a:solidFill>
                </a:defRPr>
              </a:lvl1pPr>
            </a:lstStyle>
            <a:p>
              <a:r>
                <a:rPr lang="lt-LT" dirty="0"/>
                <a:t>Project </a:t>
              </a:r>
              <a:r>
                <a:rPr lang="lt-LT" dirty="0" err="1"/>
                <a:t>No </a:t>
              </a:r>
              <a:r>
                <a:rPr lang="lt-LT" dirty="0"/>
                <a:t>11</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en-US" sz="1400" dirty="0" err="1">
                <a:solidFill>
                  <a:schemeClr val="tx1"/>
                </a:solidFill>
                <a:latin typeface="Courier New"/>
              </a:rPr>
              <a:t>Create a </a:t>
            </a:r>
            <a:r>
              <a:rPr lang="lt-LT" sz="1400" dirty="0">
                <a:solidFill>
                  <a:schemeClr val="tx1"/>
                </a:solidFill>
                <a:latin typeface="Courier New"/>
              </a:rPr>
              <a:t>text game on a theme of your choice, e.g. mazes, zombies, Pokémon, etc.</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When the application is activated the user should see an initial text explaining what the theme is and instructions for the game, pressing any key should start the game. The game should allow the user to choose from 2 possible options e.g.: By pressing 1 the user goes from the maze to the underworld where he finds a minotaur. </a:t>
            </a:r>
          </a:p>
          <a:p>
            <a:pPr marL="285750" indent="-285750">
              <a:lnSpc>
                <a:spcPct val="150000"/>
              </a:lnSpc>
              <a:spcBef>
                <a:spcPts val="0"/>
              </a:spcBef>
              <a:buSzPts val="1100"/>
              <a:buFont typeface="Arial" panose="020B0604020202020204" pitchFamily="34" charset="0"/>
              <a:buChar char="−"/>
            </a:pPr>
            <a:r>
              <a:rPr lang="lt-LT" sz="1400" b="1" dirty="0">
                <a:solidFill>
                  <a:schemeClr val="tx1"/>
                </a:solidFill>
                <a:latin typeface="Courier New"/>
              </a:rPr>
              <a:t>Additional</a:t>
            </a:r>
            <a:r>
              <a:rPr lang="lt-LT" sz="1400" dirty="0">
                <a:solidFill>
                  <a:schemeClr val="tx1"/>
                </a:solidFill>
                <a:latin typeface="Courier New"/>
              </a:rPr>
              <a:t>:</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 logo, change the colours or the font according to the mood of the game at the time.</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endParaRPr>
          </a:p>
          <a:p>
            <a:pPr lvl="1" indent="0"/>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693254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16="http://schemas.microsoft.com/office/drawing/2014/main" xmlns:a14="http://schemas.microsoft.com/office/drawing/2010/main" xmlns:asvg="http://schemas.microsoft.com/office/drawing/2016/SVG/main" xmlns:mc="http://schemas.openxmlformats.org/markup-compatibility/2006" xmlns:p159="http://schemas.microsoft.com/office/powerpoint/2015/09/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indent="0">
              <a:spcBef>
                <a:spcPts val="0"/>
              </a:spcBef>
            </a:pPr>
            <a:r>
              <a:rPr lang="lt-LT" sz="1200" dirty="0"/>
              <a:t>Conditionals - if's</a:t>
            </a:r>
          </a:p>
        </p:txBody>
      </p:sp>
      <p:sp>
        <p:nvSpPr>
          <p:cNvPr id="330" name="CustomShape 2"/>
          <p:cNvSpPr/>
          <p:nvPr/>
        </p:nvSpPr>
        <p:spPr>
          <a:xfrm>
            <a:off x="1160352" y="2675160"/>
            <a:ext cx="3750120" cy="2850624"/>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fontScale="92500" lnSpcReduction="10000"/>
          </a:bodyPr>
          <a:lstStyle/>
          <a:p>
            <a:pPr marL="0" marR="0" lvl="0" indent="0" algn="l" defTabSz="914400" rtl="0" eaLnBrk="1" fontAlgn="auto" latinLnBrk="0" hangingPunct="1">
              <a:lnSpc>
                <a:spcPct val="90000"/>
              </a:lnSpc>
              <a:spcBef>
                <a:spcPts val="1001"/>
              </a:spcBef>
              <a:spcAft>
                <a:spcPts val="0"/>
              </a:spcAft>
              <a:buClrTx/>
              <a:buSzTx/>
              <a:buFontTx/>
              <a:buNone/>
              <a:tabLst/>
              <a:defRPr/>
            </a:pPr>
            <a:r>
              <a:rPr kumimoji="0" lang="en-US" sz="1600" i="0" u="none" strike="noStrike" kern="1200" cap="none" spc="-1" normalizeH="0" baseline="0" noProof="0" dirty="0">
                <a:ln>
                  <a:noFill/>
                </a:ln>
                <a:solidFill>
                  <a:prstClr val="black"/>
                </a:solidFill>
                <a:effectLst/>
                <a:uLnTx/>
                <a:uFillTx/>
                <a:latin typeface="Arial"/>
                <a:hlinkClick r:id="rId2"/>
              </a:rPr>
              <a:t>https://learn.microsoft.com/en-us/dotnet/api/system.decimal.tostring?view=net-7.0</a:t>
            </a:r>
            <a:endParaRPr kumimoji="0" lang="lt-LT" sz="1600" i="0" u="none" strike="noStrike" kern="1200" cap="none" spc="-1" normalizeH="0" baseline="0" noProof="0" dirty="0">
              <a:ln>
                <a:noFill/>
              </a:ln>
              <a:solidFill>
                <a:prstClr val="black"/>
              </a:solidFill>
              <a:effectLst/>
              <a:uLnTx/>
              <a:uFillTx/>
              <a:latin typeface="Arial"/>
            </a:endParaRPr>
          </a:p>
          <a:p>
            <a:pPr hangingPunct="1">
              <a:lnSpc>
                <a:spcPct val="90000"/>
              </a:lnSpc>
              <a:spcBef>
                <a:spcPts val="1001"/>
              </a:spcBef>
              <a:defRPr/>
            </a:pPr>
            <a:r>
              <a:rPr lang="en-US" sz="1600" b="0" i="0" dirty="0">
                <a:effectLst/>
                <a:latin typeface="-apple-system"/>
                <a:hlinkClick r:id="rId3" tooltip="https://learn.microsoft.com/en-us/dotnet/csharp/language-reference/operators/null-coalescing-operator"/>
              </a:rPr>
              <a:t>https://learn.microsoft.com/en-us/dotnet/csharp/language-reference/operators/null-coalescing-operator</a:t>
            </a:r>
            <a:endParaRPr lang="en-US" sz="1600" b="0" i="0" dirty="0">
              <a:effectLst/>
              <a:latin typeface="-apple-system"/>
            </a:endParaRPr>
          </a:p>
          <a:p>
            <a:pPr hangingPunct="1">
              <a:lnSpc>
                <a:spcPct val="90000"/>
              </a:lnSpc>
              <a:spcBef>
                <a:spcPts val="1001"/>
              </a:spcBef>
              <a:defRPr/>
            </a:pPr>
            <a:r>
              <a:rPr lang="en-US" sz="1600" b="0" i="0" dirty="0">
                <a:effectLst/>
                <a:latin typeface="-apple-system"/>
                <a:hlinkClick r:id="rId4" tooltip="https://learn.microsoft.com/en-us/dotnet/csharp/language-reference/builtin-types/nullable-value-types"/>
              </a:rPr>
              <a:t>https://learn.microsoft.com/en-us/dotnet/csharp/language-reference/builtin-types/nullable-value-types</a:t>
            </a:r>
            <a:endParaRPr lang="en-US" sz="1600" b="0" i="0" dirty="0">
              <a:effectLst/>
              <a:latin typeface="-apple-system"/>
            </a:endParaRPr>
          </a:p>
          <a:p>
            <a:pPr hangingPunct="1">
              <a:lnSpc>
                <a:spcPct val="90000"/>
              </a:lnSpc>
              <a:spcBef>
                <a:spcPts val="1001"/>
              </a:spcBef>
              <a:defRPr/>
            </a:pPr>
            <a:r>
              <a:rPr lang="en-US" sz="1600" b="0" i="0" dirty="0">
                <a:effectLst/>
                <a:latin typeface="-apple-system"/>
                <a:hlinkClick r:id="rId5" tooltip="https://learn.microsoft.com/en-us/dotnet/csharp/language-reference/operators/null-forgiving"/>
              </a:rPr>
              <a:t>https://learn.microsoft.com/en-us/dotnet/csharp/language-reference/operators/null-forgiving</a:t>
            </a:r>
            <a:endParaRPr lang="en-US" sz="1600" b="0" i="0" dirty="0">
              <a:effectLst/>
              <a:latin typeface="-apple-system"/>
            </a:endParaRPr>
          </a:p>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en-US" sz="160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en-US" sz="160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lt-LT" sz="1600" i="0" u="none" strike="noStrike" kern="1200" cap="none" spc="-1" normalizeH="0" baseline="0" noProof="0" dirty="0">
              <a:ln>
                <a:noFill/>
              </a:ln>
              <a:solidFill>
                <a:prstClr val="black"/>
              </a:solidFill>
              <a:effectLst/>
              <a:uLnTx/>
              <a:uFillTx/>
              <a:latin typeface="Arial"/>
            </a:endParaRPr>
          </a:p>
        </p:txBody>
      </p:sp>
      <p:sp>
        <p:nvSpPr>
          <p:cNvPr id="331" name="CustomShape 3"/>
          <p:cNvSpPr/>
          <p:nvPr/>
        </p:nvSpPr>
        <p:spPr>
          <a:xfrm>
            <a:off x="3281760" y="2171520"/>
            <a:ext cx="3750120" cy="50364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lt-LT" sz="1600" b="0" i="0" u="none" strike="noStrike" kern="1200" cap="none" spc="-1" normalizeH="0" baseline="0" noProof="0" dirty="0">
              <a:ln>
                <a:noFill/>
              </a:ln>
              <a:solidFill>
                <a:prstClr val="black"/>
              </a:solidFill>
              <a:effectLst/>
              <a:uLnTx/>
              <a:uFillTx/>
              <a:latin typeface="Arial"/>
            </a:endParaRPr>
          </a:p>
        </p:txBody>
      </p:sp>
      <p:sp>
        <p:nvSpPr>
          <p:cNvPr id="332" name="CustomShape 4"/>
          <p:cNvSpPr/>
          <p:nvPr/>
        </p:nvSpPr>
        <p:spPr>
          <a:xfrm>
            <a:off x="343080" y="913680"/>
            <a:ext cx="234288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b">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3000" b="1" i="0" u="none" strike="noStrike" kern="1200" cap="none" spc="-1" normalizeH="0" baseline="0" noProof="0" dirty="0" err="1">
                <a:ln>
                  <a:noFill/>
                </a:ln>
                <a:solidFill>
                  <a:srgbClr val="000000"/>
                </a:solidFill>
                <a:effectLst/>
                <a:uLnTx/>
                <a:uFillTx/>
                <a:latin typeface="Arial"/>
                <a:ea typeface="Arial"/>
              </a:rPr>
              <a:t>References</a:t>
            </a:r>
            <a:endParaRPr kumimoji="0" lang="lt-LT" sz="3000" b="0" i="0" u="none" strike="noStrike" kern="1200" cap="none" spc="-1" normalizeH="0" baseline="0" noProof="0" dirty="0">
              <a:ln>
                <a:noFill/>
              </a:ln>
              <a:solidFill>
                <a:prstClr val="black"/>
              </a:solidFill>
              <a:effectLst/>
              <a:uLnTx/>
              <a:uFillTx/>
              <a:latin typeface="Arial"/>
            </a:endParaRPr>
          </a:p>
        </p:txBody>
      </p:sp>
      <p:pic>
        <p:nvPicPr>
          <p:cNvPr id="3" name="Graphic 2" descr="Connected with solid fill">
            <a:extLst>
              <a:ext uri="{FF2B5EF4-FFF2-40B4-BE49-F238E27FC236}">
                <a16:creationId xmlns:a16="http://schemas.microsoft.com/office/drawing/2014/main" id="{E70F5D4F-877C-0AC0-5363-E58AB0771E8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06272" y="1954800"/>
            <a:ext cx="2342880" cy="2342880"/>
          </a:xfrm>
          <a:prstGeom prst="rect">
            <a:avLst/>
          </a:prstGeom>
        </p:spPr>
      </p:pic>
      <p:pic>
        <p:nvPicPr>
          <p:cNvPr id="5" name="Graphic 4" descr="Connected with solid fill">
            <a:extLst>
              <a:ext uri="{FF2B5EF4-FFF2-40B4-BE49-F238E27FC236}">
                <a16:creationId xmlns:a16="http://schemas.microsoft.com/office/drawing/2014/main" id="{A634F042-ED2E-5D91-D0BE-DA3598E895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a:off x="6240240" y="3588840"/>
            <a:ext cx="2342880" cy="2342880"/>
          </a:xfrm>
          <a:prstGeom prst="rect">
            <a:avLst/>
          </a:prstGeom>
        </p:spPr>
      </p:pic>
      <p:pic>
        <p:nvPicPr>
          <p:cNvPr id="6" name="Graphic 5" descr="Connected with solid fill">
            <a:extLst>
              <a:ext uri="{FF2B5EF4-FFF2-40B4-BE49-F238E27FC236}">
                <a16:creationId xmlns:a16="http://schemas.microsoft.com/office/drawing/2014/main" id="{D91BC6C1-5205-4965-5C12-907B6564390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7613424" y="1366560"/>
            <a:ext cx="2342880" cy="2342880"/>
          </a:xfrm>
          <a:prstGeom prst="rect">
            <a:avLst/>
          </a:prstGeom>
        </p:spPr>
      </p:pic>
      <p:pic>
        <p:nvPicPr>
          <p:cNvPr id="7" name="Graphic 6" descr="Connected with solid fill">
            <a:extLst>
              <a:ext uri="{FF2B5EF4-FFF2-40B4-BE49-F238E27FC236}">
                <a16:creationId xmlns:a16="http://schemas.microsoft.com/office/drawing/2014/main" id="{DF77B877-1A4B-4E31-8F42-AD928689D28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83120" y="3269161"/>
            <a:ext cx="2342880" cy="23428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16="http://schemas.microsoft.com/office/drawing/2014/main" xmlns:a14="http://schemas.microsoft.com/office/drawing/2010/main" xmlns:asvg="http://schemas.microsoft.com/office/drawing/2016/SVG/main" xmlns:p14="http://schemas.microsoft.com/office/powerpoint/2010/main" xmlns:mc="http://schemas.openxmlformats.org/markup-compatibility/2006" xmlns:p159="http://schemas.microsoft.com/office/powerpoint/2015/09/main"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Conditionals - If, elseif, else</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Conditionals - if's</a:t>
            </a:r>
            <a:endParaRPr lang="en-US" dirty="0" err="1"/>
          </a:p>
        </p:txBody>
      </p:sp>
      <p:sp>
        <p:nvSpPr>
          <p:cNvPr id="125" name="Google Shape;125;p3"/>
          <p:cNvSpPr txBox="1">
            <a:spLocks noGrp="1"/>
          </p:cNvSpPr>
          <p:nvPr>
            <p:ph type="body" idx="2"/>
          </p:nvPr>
        </p:nvSpPr>
        <p:spPr>
          <a:xfrm>
            <a:off x="480400" y="2671875"/>
            <a:ext cx="58696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The C# programming language has a very useful feature called the "if clause".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It allows the software to make decisions based on whether a condition is true or false.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The C# if clause is very attractive to novice programmers because it allows them to create simple but efficient pieces of code.</a:t>
            </a:r>
            <a:endParaRPr lang="lt-LT" sz="1400" dirty="0">
              <a:solidFill>
                <a:schemeClr val="tx1"/>
              </a:solidFill>
            </a:endParaRPr>
          </a:p>
        </p:txBody>
      </p:sp>
      <p:pic>
        <p:nvPicPr>
          <p:cNvPr id="3" name="Graphic 2" descr="Road with solid fill">
            <a:extLst>
              <a:ext uri="{FF2B5EF4-FFF2-40B4-BE49-F238E27FC236}">
                <a16:creationId xmlns:a16="http://schemas.microsoft.com/office/drawing/2014/main" id="{C86AE8D5-F4E8-50E2-80F0-2D4D1322F6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78829" y="1703287"/>
            <a:ext cx="3937472" cy="3937472"/>
          </a:xfrm>
          <a:prstGeom prst="rect">
            <a:avLst/>
          </a:prstGeom>
        </p:spPr>
      </p:pic>
      <p:pic>
        <p:nvPicPr>
          <p:cNvPr id="5" name="Graphic 4" descr="Playbook with solid fill">
            <a:extLst>
              <a:ext uri="{FF2B5EF4-FFF2-40B4-BE49-F238E27FC236}">
                <a16:creationId xmlns:a16="http://schemas.microsoft.com/office/drawing/2014/main" id="{B4898473-7C16-FC60-F40F-3E5D4C5D16C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80850" y="4148931"/>
            <a:ext cx="1968948" cy="1968948"/>
          </a:xfrm>
          <a:prstGeom prst="rect">
            <a:avLst/>
          </a:prstGeom>
        </p:spPr>
      </p:pic>
    </p:spTree>
    <p:extLst>
      <p:ext uri="{BB962C8B-B14F-4D97-AF65-F5344CB8AC3E}">
        <p14:creationId xmlns:p14="http://schemas.microsoft.com/office/powerpoint/2010/main" val="1624274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16="http://schemas.microsoft.com/office/drawing/2014/main" xmlns:a14="http://schemas.microsoft.com/office/drawing/2010/main" xmlns:asvg="http://schemas.microsoft.com/office/drawing/2016/SVG/main" xmlns:p14="http://schemas.microsoft.com/office/powerpoint/2010/main" xmlns:mc="http://schemas.openxmlformats.org/markup-compatibility/2006" xmlns:p159="http://schemas.microsoft.com/office/powerpoint/2015/09/main"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9" name="Graphic 8" descr="Thought bubble with solid fill">
            <a:extLst>
              <a:ext uri="{FF2B5EF4-FFF2-40B4-BE49-F238E27FC236}">
                <a16:creationId xmlns:a16="http://schemas.microsoft.com/office/drawing/2014/main" id="{78B90998-D3C8-CCE1-6C4B-E1B908DA46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39249" y="1614076"/>
            <a:ext cx="3118562" cy="3118562"/>
          </a:xfrm>
          <a:prstGeom prst="rect">
            <a:avLst/>
          </a:prstGeom>
        </p:spPr>
      </p:pic>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Conditionals - If, elseif, else</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Conditionals - if's</a:t>
            </a:r>
            <a:endParaRPr lang="en-US" dirty="0" err="1"/>
          </a:p>
        </p:txBody>
      </p:sp>
      <p:sp>
        <p:nvSpPr>
          <p:cNvPr id="125" name="Google Shape;125;p3"/>
          <p:cNvSpPr txBox="1">
            <a:spLocks noGrp="1"/>
          </p:cNvSpPr>
          <p:nvPr>
            <p:ph type="body" idx="2"/>
          </p:nvPr>
        </p:nvSpPr>
        <p:spPr>
          <a:xfrm>
            <a:off x="5744550" y="2582975"/>
            <a:ext cx="58696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The C# if clause works in a similar way to how we make decisions in life. It can be compared to moments of choice, where we take different actions depending on the circumstances.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For example, if(</a:t>
            </a:r>
            <a:r>
              <a:rPr lang="lt-LT" sz="1600" b="1" kern="1200" spc="-1" dirty="0">
                <a:solidFill>
                  <a:prstClr val="black"/>
                </a:solidFill>
                <a:ea typeface="+mn-lt"/>
              </a:rPr>
              <a:t>if</a:t>
            </a:r>
            <a:r>
              <a:rPr lang="lt-LT" sz="1600" kern="1200" spc="-1" dirty="0">
                <a:solidFill>
                  <a:prstClr val="black"/>
                </a:solidFill>
                <a:ea typeface="+mn-lt"/>
              </a:rPr>
              <a:t>) the weather is sunny, we may decide to go outside for a walk. But(</a:t>
            </a:r>
            <a:r>
              <a:rPr lang="lt-LT" sz="1600" b="1" kern="1200" spc="-1" dirty="0">
                <a:solidFill>
                  <a:prstClr val="black"/>
                </a:solidFill>
                <a:ea typeface="+mn-lt"/>
              </a:rPr>
              <a:t>elseif</a:t>
            </a:r>
            <a:r>
              <a:rPr lang="lt-LT" sz="1600" kern="1200" spc="-1" dirty="0">
                <a:solidFill>
                  <a:prstClr val="black"/>
                </a:solidFill>
                <a:ea typeface="+mn-lt"/>
              </a:rPr>
              <a:t>) if it's raining, then we might be better off staying indoors and learning to code.</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C# if clauses also allow programs to make decisions according to certain criteria that are consistent with the programmer's logic.</a:t>
            </a:r>
            <a:endParaRPr lang="lt-LT" sz="1400" dirty="0">
              <a:solidFill>
                <a:schemeClr val="tx1"/>
              </a:solidFill>
            </a:endParaRPr>
          </a:p>
        </p:txBody>
      </p:sp>
      <p:pic>
        <p:nvPicPr>
          <p:cNvPr id="7" name="Graphic 6" descr="A waving man">
            <a:extLst>
              <a:ext uri="{FF2B5EF4-FFF2-40B4-BE49-F238E27FC236}">
                <a16:creationId xmlns:a16="http://schemas.microsoft.com/office/drawing/2014/main" id="{D5FC70BE-A693-B871-BAB6-4BA6D771201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90219" y="4002099"/>
            <a:ext cx="919812" cy="2818021"/>
          </a:xfrm>
          <a:prstGeom prst="rect">
            <a:avLst/>
          </a:prstGeom>
        </p:spPr>
      </p:pic>
      <p:pic>
        <p:nvPicPr>
          <p:cNvPr id="13" name="Graphic 12" descr="Storytelling outline">
            <a:extLst>
              <a:ext uri="{FF2B5EF4-FFF2-40B4-BE49-F238E27FC236}">
                <a16:creationId xmlns:a16="http://schemas.microsoft.com/office/drawing/2014/main" id="{B1249F95-5E4F-FE60-4C2B-BE28C337120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356156" y="2257215"/>
            <a:ext cx="851517" cy="851517"/>
          </a:xfrm>
          <a:prstGeom prst="rect">
            <a:avLst/>
          </a:prstGeom>
        </p:spPr>
      </p:pic>
      <p:pic>
        <p:nvPicPr>
          <p:cNvPr id="11" name="Graphic 10" descr="Dim (Medium Sun) outline">
            <a:extLst>
              <a:ext uri="{FF2B5EF4-FFF2-40B4-BE49-F238E27FC236}">
                <a16:creationId xmlns:a16="http://schemas.microsoft.com/office/drawing/2014/main" id="{73B70A29-79DE-14A7-FCD9-9CF3C2C5F72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453038" y="2292961"/>
            <a:ext cx="1006280" cy="1006280"/>
          </a:xfrm>
          <a:prstGeom prst="rect">
            <a:avLst/>
          </a:prstGeom>
        </p:spPr>
      </p:pic>
      <p:pic>
        <p:nvPicPr>
          <p:cNvPr id="15" name="Graphic 14" descr="Question Mark with solid fill">
            <a:extLst>
              <a:ext uri="{FF2B5EF4-FFF2-40B4-BE49-F238E27FC236}">
                <a16:creationId xmlns:a16="http://schemas.microsoft.com/office/drawing/2014/main" id="{F9E3CE98-50B2-470B-1797-DDDA5203D55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9768648">
            <a:off x="1417827" y="3681625"/>
            <a:ext cx="417800" cy="417800"/>
          </a:xfrm>
          <a:prstGeom prst="rect">
            <a:avLst/>
          </a:prstGeom>
        </p:spPr>
      </p:pic>
      <p:pic>
        <p:nvPicPr>
          <p:cNvPr id="16" name="Graphic 15" descr="Question Mark with solid fill">
            <a:extLst>
              <a:ext uri="{FF2B5EF4-FFF2-40B4-BE49-F238E27FC236}">
                <a16:creationId xmlns:a16="http://schemas.microsoft.com/office/drawing/2014/main" id="{28EDC04E-0C61-2F28-C06F-21F877494A7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454696">
            <a:off x="2338798" y="3401750"/>
            <a:ext cx="417800" cy="417800"/>
          </a:xfrm>
          <a:prstGeom prst="rect">
            <a:avLst/>
          </a:prstGeom>
        </p:spPr>
      </p:pic>
      <p:pic>
        <p:nvPicPr>
          <p:cNvPr id="17" name="Graphic 16" descr="Question Mark with solid fill">
            <a:extLst>
              <a:ext uri="{FF2B5EF4-FFF2-40B4-BE49-F238E27FC236}">
                <a16:creationId xmlns:a16="http://schemas.microsoft.com/office/drawing/2014/main" id="{189A409A-3699-8105-6F4E-B9306F58F44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66173">
            <a:off x="1592508" y="3259503"/>
            <a:ext cx="417800" cy="417800"/>
          </a:xfrm>
          <a:prstGeom prst="rect">
            <a:avLst/>
          </a:prstGeom>
        </p:spPr>
      </p:pic>
      <p:pic>
        <p:nvPicPr>
          <p:cNvPr id="18" name="Graphic 17" descr="Question Mark with solid fill">
            <a:extLst>
              <a:ext uri="{FF2B5EF4-FFF2-40B4-BE49-F238E27FC236}">
                <a16:creationId xmlns:a16="http://schemas.microsoft.com/office/drawing/2014/main" id="{30F45C21-8AEB-3633-4A8B-84C93F9F877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992198" y="3610650"/>
            <a:ext cx="417800" cy="417800"/>
          </a:xfrm>
          <a:prstGeom prst="rect">
            <a:avLst/>
          </a:prstGeom>
        </p:spPr>
      </p:pic>
    </p:spTree>
    <p:extLst>
      <p:ext uri="{BB962C8B-B14F-4D97-AF65-F5344CB8AC3E}">
        <p14:creationId xmlns:p14="http://schemas.microsoft.com/office/powerpoint/2010/main" val="2576274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16="http://schemas.microsoft.com/office/drawing/2014/main" xmlns:a14="http://schemas.microsoft.com/office/drawing/2010/main" xmlns:asvg="http://schemas.microsoft.com/office/drawing/2016/SVG/main" xmlns:p14="http://schemas.microsoft.com/office/powerpoint/2010/main" xmlns:mc="http://schemas.openxmlformats.org/markup-compatibility/2006" xmlns:p159="http://schemas.microsoft.com/office/powerpoint/2015/09/main"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Conditionals - If, elseif, else</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Conditionals - if's</a:t>
            </a:r>
            <a:endParaRPr lang="en-US" dirty="0" err="1"/>
          </a:p>
        </p:txBody>
      </p:sp>
      <p:sp>
        <p:nvSpPr>
          <p:cNvPr id="125" name="Google Shape;125;p3"/>
          <p:cNvSpPr txBox="1">
            <a:spLocks noGrp="1"/>
          </p:cNvSpPr>
          <p:nvPr>
            <p:ph type="body" idx="2"/>
          </p:nvPr>
        </p:nvSpPr>
        <p:spPr>
          <a:xfrm>
            <a:off x="480400" y="2671875"/>
            <a:ext cx="58696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There are many real-life analogies to help you understand how the C# if clause works.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Thinking about education, you can imagine that if (</a:t>
            </a:r>
            <a:r>
              <a:rPr lang="lt-LT" sz="1600" b="1" kern="1200" spc="-1" dirty="0">
                <a:solidFill>
                  <a:prstClr val="black"/>
                </a:solidFill>
                <a:ea typeface="+mn-lt"/>
              </a:rPr>
              <a:t>if</a:t>
            </a:r>
            <a:r>
              <a:rPr lang="lt-LT" sz="1600" kern="1200" spc="-1" dirty="0">
                <a:solidFill>
                  <a:prstClr val="black"/>
                </a:solidFill>
                <a:ea typeface="+mn-lt"/>
              </a:rPr>
              <a:t>) a student has an average of more than 9, he or she will get a perfect grade.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If(</a:t>
            </a:r>
            <a:r>
              <a:rPr lang="lt-LT" sz="1600" b="1" kern="1200" spc="-1" dirty="0">
                <a:solidFill>
                  <a:prstClr val="black"/>
                </a:solidFill>
                <a:ea typeface="+mn-lt"/>
              </a:rPr>
              <a:t>elseif</a:t>
            </a:r>
            <a:r>
              <a:rPr lang="lt-LT" sz="1600" kern="1200" spc="-1" dirty="0">
                <a:solidFill>
                  <a:prstClr val="black"/>
                </a:solidFill>
                <a:ea typeface="+mn-lt"/>
              </a:rPr>
              <a:t>) his average is between 8 and 9, he will get a good grade.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However, if(</a:t>
            </a:r>
            <a:r>
              <a:rPr lang="lt-LT" sz="1600" b="1" kern="1200" spc="-1" dirty="0">
                <a:solidFill>
                  <a:prstClr val="black"/>
                </a:solidFill>
                <a:ea typeface="+mn-lt"/>
              </a:rPr>
              <a:t>else</a:t>
            </a:r>
            <a:r>
              <a:rPr lang="lt-LT" sz="1600" kern="1200" spc="-1" dirty="0">
                <a:solidFill>
                  <a:prstClr val="black"/>
                </a:solidFill>
                <a:ea typeface="+mn-lt"/>
              </a:rPr>
              <a:t>) his average is less than 8, he will get a mediocre grade.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This condition reflects the logic of C# programming, where different actions can be defined when certain conditions are met.</a:t>
            </a:r>
            <a:endParaRPr lang="lt-LT" sz="1400" dirty="0">
              <a:solidFill>
                <a:schemeClr val="tx1"/>
              </a:solidFill>
            </a:endParaRPr>
          </a:p>
        </p:txBody>
      </p:sp>
      <p:pic>
        <p:nvPicPr>
          <p:cNvPr id="3" name="Graphic 2" descr="Bar graph with upward trend with solid fill">
            <a:extLst>
              <a:ext uri="{FF2B5EF4-FFF2-40B4-BE49-F238E27FC236}">
                <a16:creationId xmlns:a16="http://schemas.microsoft.com/office/drawing/2014/main" id="{49C30D61-9BA0-CCB7-A157-CD386184E5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93011" y="1168376"/>
            <a:ext cx="2059459" cy="2059459"/>
          </a:xfrm>
          <a:prstGeom prst="rect">
            <a:avLst/>
          </a:prstGeom>
        </p:spPr>
      </p:pic>
      <p:pic>
        <p:nvPicPr>
          <p:cNvPr id="5" name="Graphic 4" descr="Girl wearing cape">
            <a:extLst>
              <a:ext uri="{FF2B5EF4-FFF2-40B4-BE49-F238E27FC236}">
                <a16:creationId xmlns:a16="http://schemas.microsoft.com/office/drawing/2014/main" id="{88389213-D7F5-D655-882C-E1125F60226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8998388" y="2546135"/>
            <a:ext cx="2109917" cy="3952875"/>
          </a:xfrm>
          <a:prstGeom prst="rect">
            <a:avLst/>
          </a:prstGeom>
        </p:spPr>
      </p:pic>
    </p:spTree>
    <p:extLst>
      <p:ext uri="{BB962C8B-B14F-4D97-AF65-F5344CB8AC3E}">
        <p14:creationId xmlns:p14="http://schemas.microsoft.com/office/powerpoint/2010/main" val="30174484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16="http://schemas.microsoft.com/office/drawing/2014/main" xmlns:a14="http://schemas.microsoft.com/office/drawing/2010/main" xmlns:asvg="http://schemas.microsoft.com/office/drawing/2016/SVG/main" xmlns:p14="http://schemas.microsoft.com/office/powerpoint/2010/main" xmlns:mc="http://schemas.openxmlformats.org/markup-compatibility/2006" xmlns:p159="http://schemas.microsoft.com/office/powerpoint/2015/09/main"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Conditionals - If, elseif, else</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Conditionals - if's</a:t>
            </a:r>
            <a:endParaRPr lang="en-US" dirty="0" err="1"/>
          </a:p>
        </p:txBody>
      </p:sp>
      <p:sp>
        <p:nvSpPr>
          <p:cNvPr id="125" name="Google Shape;125;p3"/>
          <p:cNvSpPr txBox="1">
            <a:spLocks noGrp="1"/>
          </p:cNvSpPr>
          <p:nvPr>
            <p:ph type="body" idx="2"/>
          </p:nvPr>
        </p:nvSpPr>
        <p:spPr>
          <a:xfrm>
            <a:off x="6096000" y="2614725"/>
            <a:ext cx="58696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The C# if clause can also be useful for procurement.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If(</a:t>
            </a:r>
            <a:r>
              <a:rPr lang="lt-LT" sz="1600" b="1" kern="1200" spc="-1" dirty="0">
                <a:solidFill>
                  <a:prstClr val="black"/>
                </a:solidFill>
                <a:ea typeface="+mn-lt"/>
              </a:rPr>
              <a:t>if</a:t>
            </a:r>
            <a:r>
              <a:rPr lang="lt-LT" sz="1600" kern="1200" spc="-1" dirty="0">
                <a:solidFill>
                  <a:prstClr val="black"/>
                </a:solidFill>
                <a:ea typeface="+mn-lt"/>
              </a:rPr>
              <a:t>) the price of an item is less than €50, we can buy it.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However, if the </a:t>
            </a:r>
            <a:r>
              <a:rPr lang="lt-LT" sz="1600" kern="1200" spc="-1" dirty="0">
                <a:solidFill>
                  <a:prstClr val="black"/>
                </a:solidFill>
                <a:ea typeface="+mn-lt"/>
              </a:rPr>
              <a:t>price is between €50 and €100, we may consider buying.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If(</a:t>
            </a:r>
            <a:r>
              <a:rPr lang="lt-LT" sz="1600" b="1" kern="1200" spc="-1" dirty="0">
                <a:solidFill>
                  <a:prstClr val="black"/>
                </a:solidFill>
                <a:ea typeface="+mn-lt"/>
              </a:rPr>
              <a:t>else</a:t>
            </a:r>
            <a:r>
              <a:rPr lang="lt-LT" sz="1600" kern="1200" spc="-1" dirty="0">
                <a:solidFill>
                  <a:prstClr val="black"/>
                </a:solidFill>
                <a:ea typeface="+mn-lt"/>
              </a:rPr>
              <a:t>) the price is more than $100, it may be better not to buy this product.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Here we can see the C# if-condition principle, which allows actions to be taken based on whether or not the relevant conditions are met.</a:t>
            </a:r>
            <a:endParaRPr lang="lt-LT" sz="1400" dirty="0">
              <a:solidFill>
                <a:schemeClr val="tx1"/>
              </a:solidFill>
            </a:endParaRPr>
          </a:p>
        </p:txBody>
      </p:sp>
      <p:pic>
        <p:nvPicPr>
          <p:cNvPr id="3" name="Graphic 2" descr="Box outline">
            <a:extLst>
              <a:ext uri="{FF2B5EF4-FFF2-40B4-BE49-F238E27FC236}">
                <a16:creationId xmlns:a16="http://schemas.microsoft.com/office/drawing/2014/main" id="{8B63B078-4F23-6B40-B38A-0BDA64EC30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4043" y="2431121"/>
            <a:ext cx="1896903" cy="1896903"/>
          </a:xfrm>
          <a:prstGeom prst="rect">
            <a:avLst/>
          </a:prstGeom>
        </p:spPr>
      </p:pic>
      <p:pic>
        <p:nvPicPr>
          <p:cNvPr id="5" name="Graphic 4" descr="Tag with solid fill">
            <a:extLst>
              <a:ext uri="{FF2B5EF4-FFF2-40B4-BE49-F238E27FC236}">
                <a16:creationId xmlns:a16="http://schemas.microsoft.com/office/drawing/2014/main" id="{4D8E7D9F-93AB-C93D-968B-4BA751ADB32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79730" y="4009767"/>
            <a:ext cx="914400" cy="914400"/>
          </a:xfrm>
          <a:prstGeom prst="rect">
            <a:avLst/>
          </a:prstGeom>
        </p:spPr>
      </p:pic>
      <p:pic>
        <p:nvPicPr>
          <p:cNvPr id="7" name="Graphic 6" descr="Man in glasses wearing turtleneck">
            <a:extLst>
              <a:ext uri="{FF2B5EF4-FFF2-40B4-BE49-F238E27FC236}">
                <a16:creationId xmlns:a16="http://schemas.microsoft.com/office/drawing/2014/main" id="{415FBD8C-9B00-53D0-D79B-A92789638B1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2094130" y="2757237"/>
            <a:ext cx="2681417" cy="3141574"/>
          </a:xfrm>
          <a:prstGeom prst="rect">
            <a:avLst/>
          </a:prstGeom>
        </p:spPr>
      </p:pic>
    </p:spTree>
    <p:extLst>
      <p:ext uri="{BB962C8B-B14F-4D97-AF65-F5344CB8AC3E}">
        <p14:creationId xmlns:p14="http://schemas.microsoft.com/office/powerpoint/2010/main" val="27871147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16="http://schemas.microsoft.com/office/drawing/2014/main" xmlns:a14="http://schemas.microsoft.com/office/drawing/2010/main" xmlns:asvg="http://schemas.microsoft.com/office/drawing/2016/SVG/main" xmlns:p14="http://schemas.microsoft.com/office/powerpoint/2010/main" xmlns:mc="http://schemas.openxmlformats.org/markup-compatibility/2006" xmlns:p159="http://schemas.microsoft.com/office/powerpoint/2015/09/main"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Conditionals - If, elseif, else</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Conditionals - if's</a:t>
            </a:r>
            <a:endParaRPr lang="en-US" dirty="0" err="1"/>
          </a:p>
        </p:txBody>
      </p:sp>
      <p:sp>
        <p:nvSpPr>
          <p:cNvPr id="125" name="Google Shape;125;p3"/>
          <p:cNvSpPr txBox="1">
            <a:spLocks noGrp="1"/>
          </p:cNvSpPr>
          <p:nvPr>
            <p:ph type="body" idx="2"/>
          </p:nvPr>
        </p:nvSpPr>
        <p:spPr>
          <a:xfrm>
            <a:off x="838200" y="2459878"/>
            <a:ext cx="58696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en-US" sz="1600" kern="1200" spc="-1" dirty="0">
                <a:solidFill>
                  <a:prstClr val="black"/>
                </a:solidFill>
                <a:ea typeface="+mn-lt"/>
              </a:rPr>
              <a:t>The If </a:t>
            </a:r>
            <a:r>
              <a:rPr lang="lt-LT" sz="1600" kern="1200" spc="-1" dirty="0">
                <a:solidFill>
                  <a:prstClr val="black"/>
                </a:solidFill>
                <a:ea typeface="+mn-lt"/>
              </a:rPr>
              <a:t>condition supports:</a:t>
            </a:r>
          </a:p>
          <a:p>
            <a:pPr marL="742950" lvl="1" indent="-285750">
              <a:spcBef>
                <a:spcPts val="1001"/>
              </a:spcBef>
              <a:buClrTx/>
              <a:buSzTx/>
              <a:buFont typeface="Arial" panose="020B0604020202020204" pitchFamily="34" charset="0"/>
              <a:buChar char="•"/>
            </a:pPr>
            <a:r>
              <a:rPr lang="lt-LT" sz="1400" kern="1200" spc="-1" dirty="0">
                <a:solidFill>
                  <a:prstClr val="black"/>
                </a:solidFill>
                <a:ea typeface="+mn-lt"/>
              </a:rPr>
              <a:t>Variables of type Bool</a:t>
            </a:r>
          </a:p>
          <a:p>
            <a:pPr marL="742950" lvl="1" indent="-285750">
              <a:spcBef>
                <a:spcPts val="1001"/>
              </a:spcBef>
              <a:buClrTx/>
              <a:buSzTx/>
              <a:buFont typeface="Arial" panose="020B0604020202020204" pitchFamily="34" charset="0"/>
              <a:buChar char="•"/>
            </a:pPr>
            <a:r>
              <a:rPr lang="lt-LT" sz="1400" kern="1200" spc="-1" dirty="0">
                <a:solidFill>
                  <a:prstClr val="black"/>
                </a:solidFill>
                <a:ea typeface="+mn-lt"/>
              </a:rPr>
              <a:t>Relative operators </a:t>
            </a:r>
            <a:r>
              <a:rPr lang="en-US" sz="1400" kern="1200" spc="-1" dirty="0">
                <a:solidFill>
                  <a:prstClr val="black"/>
                </a:solidFill>
                <a:ea typeface="+mn-lt"/>
              </a:rPr>
              <a:t>==, !=, &gt;, &lt;, &lt;=, &gt;=</a:t>
            </a:r>
          </a:p>
          <a:p>
            <a:pPr marL="742950" lvl="1" indent="-285750">
              <a:spcBef>
                <a:spcPts val="1001"/>
              </a:spcBef>
              <a:buClrTx/>
              <a:buSzTx/>
              <a:buFont typeface="Arial" panose="020B0604020202020204" pitchFamily="34" charset="0"/>
              <a:buChar char="•"/>
            </a:pPr>
            <a:r>
              <a:rPr lang="en-US" sz="1400" kern="1200" spc="-1" dirty="0" err="1">
                <a:solidFill>
                  <a:prstClr val="black"/>
                </a:solidFill>
                <a:ea typeface="+mn-lt"/>
              </a:rPr>
              <a:t>Logical </a:t>
            </a:r>
            <a:r>
              <a:rPr lang="en-US" sz="1400" kern="1200" spc="-1" dirty="0" err="1">
                <a:solidFill>
                  <a:prstClr val="black"/>
                </a:solidFill>
                <a:ea typeface="+mn-lt"/>
              </a:rPr>
              <a:t>operators </a:t>
            </a:r>
            <a:r>
              <a:rPr lang="en-US" sz="1400" kern="1200" spc="-1" dirty="0">
                <a:solidFill>
                  <a:prstClr val="black"/>
                </a:solidFill>
                <a:ea typeface="+mn-lt"/>
              </a:rPr>
              <a:t>NOT(!), AND(&amp;&amp;), OR(||), XOR(^)</a:t>
            </a:r>
            <a:endParaRPr lang="lt-LT" sz="1400" dirty="0">
              <a:solidFill>
                <a:schemeClr val="tx1"/>
              </a:solidFill>
            </a:endParaRPr>
          </a:p>
        </p:txBody>
      </p:sp>
      <p:pic>
        <p:nvPicPr>
          <p:cNvPr id="3" name="Graphic 2" descr="Potion outline">
            <a:extLst>
              <a:ext uri="{FF2B5EF4-FFF2-40B4-BE49-F238E27FC236}">
                <a16:creationId xmlns:a16="http://schemas.microsoft.com/office/drawing/2014/main" id="{F15E4D12-662B-26F8-9CB4-2FAC1D6511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61935" y="2332529"/>
            <a:ext cx="1437503" cy="1437503"/>
          </a:xfrm>
          <a:prstGeom prst="rect">
            <a:avLst/>
          </a:prstGeom>
        </p:spPr>
      </p:pic>
      <p:pic>
        <p:nvPicPr>
          <p:cNvPr id="5" name="Graphic 4" descr="Potion with solid fill">
            <a:extLst>
              <a:ext uri="{FF2B5EF4-FFF2-40B4-BE49-F238E27FC236}">
                <a16:creationId xmlns:a16="http://schemas.microsoft.com/office/drawing/2014/main" id="{87DCE927-E8AF-C691-82E1-371D4BB28A1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29384" y="3770032"/>
            <a:ext cx="1608578" cy="1608578"/>
          </a:xfrm>
          <a:prstGeom prst="rect">
            <a:avLst/>
          </a:prstGeom>
        </p:spPr>
      </p:pic>
      <p:pic>
        <p:nvPicPr>
          <p:cNvPr id="6" name="Graphic 5" descr="Potion outline">
            <a:extLst>
              <a:ext uri="{FF2B5EF4-FFF2-40B4-BE49-F238E27FC236}">
                <a16:creationId xmlns:a16="http://schemas.microsoft.com/office/drawing/2014/main" id="{69EDF7A7-5696-B42C-714E-6E123885EB5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84538" y="4186101"/>
            <a:ext cx="1495027" cy="1495027"/>
          </a:xfrm>
          <a:prstGeom prst="rect">
            <a:avLst/>
          </a:prstGeom>
        </p:spPr>
      </p:pic>
      <p:pic>
        <p:nvPicPr>
          <p:cNvPr id="7" name="Graphic 6" descr="Potion with solid fill">
            <a:extLst>
              <a:ext uri="{FF2B5EF4-FFF2-40B4-BE49-F238E27FC236}">
                <a16:creationId xmlns:a16="http://schemas.microsoft.com/office/drawing/2014/main" id="{04170F33-0978-8B24-6BF9-3DBFCAEED2E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53198" y="3210727"/>
            <a:ext cx="914400" cy="914400"/>
          </a:xfrm>
          <a:prstGeom prst="rect">
            <a:avLst/>
          </a:prstGeom>
        </p:spPr>
      </p:pic>
    </p:spTree>
    <p:extLst>
      <p:ext uri="{BB962C8B-B14F-4D97-AF65-F5344CB8AC3E}">
        <p14:creationId xmlns:p14="http://schemas.microsoft.com/office/powerpoint/2010/main" val="16182723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16="http://schemas.microsoft.com/office/drawing/2014/main" xmlns:a14="http://schemas.microsoft.com/office/drawing/2010/main" xmlns:asvg="http://schemas.microsoft.com/office/drawing/2016/SVG/main" xmlns:p14="http://schemas.microsoft.com/office/powerpoint/2010/main" xmlns:mc="http://schemas.openxmlformats.org/markup-compatibility/2006" xmlns:p159="http://schemas.microsoft.com/office/powerpoint/2015/09/main"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Relational operators</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Conditionals - if's</a:t>
            </a:r>
            <a:endParaRPr lang="en-US" dirty="0" err="1"/>
          </a:p>
        </p:txBody>
      </p:sp>
      <p:sp>
        <p:nvSpPr>
          <p:cNvPr id="125" name="Google Shape;125;p3"/>
          <p:cNvSpPr txBox="1">
            <a:spLocks noGrp="1"/>
          </p:cNvSpPr>
          <p:nvPr>
            <p:ph type="body" idx="2"/>
          </p:nvPr>
        </p:nvSpPr>
        <p:spPr>
          <a:xfrm>
            <a:off x="5657850" y="2567828"/>
            <a:ext cx="58696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en-US" sz="1600" kern="1200" spc="-1" dirty="0">
                <a:solidFill>
                  <a:prstClr val="black"/>
                </a:solidFill>
                <a:ea typeface="+mn-lt"/>
              </a:rPr>
              <a:t>The If </a:t>
            </a:r>
            <a:r>
              <a:rPr lang="lt-LT" sz="1600" kern="1200" spc="-1" dirty="0">
                <a:solidFill>
                  <a:prstClr val="black"/>
                </a:solidFill>
                <a:ea typeface="+mn-lt"/>
              </a:rPr>
              <a:t>condition supports:</a:t>
            </a:r>
            <a:endParaRPr lang="en-US" sz="1600" kern="1200" spc="-1" dirty="0">
              <a:solidFill>
                <a:prstClr val="black"/>
              </a:solidFill>
              <a:ea typeface="+mn-lt"/>
            </a:endParaRPr>
          </a:p>
          <a:p>
            <a:pPr marL="742950" lvl="1" indent="-285750">
              <a:spcBef>
                <a:spcPts val="1001"/>
              </a:spcBef>
              <a:buClrTx/>
              <a:buSzTx/>
              <a:buFont typeface="Arial" panose="020B0604020202020204" pitchFamily="34" charset="0"/>
              <a:buChar char="•"/>
            </a:pPr>
            <a:r>
              <a:rPr lang="lt-LT" sz="1400" kern="1200" spc="-1" dirty="0">
                <a:solidFill>
                  <a:prstClr val="black"/>
                </a:solidFill>
                <a:ea typeface="+mn-lt"/>
              </a:rPr>
              <a:t>Relational operators </a:t>
            </a:r>
            <a:r>
              <a:rPr lang="en-US" sz="1400" kern="1200" spc="-1" dirty="0">
                <a:solidFill>
                  <a:prstClr val="black"/>
                </a:solidFill>
                <a:ea typeface="+mn-lt"/>
              </a:rPr>
              <a:t>==, !=, &gt;, &lt;, &lt;=, &gt;=</a:t>
            </a:r>
            <a:endParaRPr lang="lt-LT" sz="1400" dirty="0">
              <a:solidFill>
                <a:schemeClr val="tx1"/>
              </a:solidFill>
            </a:endParaRPr>
          </a:p>
        </p:txBody>
      </p:sp>
      <p:pic>
        <p:nvPicPr>
          <p:cNvPr id="3" name="Picture 2">
            <a:extLst>
              <a:ext uri="{FF2B5EF4-FFF2-40B4-BE49-F238E27FC236}">
                <a16:creationId xmlns:a16="http://schemas.microsoft.com/office/drawing/2014/main" id="{727514C1-59B4-1FEB-82A2-16AD34F6CF0D}"/>
              </a:ext>
            </a:extLst>
          </p:cNvPr>
          <p:cNvPicPr>
            <a:picLocks noChangeAspect="1"/>
          </p:cNvPicPr>
          <p:nvPr/>
        </p:nvPicPr>
        <p:blipFill>
          <a:blip r:embed="rId3"/>
          <a:stretch>
            <a:fillRect/>
          </a:stretch>
        </p:blipFill>
        <p:spPr>
          <a:xfrm>
            <a:off x="480391" y="2457738"/>
            <a:ext cx="4659378" cy="10866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4FEC5741-6641-128D-613C-1388855790CF}"/>
              </a:ext>
            </a:extLst>
          </p:cNvPr>
          <p:cNvPicPr>
            <a:picLocks noChangeAspect="1"/>
          </p:cNvPicPr>
          <p:nvPr/>
        </p:nvPicPr>
        <p:blipFill>
          <a:blip r:embed="rId4"/>
          <a:stretch>
            <a:fillRect/>
          </a:stretch>
        </p:blipFill>
        <p:spPr>
          <a:xfrm>
            <a:off x="480391" y="3928394"/>
            <a:ext cx="4155213" cy="9992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55FDE25F-1AB0-5774-876B-9C8BB4192563}"/>
              </a:ext>
            </a:extLst>
          </p:cNvPr>
          <p:cNvPicPr>
            <a:picLocks noChangeAspect="1"/>
          </p:cNvPicPr>
          <p:nvPr/>
        </p:nvPicPr>
        <p:blipFill>
          <a:blip r:embed="rId5"/>
          <a:stretch>
            <a:fillRect/>
          </a:stretch>
        </p:blipFill>
        <p:spPr>
          <a:xfrm>
            <a:off x="480391" y="5300503"/>
            <a:ext cx="4613613" cy="864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Graphic 8" descr="Remote learning math outline">
            <a:extLst>
              <a:ext uri="{FF2B5EF4-FFF2-40B4-BE49-F238E27FC236}">
                <a16:creationId xmlns:a16="http://schemas.microsoft.com/office/drawing/2014/main" id="{ACE074DD-540B-C1E4-DE06-B8DEB3DC68C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874478" y="3928394"/>
            <a:ext cx="1725826" cy="1725826"/>
          </a:xfrm>
          <a:prstGeom prst="rect">
            <a:avLst/>
          </a:prstGeom>
        </p:spPr>
      </p:pic>
      <p:pic>
        <p:nvPicPr>
          <p:cNvPr id="11" name="Graphic 10" descr="Old woman wearing lightning shirt">
            <a:extLst>
              <a:ext uri="{FF2B5EF4-FFF2-40B4-BE49-F238E27FC236}">
                <a16:creationId xmlns:a16="http://schemas.microsoft.com/office/drawing/2014/main" id="{FD21BC77-08BC-1992-D30D-ED3E8721BB0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27176" y="4479922"/>
            <a:ext cx="1181100" cy="1819275"/>
          </a:xfrm>
          <a:prstGeom prst="rect">
            <a:avLst/>
          </a:prstGeom>
        </p:spPr>
      </p:pic>
    </p:spTree>
    <p:extLst>
      <p:ext uri="{BB962C8B-B14F-4D97-AF65-F5344CB8AC3E}">
        <p14:creationId xmlns:p14="http://schemas.microsoft.com/office/powerpoint/2010/main" val="3018553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16="http://schemas.microsoft.com/office/drawing/2014/main" xmlns:a14="http://schemas.microsoft.com/office/drawing/2010/main" xmlns:asvg="http://schemas.microsoft.com/office/drawing/2016/SVG/main" xmlns:p14="http://schemas.microsoft.com/office/powerpoint/2010/main" xmlns:mc="http://schemas.openxmlformats.org/markup-compatibility/2006" xmlns:p159="http://schemas.microsoft.com/office/powerpoint/2015/09/main"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Relational operators</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Conditionals - if's</a:t>
            </a:r>
            <a:endParaRPr lang="en-US" dirty="0" err="1"/>
          </a:p>
        </p:txBody>
      </p:sp>
      <p:sp>
        <p:nvSpPr>
          <p:cNvPr id="125" name="Google Shape;125;p3"/>
          <p:cNvSpPr txBox="1">
            <a:spLocks noGrp="1"/>
          </p:cNvSpPr>
          <p:nvPr>
            <p:ph type="body" idx="2"/>
          </p:nvPr>
        </p:nvSpPr>
        <p:spPr>
          <a:xfrm>
            <a:off x="480391" y="2533912"/>
            <a:ext cx="58696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en-US" sz="1600" kern="1200" spc="-1" dirty="0">
                <a:solidFill>
                  <a:prstClr val="black"/>
                </a:solidFill>
                <a:ea typeface="+mn-lt"/>
              </a:rPr>
              <a:t>The If </a:t>
            </a:r>
            <a:r>
              <a:rPr lang="lt-LT" sz="1600" kern="1200" spc="-1" dirty="0">
                <a:solidFill>
                  <a:prstClr val="black"/>
                </a:solidFill>
                <a:ea typeface="+mn-lt"/>
              </a:rPr>
              <a:t>condition supports:</a:t>
            </a:r>
            <a:endParaRPr lang="en-US" sz="1600" kern="1200" spc="-1" dirty="0">
              <a:solidFill>
                <a:prstClr val="black"/>
              </a:solidFill>
              <a:ea typeface="+mn-lt"/>
            </a:endParaRPr>
          </a:p>
          <a:p>
            <a:pPr marL="742950" lvl="1" indent="-285750">
              <a:spcBef>
                <a:spcPts val="1001"/>
              </a:spcBef>
              <a:buClrTx/>
              <a:buSzTx/>
              <a:buFont typeface="Arial" panose="020B0604020202020204" pitchFamily="34" charset="0"/>
              <a:buChar char="•"/>
            </a:pPr>
            <a:r>
              <a:rPr lang="lt-LT" sz="1400" kern="1200" spc="-1" dirty="0">
                <a:solidFill>
                  <a:prstClr val="black"/>
                </a:solidFill>
                <a:ea typeface="+mn-lt"/>
              </a:rPr>
              <a:t>Relative operators </a:t>
            </a:r>
            <a:r>
              <a:rPr lang="en-US" sz="1400" kern="1200" spc="-1" dirty="0">
                <a:solidFill>
                  <a:prstClr val="black"/>
                </a:solidFill>
                <a:ea typeface="+mn-lt"/>
              </a:rPr>
              <a:t>==, !=, &gt;, &lt;, &lt;=, &gt;=</a:t>
            </a:r>
            <a:endParaRPr lang="lt-LT" sz="1400" dirty="0">
              <a:solidFill>
                <a:schemeClr val="tx1"/>
              </a:solidFill>
            </a:endParaRPr>
          </a:p>
        </p:txBody>
      </p:sp>
      <p:pic>
        <p:nvPicPr>
          <p:cNvPr id="4" name="Picture 3">
            <a:extLst>
              <a:ext uri="{FF2B5EF4-FFF2-40B4-BE49-F238E27FC236}">
                <a16:creationId xmlns:a16="http://schemas.microsoft.com/office/drawing/2014/main" id="{1965DDB7-FF0F-D462-C4D4-9D4128377663}"/>
              </a:ext>
            </a:extLst>
          </p:cNvPr>
          <p:cNvPicPr>
            <a:picLocks noChangeAspect="1"/>
          </p:cNvPicPr>
          <p:nvPr/>
        </p:nvPicPr>
        <p:blipFill>
          <a:blip r:embed="rId3"/>
          <a:stretch>
            <a:fillRect/>
          </a:stretch>
        </p:blipFill>
        <p:spPr>
          <a:xfrm>
            <a:off x="5530386" y="2341605"/>
            <a:ext cx="5332298" cy="9013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0506A215-E3CD-8047-B9B3-E0B16ECCDBF9}"/>
              </a:ext>
            </a:extLst>
          </p:cNvPr>
          <p:cNvPicPr>
            <a:picLocks noChangeAspect="1"/>
          </p:cNvPicPr>
          <p:nvPr/>
        </p:nvPicPr>
        <p:blipFill>
          <a:blip r:embed="rId4"/>
          <a:stretch>
            <a:fillRect/>
          </a:stretch>
        </p:blipFill>
        <p:spPr>
          <a:xfrm>
            <a:off x="5420786" y="5175183"/>
            <a:ext cx="5441898" cy="10264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EF91790B-0582-DB47-6BED-EAB36D374D90}"/>
              </a:ext>
            </a:extLst>
          </p:cNvPr>
          <p:cNvPicPr>
            <a:picLocks noChangeAspect="1"/>
          </p:cNvPicPr>
          <p:nvPr/>
        </p:nvPicPr>
        <p:blipFill>
          <a:blip r:embed="rId5"/>
          <a:stretch>
            <a:fillRect/>
          </a:stretch>
        </p:blipFill>
        <p:spPr>
          <a:xfrm>
            <a:off x="5420786" y="3594937"/>
            <a:ext cx="5441898" cy="10656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 name="Graphic 15" descr="Hierarchy outline">
            <a:extLst>
              <a:ext uri="{FF2B5EF4-FFF2-40B4-BE49-F238E27FC236}">
                <a16:creationId xmlns:a16="http://schemas.microsoft.com/office/drawing/2014/main" id="{33119D04-89AC-68E2-A0E4-673634F513A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29316" y="3389599"/>
            <a:ext cx="1920511" cy="1920511"/>
          </a:xfrm>
          <a:prstGeom prst="rect">
            <a:avLst/>
          </a:prstGeom>
        </p:spPr>
      </p:pic>
      <p:pic>
        <p:nvPicPr>
          <p:cNvPr id="14" name="Graphic 13" descr="Woman holding a laptop">
            <a:extLst>
              <a:ext uri="{FF2B5EF4-FFF2-40B4-BE49-F238E27FC236}">
                <a16:creationId xmlns:a16="http://schemas.microsoft.com/office/drawing/2014/main" id="{AA494A09-7792-8F84-E395-E4728581F72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2137720" y="4405235"/>
            <a:ext cx="1743888" cy="1809750"/>
          </a:xfrm>
          <a:prstGeom prst="rect">
            <a:avLst/>
          </a:prstGeom>
        </p:spPr>
      </p:pic>
    </p:spTree>
    <p:extLst>
      <p:ext uri="{BB962C8B-B14F-4D97-AF65-F5344CB8AC3E}">
        <p14:creationId xmlns:p14="http://schemas.microsoft.com/office/powerpoint/2010/main" val="4241197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as" ma:contentTypeID="0x010100A6A4ACF2A8DF004CA94A2D6A4303FCEA" ma:contentTypeVersion="3" ma:contentTypeDescription="Kurkite naują dokumentą." ma:contentTypeScope="" ma:versionID="38d9f4914169842cf1e437f0f79b9222">
  <xsd:schema xmlns:xsd="http://www.w3.org/2001/XMLSchema" xmlns:xs="http://www.w3.org/2001/XMLSchema" xmlns:p="http://schemas.microsoft.com/office/2006/metadata/properties" xmlns:ns2="a3b97f0a-8a49-47eb-801c-707cd9a5bca1" targetNamespace="http://schemas.microsoft.com/office/2006/metadata/properties" ma:root="true" ma:fieldsID="45fa601084fec589b5256ed87d2e95eb" ns2:_="">
    <xsd:import namespace="a3b97f0a-8a49-47eb-801c-707cd9a5bca1"/>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b97f0a-8a49-47eb-801c-707cd9a5bc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urinio tipas"/>
        <xsd:element ref="dc:title" minOccurs="0" maxOccurs="1" ma:index="4" ma:displayName="Antraštė"/>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8690895-2D95-49C5-A97C-FC3A2F239E3B}"/>
</file>

<file path=customXml/itemProps2.xml><?xml version="1.0" encoding="utf-8"?>
<ds:datastoreItem xmlns:ds="http://schemas.openxmlformats.org/officeDocument/2006/customXml" ds:itemID="{757D72BC-9185-4D0C-BC06-4B3F4F34ACA9}">
  <ds:schemaRefs>
    <ds:schemaRef ds:uri="http://schemas.microsoft.com/sharepoint/v3/contenttype/forms"/>
  </ds:schemaRefs>
</ds:datastoreItem>
</file>

<file path=customXml/itemProps3.xml><?xml version="1.0" encoding="utf-8"?>
<ds:datastoreItem xmlns:ds="http://schemas.openxmlformats.org/officeDocument/2006/customXml" ds:itemID="{5431EA9C-10DD-4CC6-8D29-078408DD189C}">
  <ds:schemaRefs>
    <ds:schemaRef ds:uri="2c09ee71-daed-4131-9149-a3c282e9d2f0"/>
    <ds:schemaRef ds:uri="http://schemas.microsoft.com/office/infopath/2007/PartnerControls"/>
    <ds:schemaRef ds:uri="http://purl.org/dc/elements/1.1/"/>
    <ds:schemaRef ds:uri="http://schemas.openxmlformats.org/package/2006/metadata/core-properties"/>
    <ds:schemaRef ds:uri="http://schemas.microsoft.com/office/2006/documentManagement/types"/>
    <ds:schemaRef ds:uri="f3f38dc6-5f9d-4919-bf8e-fdea6d66db68"/>
    <ds:schemaRef ds:uri="http://purl.org/dc/terms/"/>
    <ds:schemaRef ds:uri="http://schemas.microsoft.com/office/2006/metadata/properties"/>
    <ds:schemaRef ds:uri="http://www.w3.org/XML/1998/namespace"/>
    <ds:schemaRef ds:uri="http://purl.org/dc/dcmitype/"/>
  </ds:schemaRefs>
</ds:datastoreItem>
</file>

<file path=docProps/app.xml><?xml version="1.0" encoding="utf-8"?>
<ap:Properties xmlns:vt="http://schemas.openxmlformats.org/officeDocument/2006/docPropsVTypes" xmlns:ap="http://schemas.openxmlformats.org/officeDocument/2006/extended-properties">
  <ap:TotalTime>1005</ap:TotalTime>
  <ap:Words>2254</ap:Words>
  <ap:Application>Microsoft Office PowerPoint</ap:Application>
  <ap:PresentationFormat>Widescreen</ap:PresentationFormat>
  <ap:Paragraphs>153</ap:Paragraphs>
  <ap:Slides>29</ap:Slides>
  <ap:Notes>17</ap:Notes>
  <ap:HiddenSlides>0</ap:HiddenSlides>
  <ap:MMClips>0</ap:MMClips>
  <ap:ScaleCrop>false</ap:ScaleCrop>
  <ap:HeadingPairs>
    <vt:vector baseType="variant" size="4">
      <vt:variant>
        <vt:lpstr>Theme</vt:lpstr>
      </vt:variant>
      <vt:variant>
        <vt:i4>2</vt:i4>
      </vt:variant>
      <vt:variant>
        <vt:lpstr>Slide Titles</vt:lpstr>
      </vt:variant>
      <vt:variant>
        <vt:i4>29</vt:i4>
      </vt:variant>
    </vt:vector>
  </ap:HeadingPairs>
  <ap:TitlesOfParts>
    <vt:vector baseType="lpstr" size="31">
      <vt:lpstr>Office Theme</vt:lpstr>
      <vt:lpstr>3_Office Theme</vt:lpstr>
      <vt:lpstr>Conditionals – if‘s</vt:lpstr>
      <vt:lpstr>Šiandien išmoksite</vt:lpstr>
      <vt:lpstr>Conditionals - If, elseif, else</vt:lpstr>
      <vt:lpstr>Conditionals - If, elseif, else</vt:lpstr>
      <vt:lpstr>Conditionals - If, elseif, else</vt:lpstr>
      <vt:lpstr>Conditionals - If, elseif, else</vt:lpstr>
      <vt:lpstr>Conditionals - If, elseif, else</vt:lpstr>
      <vt:lpstr>Reliaciniai operatoriai</vt:lpstr>
      <vt:lpstr>Reliaciniai operatoriai</vt:lpstr>
      <vt:lpstr>Conditionals - If, elseif, else</vt:lpstr>
      <vt:lpstr>Vienos eilutės operacijos palengvinimas nenaudojant {}</vt:lpstr>
      <vt:lpstr>PowerPoint Presentation</vt:lpstr>
      <vt:lpstr>PowerPoint Presentation</vt:lpstr>
      <vt:lpstr>PowerPoint Presentation</vt:lpstr>
      <vt:lpstr>Bool sąlyga</vt:lpstr>
      <vt:lpstr>NOT(!) loginis operatorius</vt:lpstr>
      <vt:lpstr>Nested If’s</vt:lpstr>
      <vt:lpstr>Loginiai operatoriai &amp;&amp;</vt:lpstr>
      <vt:lpstr>Loginiai operatoriai ||</vt:lpstr>
      <vt:lpstr>Loginiai operatoriai &amp;&amp; and || and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ap:TitlesOfParts>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keywords>, docId:13D03EF6760B23FE60BB3C71E1D599D4</cp:keywords>
  <cp:lastModifiedBy>Edvinas K</cp:lastModifiedBy>
  <cp:revision>441</cp:revision>
  <dcterms:modified xsi:type="dcterms:W3CDTF">2023-08-25T20:13:10Z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0x010100A6A4ACF2A8DF004CA94A2D6A4303FCEA</vt:lpwstr>
  </property>
</Properties>
</file>