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7" r:id="rId5"/>
    <p:sldId id="280" r:id="rId6"/>
    <p:sldId id="364" r:id="rId7"/>
    <p:sldId id="397" r:id="rId8"/>
    <p:sldId id="398" r:id="rId9"/>
    <p:sldId id="399" r:id="rId10"/>
    <p:sldId id="400" r:id="rId11"/>
    <p:sldId id="402" r:id="rId12"/>
    <p:sldId id="403" r:id="rId13"/>
    <p:sldId id="404" r:id="rId14"/>
    <p:sldId id="401" r:id="rId15"/>
    <p:sldId id="334" r:id="rId16"/>
    <p:sldId id="405" r:id="rId17"/>
    <p:sldId id="406" r:id="rId18"/>
    <p:sldId id="407" r:id="rId19"/>
    <p:sldId id="408" r:id="rId20"/>
    <p:sldId id="409" r:id="rId21"/>
    <p:sldId id="410" r:id="rId22"/>
    <p:sldId id="411" r:id="rId23"/>
    <p:sldId id="412" r:id="rId24"/>
    <p:sldId id="396"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C6905-0511-49C8-B560-366C8D4D57FC}" v="19" dt="2023-06-19T15:00:53.24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108" d="100"/>
          <a:sy n="108"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 userId="7d071e26f81614c5" providerId="LiveId" clId="{AF1C6905-0511-49C8-B560-366C8D4D57FC}"/>
    <pc:docChg chg="undo redo custSel addSld delSld modSld sldOrd delMainMaster modMainMaster">
      <pc:chgData name="Edvinas K" userId="7d071e26f81614c5" providerId="LiveId" clId="{AF1C6905-0511-49C8-B560-366C8D4D57FC}" dt="2023-06-19T15:00:53.241" v="2878"/>
      <pc:docMkLst>
        <pc:docMk/>
      </pc:docMkLst>
      <pc:sldChg chg="modSp mod modTransition">
        <pc:chgData name="Edvinas K" userId="7d071e26f81614c5" providerId="LiveId" clId="{AF1C6905-0511-49C8-B560-366C8D4D57FC}" dt="2023-06-19T15:00:53.241" v="2878"/>
        <pc:sldMkLst>
          <pc:docMk/>
          <pc:sldMk cId="0" sldId="257"/>
        </pc:sldMkLst>
        <pc:spChg chg="mod">
          <ac:chgData name="Edvinas K" userId="7d071e26f81614c5" providerId="LiveId" clId="{AF1C6905-0511-49C8-B560-366C8D4D57FC}" dt="2023-06-19T06:28:38.222" v="13" actId="20577"/>
          <ac:spMkLst>
            <pc:docMk/>
            <pc:sldMk cId="0" sldId="257"/>
            <ac:spMk id="150" creationId="{00000000-0000-0000-0000-000000000000}"/>
          </ac:spMkLst>
        </pc:spChg>
      </pc:sldChg>
      <pc:sldChg chg="del">
        <pc:chgData name="Edvinas K" userId="7d071e26f81614c5" providerId="LiveId" clId="{AF1C6905-0511-49C8-B560-366C8D4D57FC}" dt="2023-06-19T06:28:57.831" v="14" actId="47"/>
        <pc:sldMkLst>
          <pc:docMk/>
          <pc:sldMk cId="0" sldId="277"/>
        </pc:sldMkLst>
      </pc:sldChg>
      <pc:sldChg chg="addSp delSp modSp mod modTransition">
        <pc:chgData name="Edvinas K" userId="7d071e26f81614c5" providerId="LiveId" clId="{AF1C6905-0511-49C8-B560-366C8D4D57FC}" dt="2023-06-19T15:00:53.241" v="2878"/>
        <pc:sldMkLst>
          <pc:docMk/>
          <pc:sldMk cId="227813620" sldId="280"/>
        </pc:sldMkLst>
        <pc:spChg chg="add del mod">
          <ac:chgData name="Edvinas K" userId="7d071e26f81614c5" providerId="LiveId" clId="{AF1C6905-0511-49C8-B560-366C8D4D57FC}" dt="2023-06-19T08:20:09.996" v="84" actId="478"/>
          <ac:spMkLst>
            <pc:docMk/>
            <pc:sldMk cId="227813620" sldId="280"/>
            <ac:spMk id="3" creationId="{C1076AF0-B260-D5D3-76A2-871A9363FCB4}"/>
          </ac:spMkLst>
        </pc:spChg>
        <pc:spChg chg="add del mod">
          <ac:chgData name="Edvinas K" userId="7d071e26f81614c5" providerId="LiveId" clId="{AF1C6905-0511-49C8-B560-366C8D4D57FC}" dt="2023-06-19T08:20:14.813" v="87" actId="478"/>
          <ac:spMkLst>
            <pc:docMk/>
            <pc:sldMk cId="227813620" sldId="280"/>
            <ac:spMk id="5" creationId="{EBB248DD-746C-BCAF-4420-A30ADA8CD5DB}"/>
          </ac:spMkLst>
        </pc:spChg>
        <pc:spChg chg="add del mod">
          <ac:chgData name="Edvinas K" userId="7d071e26f81614c5" providerId="LiveId" clId="{AF1C6905-0511-49C8-B560-366C8D4D57FC}" dt="2023-06-19T08:20:14.813" v="87" actId="478"/>
          <ac:spMkLst>
            <pc:docMk/>
            <pc:sldMk cId="227813620" sldId="280"/>
            <ac:spMk id="7" creationId="{1D54780A-AAD0-DA32-FADA-06445B5D11D1}"/>
          </ac:spMkLst>
        </pc:spChg>
        <pc:spChg chg="add del mod">
          <ac:chgData name="Edvinas K" userId="7d071e26f81614c5" providerId="LiveId" clId="{AF1C6905-0511-49C8-B560-366C8D4D57FC}" dt="2023-06-19T08:20:14.813" v="87" actId="478"/>
          <ac:spMkLst>
            <pc:docMk/>
            <pc:sldMk cId="227813620" sldId="280"/>
            <ac:spMk id="9" creationId="{E86C015C-5900-75FF-3B20-1AB3381036BA}"/>
          </ac:spMkLst>
        </pc:spChg>
        <pc:spChg chg="add mod">
          <ac:chgData name="Edvinas K" userId="7d071e26f81614c5" providerId="LiveId" clId="{AF1C6905-0511-49C8-B560-366C8D4D57FC}" dt="2023-06-19T12:24:36.670" v="304" actId="20577"/>
          <ac:spMkLst>
            <pc:docMk/>
            <pc:sldMk cId="227813620" sldId="280"/>
            <ac:spMk id="10" creationId="{21E4FDFE-8A1A-8869-5F3B-22B967362887}"/>
          </ac:spMkLst>
        </pc:spChg>
        <pc:spChg chg="mod">
          <ac:chgData name="Edvinas K" userId="7d071e26f81614c5" providerId="LiveId" clId="{AF1C6905-0511-49C8-B560-366C8D4D57FC}" dt="2023-06-19T12:24:08.697" v="274"/>
          <ac:spMkLst>
            <pc:docMk/>
            <pc:sldMk cId="227813620" sldId="280"/>
            <ac:spMk id="12" creationId="{7083B3DB-79EF-C71D-4EB5-FB65DFDCCFA9}"/>
          </ac:spMkLst>
        </pc:spChg>
        <pc:spChg chg="mod">
          <ac:chgData name="Edvinas K" userId="7d071e26f81614c5" providerId="LiveId" clId="{AF1C6905-0511-49C8-B560-366C8D4D57FC}" dt="2023-06-19T12:24:22.773" v="279" actId="20577"/>
          <ac:spMkLst>
            <pc:docMk/>
            <pc:sldMk cId="227813620" sldId="280"/>
            <ac:spMk id="13" creationId="{3A838007-9548-5957-A8F7-17B4AD0C23A1}"/>
          </ac:spMkLst>
        </pc:spChg>
        <pc:spChg chg="add mod">
          <ac:chgData name="Edvinas K" userId="7d071e26f81614c5" providerId="LiveId" clId="{AF1C6905-0511-49C8-B560-366C8D4D57FC}" dt="2023-06-19T12:24:48.523" v="313" actId="20577"/>
          <ac:spMkLst>
            <pc:docMk/>
            <pc:sldMk cId="227813620" sldId="280"/>
            <ac:spMk id="14" creationId="{04878470-B699-638A-3CB3-4C212D4C5E6F}"/>
          </ac:spMkLst>
        </pc:spChg>
        <pc:spChg chg="mod">
          <ac:chgData name="Edvinas K" userId="7d071e26f81614c5" providerId="LiveId" clId="{AF1C6905-0511-49C8-B560-366C8D4D57FC}" dt="2023-06-19T12:24:12.971" v="276"/>
          <ac:spMkLst>
            <pc:docMk/>
            <pc:sldMk cId="227813620" sldId="280"/>
            <ac:spMk id="16" creationId="{2800D531-13CE-705A-A832-6AC00FF3C455}"/>
          </ac:spMkLst>
        </pc:spChg>
        <pc:spChg chg="mod">
          <ac:chgData name="Edvinas K" userId="7d071e26f81614c5" providerId="LiveId" clId="{AF1C6905-0511-49C8-B560-366C8D4D57FC}" dt="2023-06-19T12:24:24.836" v="281" actId="20577"/>
          <ac:spMkLst>
            <pc:docMk/>
            <pc:sldMk cId="227813620" sldId="280"/>
            <ac:spMk id="17" creationId="{1C98AFFE-A7D1-2550-3C2B-1C16CE764030}"/>
          </ac:spMkLst>
        </pc:spChg>
        <pc:spChg chg="add mod">
          <ac:chgData name="Edvinas K" userId="7d071e26f81614c5" providerId="LiveId" clId="{AF1C6905-0511-49C8-B560-366C8D4D57FC}" dt="2023-06-19T12:53:20.291" v="1434"/>
          <ac:spMkLst>
            <pc:docMk/>
            <pc:sldMk cId="227813620" sldId="280"/>
            <ac:spMk id="18" creationId="{CB27EDD4-495F-8B31-8049-849C6C04C02E}"/>
          </ac:spMkLst>
        </pc:spChg>
        <pc:spChg chg="mod">
          <ac:chgData name="Edvinas K" userId="7d071e26f81614c5" providerId="LiveId" clId="{AF1C6905-0511-49C8-B560-366C8D4D57FC}" dt="2023-06-19T12:53:05.475" v="1432"/>
          <ac:spMkLst>
            <pc:docMk/>
            <pc:sldMk cId="227813620" sldId="280"/>
            <ac:spMk id="20" creationId="{296EDE3B-0C88-D19D-814C-23A77EBBA824}"/>
          </ac:spMkLst>
        </pc:spChg>
        <pc:spChg chg="mod">
          <ac:chgData name="Edvinas K" userId="7d071e26f81614c5" providerId="LiveId" clId="{AF1C6905-0511-49C8-B560-366C8D4D57FC}" dt="2023-06-19T12:53:05.475" v="1432"/>
          <ac:spMkLst>
            <pc:docMk/>
            <pc:sldMk cId="227813620" sldId="280"/>
            <ac:spMk id="21" creationId="{782286B4-517B-F9F6-6AB4-1C772302860B}"/>
          </ac:spMkLst>
        </pc:spChg>
        <pc:spChg chg="mod">
          <ac:chgData name="Edvinas K" userId="7d071e26f81614c5" providerId="LiveId" clId="{AF1C6905-0511-49C8-B560-366C8D4D57FC}" dt="2023-06-19T06:31:19.256" v="29" actId="20577"/>
          <ac:spMkLst>
            <pc:docMk/>
            <pc:sldMk cId="227813620" sldId="280"/>
            <ac:spMk id="218" creationId="{00000000-0000-0000-0000-000000000000}"/>
          </ac:spMkLst>
        </pc:spChg>
        <pc:spChg chg="mod">
          <ac:chgData name="Edvinas K" userId="7d071e26f81614c5" providerId="LiveId" clId="{AF1C6905-0511-49C8-B560-366C8D4D57FC}" dt="2023-06-19T08:21:19.982" v="94" actId="465"/>
          <ac:spMkLst>
            <pc:docMk/>
            <pc:sldMk cId="227813620" sldId="280"/>
            <ac:spMk id="220" creationId="{00000000-0000-0000-0000-000000000000}"/>
          </ac:spMkLst>
        </pc:spChg>
        <pc:spChg chg="mod">
          <ac:chgData name="Edvinas K" userId="7d071e26f81614c5" providerId="LiveId" clId="{AF1C6905-0511-49C8-B560-366C8D4D57FC}" dt="2023-06-19T12:25:02.468" v="317" actId="1076"/>
          <ac:spMkLst>
            <pc:docMk/>
            <pc:sldMk cId="227813620" sldId="280"/>
            <ac:spMk id="221" creationId="{00000000-0000-0000-0000-000000000000}"/>
          </ac:spMkLst>
        </pc:spChg>
        <pc:spChg chg="del">
          <ac:chgData name="Edvinas K" userId="7d071e26f81614c5" providerId="LiveId" clId="{AF1C6905-0511-49C8-B560-366C8D4D57FC}" dt="2023-06-19T08:20:07.994" v="83" actId="478"/>
          <ac:spMkLst>
            <pc:docMk/>
            <pc:sldMk cId="227813620" sldId="280"/>
            <ac:spMk id="222" creationId="{00000000-0000-0000-0000-000000000000}"/>
          </ac:spMkLst>
        </pc:spChg>
        <pc:spChg chg="del">
          <ac:chgData name="Edvinas K" userId="7d071e26f81614c5" providerId="LiveId" clId="{AF1C6905-0511-49C8-B560-366C8D4D57FC}" dt="2023-06-19T08:20:13.423" v="86" actId="478"/>
          <ac:spMkLst>
            <pc:docMk/>
            <pc:sldMk cId="227813620" sldId="280"/>
            <ac:spMk id="223" creationId="{00000000-0000-0000-0000-000000000000}"/>
          </ac:spMkLst>
        </pc:spChg>
        <pc:spChg chg="del">
          <ac:chgData name="Edvinas K" userId="7d071e26f81614c5" providerId="LiveId" clId="{AF1C6905-0511-49C8-B560-366C8D4D57FC}" dt="2023-06-19T08:20:13.423" v="86" actId="478"/>
          <ac:spMkLst>
            <pc:docMk/>
            <pc:sldMk cId="227813620" sldId="280"/>
            <ac:spMk id="224" creationId="{00000000-0000-0000-0000-000000000000}"/>
          </ac:spMkLst>
        </pc:spChg>
        <pc:spChg chg="del">
          <ac:chgData name="Edvinas K" userId="7d071e26f81614c5" providerId="LiveId" clId="{AF1C6905-0511-49C8-B560-366C8D4D57FC}" dt="2023-06-19T08:20:13.423" v="86" actId="478"/>
          <ac:spMkLst>
            <pc:docMk/>
            <pc:sldMk cId="227813620" sldId="280"/>
            <ac:spMk id="225" creationId="{00000000-0000-0000-0000-000000000000}"/>
          </ac:spMkLst>
        </pc:spChg>
        <pc:spChg chg="mod">
          <ac:chgData name="Edvinas K" userId="7d071e26f81614c5" providerId="LiveId" clId="{AF1C6905-0511-49C8-B560-366C8D4D57FC}" dt="2023-06-19T12:24:56.586" v="316" actId="20577"/>
          <ac:spMkLst>
            <pc:docMk/>
            <pc:sldMk cId="227813620" sldId="280"/>
            <ac:spMk id="230" creationId="{00000000-0000-0000-0000-000000000000}"/>
          </ac:spMkLst>
        </pc:spChg>
        <pc:grpChg chg="add mod">
          <ac:chgData name="Edvinas K" userId="7d071e26f81614c5" providerId="LiveId" clId="{AF1C6905-0511-49C8-B560-366C8D4D57FC}" dt="2023-06-19T12:24:11.399" v="275" actId="1076"/>
          <ac:grpSpMkLst>
            <pc:docMk/>
            <pc:sldMk cId="227813620" sldId="280"/>
            <ac:grpSpMk id="11" creationId="{7814BCD5-E99A-573F-280A-3998F9C8F5A2}"/>
          </ac:grpSpMkLst>
        </pc:grpChg>
        <pc:grpChg chg="add mod">
          <ac:chgData name="Edvinas K" userId="7d071e26f81614c5" providerId="LiveId" clId="{AF1C6905-0511-49C8-B560-366C8D4D57FC}" dt="2023-06-19T12:24:19.412" v="277" actId="1076"/>
          <ac:grpSpMkLst>
            <pc:docMk/>
            <pc:sldMk cId="227813620" sldId="280"/>
            <ac:grpSpMk id="15" creationId="{FC31AFCF-7EA3-6677-3546-D318FE747D77}"/>
          </ac:grpSpMkLst>
        </pc:grpChg>
        <pc:grpChg chg="add mod">
          <ac:chgData name="Edvinas K" userId="7d071e26f81614c5" providerId="LiveId" clId="{AF1C6905-0511-49C8-B560-366C8D4D57FC}" dt="2023-06-19T12:53:07.946" v="1433" actId="1076"/>
          <ac:grpSpMkLst>
            <pc:docMk/>
            <pc:sldMk cId="227813620" sldId="280"/>
            <ac:grpSpMk id="19" creationId="{2AEBE8C6-4641-BAAE-4D2C-2D1E1E5F7376}"/>
          </ac:grpSpMkLst>
        </pc:grpChg>
        <pc:grpChg chg="mod">
          <ac:chgData name="Edvinas K" userId="7d071e26f81614c5" providerId="LiveId" clId="{AF1C6905-0511-49C8-B560-366C8D4D57FC}" dt="2023-06-19T08:21:09.568" v="91" actId="12789"/>
          <ac:grpSpMkLst>
            <pc:docMk/>
            <pc:sldMk cId="227813620" sldId="280"/>
            <ac:grpSpMk id="228" creationId="{00000000-0000-0000-0000-000000000000}"/>
          </ac:grpSpMkLst>
        </pc:grpChg>
        <pc:grpChg chg="mod">
          <ac:chgData name="Edvinas K" userId="7d071e26f81614c5" providerId="LiveId" clId="{AF1C6905-0511-49C8-B560-366C8D4D57FC}" dt="2023-06-19T12:25:02.468" v="317" actId="1076"/>
          <ac:grpSpMkLst>
            <pc:docMk/>
            <pc:sldMk cId="227813620" sldId="280"/>
            <ac:grpSpMk id="231" creationId="{00000000-0000-0000-0000-000000000000}"/>
          </ac:grpSpMkLst>
        </pc:grpChg>
        <pc:grpChg chg="del">
          <ac:chgData name="Edvinas K" userId="7d071e26f81614c5" providerId="LiveId" clId="{AF1C6905-0511-49C8-B560-366C8D4D57FC}" dt="2023-06-19T08:20:07.994" v="83" actId="478"/>
          <ac:grpSpMkLst>
            <pc:docMk/>
            <pc:sldMk cId="227813620" sldId="280"/>
            <ac:grpSpMk id="234"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37"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0" creationId="{00000000-0000-0000-0000-000000000000}"/>
          </ac:grpSpMkLst>
        </pc:grpChg>
        <pc:grpChg chg="del">
          <ac:chgData name="Edvinas K" userId="7d071e26f81614c5" providerId="LiveId" clId="{AF1C6905-0511-49C8-B560-366C8D4D57FC}" dt="2023-06-19T08:20:11.608" v="85" actId="478"/>
          <ac:grpSpMkLst>
            <pc:docMk/>
            <pc:sldMk cId="227813620" sldId="280"/>
            <ac:grpSpMk id="243" creationId="{00000000-0000-0000-0000-000000000000}"/>
          </ac:grpSpMkLst>
        </pc:grpChg>
      </pc:sldChg>
      <pc:sldChg chg="modSp mod modTransition">
        <pc:chgData name="Edvinas K" userId="7d071e26f81614c5" providerId="LiveId" clId="{AF1C6905-0511-49C8-B560-366C8D4D57FC}" dt="2023-06-19T15:00:53.241" v="2878"/>
        <pc:sldMkLst>
          <pc:docMk/>
          <pc:sldMk cId="572271074" sldId="334"/>
        </pc:sldMkLst>
        <pc:spChg chg="mod">
          <ac:chgData name="Edvinas K" userId="7d071e26f81614c5" providerId="LiveId" clId="{AF1C6905-0511-49C8-B560-366C8D4D57FC}" dt="2023-06-19T12:29:14.772" v="480" actId="20577"/>
          <ac:spMkLst>
            <pc:docMk/>
            <pc:sldMk cId="572271074" sldId="334"/>
            <ac:spMk id="7" creationId="{8393EA32-1E5C-4940-ABB7-ACA92E12BC62}"/>
          </ac:spMkLst>
        </pc:spChg>
        <pc:spChg chg="mod">
          <ac:chgData name="Edvinas K" userId="7d071e26f81614c5" providerId="LiveId" clId="{AF1C6905-0511-49C8-B560-366C8D4D57FC}" dt="2023-06-19T06:31:27.122" v="35"/>
          <ac:spMkLst>
            <pc:docMk/>
            <pc:sldMk cId="572271074" sldId="334"/>
            <ac:spMk id="194" creationId="{00000000-0000-0000-0000-000000000000}"/>
          </ac:spMkLst>
        </pc:spChg>
      </pc:sldChg>
      <pc:sldChg chg="addSp modSp mod modTransition">
        <pc:chgData name="Edvinas K" userId="7d071e26f81614c5" providerId="LiveId" clId="{AF1C6905-0511-49C8-B560-366C8D4D57FC}" dt="2023-06-19T15:00:53.241" v="2878"/>
        <pc:sldMkLst>
          <pc:docMk/>
          <pc:sldMk cId="1624274024" sldId="364"/>
        </pc:sldMkLst>
        <pc:spChg chg="mod">
          <ac:chgData name="Edvinas K" userId="7d071e26f81614c5" providerId="LiveId" clId="{AF1C6905-0511-49C8-B560-366C8D4D57FC}" dt="2023-06-19T07:58:27.718" v="43" actId="20577"/>
          <ac:spMkLst>
            <pc:docMk/>
            <pc:sldMk cId="1624274024" sldId="364"/>
            <ac:spMk id="123" creationId="{00000000-0000-0000-0000-000000000000}"/>
          </ac:spMkLst>
        </pc:spChg>
        <pc:spChg chg="mod">
          <ac:chgData name="Edvinas K" userId="7d071e26f81614c5" providerId="LiveId" clId="{AF1C6905-0511-49C8-B560-366C8D4D57FC}" dt="2023-06-19T06:31:23.839" v="32"/>
          <ac:spMkLst>
            <pc:docMk/>
            <pc:sldMk cId="1624274024" sldId="364"/>
            <ac:spMk id="124" creationId="{00000000-0000-0000-0000-000000000000}"/>
          </ac:spMkLst>
        </pc:spChg>
        <pc:spChg chg="mod">
          <ac:chgData name="Edvinas K" userId="7d071e26f81614c5" providerId="LiveId" clId="{AF1C6905-0511-49C8-B560-366C8D4D57FC}" dt="2023-06-19T11:39:13.544" v="116" actId="20577"/>
          <ac:spMkLst>
            <pc:docMk/>
            <pc:sldMk cId="1624274024" sldId="364"/>
            <ac:spMk id="125" creationId="{00000000-0000-0000-0000-000000000000}"/>
          </ac:spMkLst>
        </pc:spChg>
        <pc:picChg chg="add mod">
          <ac:chgData name="Edvinas K" userId="7d071e26f81614c5" providerId="LiveId" clId="{AF1C6905-0511-49C8-B560-366C8D4D57FC}" dt="2023-06-19T12:08:05.623" v="179" actId="1076"/>
          <ac:picMkLst>
            <pc:docMk/>
            <pc:sldMk cId="1624274024" sldId="364"/>
            <ac:picMk id="3" creationId="{05C53FA1-984C-A94D-D1CB-78B372CE07C2}"/>
          </ac:picMkLst>
        </pc:picChg>
        <pc:picChg chg="add mod">
          <ac:chgData name="Edvinas K" userId="7d071e26f81614c5" providerId="LiveId" clId="{AF1C6905-0511-49C8-B560-366C8D4D57FC}" dt="2023-06-19T12:08:50.246" v="188" actId="1076"/>
          <ac:picMkLst>
            <pc:docMk/>
            <pc:sldMk cId="1624274024" sldId="364"/>
            <ac:picMk id="5" creationId="{3090AEDE-5CD4-30BE-A6DF-05C31C178B9D}"/>
          </ac:picMkLst>
        </pc:picChg>
      </pc:sldChg>
      <pc:sldChg chg="modSp add mod modTransition">
        <pc:chgData name="Edvinas K" userId="7d071e26f81614c5" providerId="LiveId" clId="{AF1C6905-0511-49C8-B560-366C8D4D57FC}" dt="2023-06-19T15:00:53.241" v="2878"/>
        <pc:sldMkLst>
          <pc:docMk/>
          <pc:sldMk cId="0" sldId="396"/>
        </pc:sldMkLst>
        <pc:spChg chg="mod">
          <ac:chgData name="Edvinas K" userId="7d071e26f81614c5" providerId="LiveId" clId="{AF1C6905-0511-49C8-B560-366C8D4D57FC}" dt="2023-06-19T06:31:30.986" v="38"/>
          <ac:spMkLst>
            <pc:docMk/>
            <pc:sldMk cId="0" sldId="396"/>
            <ac:spMk id="329" creationId="{00000000-0000-0000-0000-000000000000}"/>
          </ac:spMkLst>
        </pc:spChg>
        <pc:spChg chg="mod">
          <ac:chgData name="Edvinas K" userId="7d071e26f81614c5" providerId="LiveId" clId="{AF1C6905-0511-49C8-B560-366C8D4D57FC}" dt="2023-06-19T13:13:07.659" v="2875" actId="27636"/>
          <ac:spMkLst>
            <pc:docMk/>
            <pc:sldMk cId="0" sldId="396"/>
            <ac:spMk id="330" creationId="{00000000-0000-0000-0000-000000000000}"/>
          </ac:spMkLst>
        </pc:spChg>
      </pc:sldChg>
      <pc:sldChg chg="addSp modSp add mod modTransition">
        <pc:chgData name="Edvinas K" userId="7d071e26f81614c5" providerId="LiveId" clId="{AF1C6905-0511-49C8-B560-366C8D4D57FC}" dt="2023-06-19T15:00:53.241" v="2878"/>
        <pc:sldMkLst>
          <pc:docMk/>
          <pc:sldMk cId="1328898741" sldId="397"/>
        </pc:sldMkLst>
        <pc:spChg chg="mod">
          <ac:chgData name="Edvinas K" userId="7d071e26f81614c5" providerId="LiveId" clId="{AF1C6905-0511-49C8-B560-366C8D4D57FC}" dt="2023-06-19T11:39:18.347" v="118" actId="20577"/>
          <ac:spMkLst>
            <pc:docMk/>
            <pc:sldMk cId="1328898741" sldId="397"/>
            <ac:spMk id="125" creationId="{00000000-0000-0000-0000-000000000000}"/>
          </ac:spMkLst>
        </pc:spChg>
        <pc:picChg chg="add mod">
          <ac:chgData name="Edvinas K" userId="7d071e26f81614c5" providerId="LiveId" clId="{AF1C6905-0511-49C8-B560-366C8D4D57FC}" dt="2023-06-19T12:09:15.695" v="192" actId="1076"/>
          <ac:picMkLst>
            <pc:docMk/>
            <pc:sldMk cId="1328898741" sldId="397"/>
            <ac:picMk id="3" creationId="{992231E5-23E8-12FD-5560-12115100C20E}"/>
          </ac:picMkLst>
        </pc:picChg>
      </pc:sldChg>
      <pc:sldChg chg="addSp modSp add mod modTransition">
        <pc:chgData name="Edvinas K" userId="7d071e26f81614c5" providerId="LiveId" clId="{AF1C6905-0511-49C8-B560-366C8D4D57FC}" dt="2023-06-19T15:00:53.241" v="2878"/>
        <pc:sldMkLst>
          <pc:docMk/>
          <pc:sldMk cId="582285554" sldId="398"/>
        </pc:sldMkLst>
        <pc:spChg chg="mod">
          <ac:chgData name="Edvinas K" userId="7d071e26f81614c5" providerId="LiveId" clId="{AF1C6905-0511-49C8-B560-366C8D4D57FC}" dt="2023-06-19T11:39:23.884" v="120" actId="20577"/>
          <ac:spMkLst>
            <pc:docMk/>
            <pc:sldMk cId="582285554" sldId="398"/>
            <ac:spMk id="125" creationId="{00000000-0000-0000-0000-000000000000}"/>
          </ac:spMkLst>
        </pc:spChg>
        <pc:picChg chg="add mod">
          <ac:chgData name="Edvinas K" userId="7d071e26f81614c5" providerId="LiveId" clId="{AF1C6905-0511-49C8-B560-366C8D4D57FC}" dt="2023-06-19T12:10:59.075" v="195" actId="1440"/>
          <ac:picMkLst>
            <pc:docMk/>
            <pc:sldMk cId="582285554" sldId="398"/>
            <ac:picMk id="3" creationId="{46454145-E5A9-1493-94C6-509AF72BEBD5}"/>
          </ac:picMkLst>
        </pc:picChg>
      </pc:sldChg>
      <pc:sldChg chg="addSp modSp add mod modTransition">
        <pc:chgData name="Edvinas K" userId="7d071e26f81614c5" providerId="LiveId" clId="{AF1C6905-0511-49C8-B560-366C8D4D57FC}" dt="2023-06-19T15:00:53.241" v="2878"/>
        <pc:sldMkLst>
          <pc:docMk/>
          <pc:sldMk cId="4186881118" sldId="399"/>
        </pc:sldMkLst>
        <pc:spChg chg="mod">
          <ac:chgData name="Edvinas K" userId="7d071e26f81614c5" providerId="LiveId" clId="{AF1C6905-0511-49C8-B560-366C8D4D57FC}" dt="2023-06-19T12:16:41.396" v="210" actId="20577"/>
          <ac:spMkLst>
            <pc:docMk/>
            <pc:sldMk cId="4186881118" sldId="399"/>
            <ac:spMk id="125" creationId="{00000000-0000-0000-0000-000000000000}"/>
          </ac:spMkLst>
        </pc:spChg>
        <pc:picChg chg="add mod">
          <ac:chgData name="Edvinas K" userId="7d071e26f81614c5" providerId="LiveId" clId="{AF1C6905-0511-49C8-B560-366C8D4D57FC}" dt="2023-06-19T12:16:18.735" v="206" actId="1076"/>
          <ac:picMkLst>
            <pc:docMk/>
            <pc:sldMk cId="4186881118" sldId="399"/>
            <ac:picMk id="3" creationId="{4EC267C7-21E4-CA65-A285-AC22BA9AA45C}"/>
          </ac:picMkLst>
        </pc:picChg>
        <pc:picChg chg="add mod">
          <ac:chgData name="Edvinas K" userId="7d071e26f81614c5" providerId="LiveId" clId="{AF1C6905-0511-49C8-B560-366C8D4D57FC}" dt="2023-06-19T12:16:21.483" v="207" actId="1076"/>
          <ac:picMkLst>
            <pc:docMk/>
            <pc:sldMk cId="4186881118" sldId="399"/>
            <ac:picMk id="5" creationId="{D50C8FAD-1EDE-5C60-3827-3779A8EA43DE}"/>
          </ac:picMkLst>
        </pc:picChg>
      </pc:sldChg>
      <pc:sldChg chg="addSp modSp add mod modTransition">
        <pc:chgData name="Edvinas K" userId="7d071e26f81614c5" providerId="LiveId" clId="{AF1C6905-0511-49C8-B560-366C8D4D57FC}" dt="2023-06-19T15:00:53.241" v="2878"/>
        <pc:sldMkLst>
          <pc:docMk/>
          <pc:sldMk cId="95310670" sldId="400"/>
        </pc:sldMkLst>
        <pc:spChg chg="mod">
          <ac:chgData name="Edvinas K" userId="7d071e26f81614c5" providerId="LiveId" clId="{AF1C6905-0511-49C8-B560-366C8D4D57FC}" dt="2023-06-19T11:39:40.678" v="124" actId="20577"/>
          <ac:spMkLst>
            <pc:docMk/>
            <pc:sldMk cId="95310670" sldId="400"/>
            <ac:spMk id="125" creationId="{00000000-0000-0000-0000-000000000000}"/>
          </ac:spMkLst>
        </pc:spChg>
        <pc:picChg chg="add mod">
          <ac:chgData name="Edvinas K" userId="7d071e26f81614c5" providerId="LiveId" clId="{AF1C6905-0511-49C8-B560-366C8D4D57FC}" dt="2023-06-19T12:17:37.559" v="214" actId="1440"/>
          <ac:picMkLst>
            <pc:docMk/>
            <pc:sldMk cId="95310670" sldId="400"/>
            <ac:picMk id="3" creationId="{813FBEE4-81A4-DE40-2573-64F3150B43CD}"/>
          </ac:picMkLst>
        </pc:picChg>
      </pc:sldChg>
      <pc:sldChg chg="addSp delSp modSp add mod modTransition">
        <pc:chgData name="Edvinas K" userId="7d071e26f81614c5" providerId="LiveId" clId="{AF1C6905-0511-49C8-B560-366C8D4D57FC}" dt="2023-06-19T15:00:53.241" v="2878"/>
        <pc:sldMkLst>
          <pc:docMk/>
          <pc:sldMk cId="2880295563" sldId="401"/>
        </pc:sldMkLst>
        <pc:spChg chg="add del">
          <ac:chgData name="Edvinas K" userId="7d071e26f81614c5" providerId="LiveId" clId="{AF1C6905-0511-49C8-B560-366C8D4D57FC}" dt="2023-06-19T11:39:01.588" v="109" actId="22"/>
          <ac:spMkLst>
            <pc:docMk/>
            <pc:sldMk cId="2880295563" sldId="401"/>
            <ac:spMk id="3" creationId="{D1076C94-8FAA-7CC7-EBC4-56ACE1CBF12B}"/>
          </ac:spMkLst>
        </pc:spChg>
        <pc:spChg chg="mod">
          <ac:chgData name="Edvinas K" userId="7d071e26f81614c5" providerId="LiveId" clId="{AF1C6905-0511-49C8-B560-366C8D4D57FC}" dt="2023-06-19T10:28:59.924" v="106" actId="20577"/>
          <ac:spMkLst>
            <pc:docMk/>
            <pc:sldMk cId="2880295563" sldId="401"/>
            <ac:spMk id="123" creationId="{00000000-0000-0000-0000-000000000000}"/>
          </ac:spMkLst>
        </pc:spChg>
        <pc:spChg chg="mod">
          <ac:chgData name="Edvinas K" userId="7d071e26f81614c5" providerId="LiveId" clId="{AF1C6905-0511-49C8-B560-366C8D4D57FC}" dt="2023-06-19T11:39:59.842" v="130" actId="27636"/>
          <ac:spMkLst>
            <pc:docMk/>
            <pc:sldMk cId="2880295563" sldId="401"/>
            <ac:spMk id="125" creationId="{00000000-0000-0000-0000-000000000000}"/>
          </ac:spMkLst>
        </pc:spChg>
        <pc:picChg chg="add mod">
          <ac:chgData name="Edvinas K" userId="7d071e26f81614c5" providerId="LiveId" clId="{AF1C6905-0511-49C8-B560-366C8D4D57FC}" dt="2023-06-19T11:40:38.333" v="134" actId="1440"/>
          <ac:picMkLst>
            <pc:docMk/>
            <pc:sldMk cId="2880295563" sldId="401"/>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1590031384" sldId="402"/>
        </pc:sldMkLst>
        <pc:spChg chg="mod">
          <ac:chgData name="Edvinas K" userId="7d071e26f81614c5" providerId="LiveId" clId="{AF1C6905-0511-49C8-B560-366C8D4D57FC}" dt="2023-06-19T11:40:57.439" v="166" actId="20577"/>
          <ac:spMkLst>
            <pc:docMk/>
            <pc:sldMk cId="1590031384" sldId="402"/>
            <ac:spMk id="123" creationId="{00000000-0000-0000-0000-000000000000}"/>
          </ac:spMkLst>
        </pc:spChg>
        <pc:spChg chg="mod">
          <ac:chgData name="Edvinas K" userId="7d071e26f81614c5" providerId="LiveId" clId="{AF1C6905-0511-49C8-B560-366C8D4D57FC}" dt="2023-06-19T11:42:12.611" v="174" actId="20577"/>
          <ac:spMkLst>
            <pc:docMk/>
            <pc:sldMk cId="1590031384" sldId="402"/>
            <ac:spMk id="125" creationId="{00000000-0000-0000-0000-000000000000}"/>
          </ac:spMkLst>
        </pc:spChg>
        <pc:picChg chg="add mod">
          <ac:chgData name="Edvinas K" userId="7d071e26f81614c5" providerId="LiveId" clId="{AF1C6905-0511-49C8-B560-366C8D4D57FC}" dt="2023-06-19T12:21:51.905" v="255" actId="1076"/>
          <ac:picMkLst>
            <pc:docMk/>
            <pc:sldMk cId="1590031384" sldId="402"/>
            <ac:picMk id="3" creationId="{C21489CF-450D-743B-07DA-3F3CF364941E}"/>
          </ac:picMkLst>
        </pc:picChg>
        <pc:picChg chg="add mod">
          <ac:chgData name="Edvinas K" userId="7d071e26f81614c5" providerId="LiveId" clId="{AF1C6905-0511-49C8-B560-366C8D4D57FC}" dt="2023-06-19T12:21:48.024" v="254" actId="1076"/>
          <ac:picMkLst>
            <pc:docMk/>
            <pc:sldMk cId="1590031384" sldId="402"/>
            <ac:picMk id="5" creationId="{73A69B66-83A3-CF57-BD53-ADA4B7B292C6}"/>
          </ac:picMkLst>
        </pc:picChg>
        <pc:picChg chg="add mod">
          <ac:chgData name="Edvinas K" userId="7d071e26f81614c5" providerId="LiveId" clId="{AF1C6905-0511-49C8-B560-366C8D4D57FC}" dt="2023-06-19T12:21:42.685" v="251" actId="1076"/>
          <ac:picMkLst>
            <pc:docMk/>
            <pc:sldMk cId="1590031384" sldId="402"/>
            <ac:picMk id="7" creationId="{6C4612E9-DB29-E02D-F31E-06123605AD79}"/>
          </ac:picMkLst>
        </pc:picChg>
        <pc:picChg chg="add mod">
          <ac:chgData name="Edvinas K" userId="7d071e26f81614c5" providerId="LiveId" clId="{AF1C6905-0511-49C8-B560-366C8D4D57FC}" dt="2023-06-19T12:21:31.653" v="247" actId="1076"/>
          <ac:picMkLst>
            <pc:docMk/>
            <pc:sldMk cId="1590031384" sldId="402"/>
            <ac:picMk id="9" creationId="{09D4B649-7138-9D22-C6DD-8EA0ADEBFE94}"/>
          </ac:picMkLst>
        </pc:picChg>
      </pc:sldChg>
      <pc:sldChg chg="addSp modSp add mod modTransition">
        <pc:chgData name="Edvinas K" userId="7d071e26f81614c5" providerId="LiveId" clId="{AF1C6905-0511-49C8-B560-366C8D4D57FC}" dt="2023-06-19T15:00:53.241" v="2878"/>
        <pc:sldMkLst>
          <pc:docMk/>
          <pc:sldMk cId="330091056" sldId="403"/>
        </pc:sldMkLst>
        <pc:spChg chg="mod">
          <ac:chgData name="Edvinas K" userId="7d071e26f81614c5" providerId="LiveId" clId="{AF1C6905-0511-49C8-B560-366C8D4D57FC}" dt="2023-06-19T12:18:57.455" v="220" actId="20577"/>
          <ac:spMkLst>
            <pc:docMk/>
            <pc:sldMk cId="330091056" sldId="403"/>
            <ac:spMk id="125" creationId="{00000000-0000-0000-0000-000000000000}"/>
          </ac:spMkLst>
        </pc:spChg>
        <pc:picChg chg="add mod">
          <ac:chgData name="Edvinas K" userId="7d071e26f81614c5" providerId="LiveId" clId="{AF1C6905-0511-49C8-B560-366C8D4D57FC}" dt="2023-06-19T12:22:25.575" v="261" actId="1076"/>
          <ac:picMkLst>
            <pc:docMk/>
            <pc:sldMk cId="330091056" sldId="403"/>
            <ac:picMk id="3" creationId="{1D101268-4F4C-8CA9-93F4-D81C4BD25D4F}"/>
          </ac:picMkLst>
        </pc:picChg>
      </pc:sldChg>
      <pc:sldChg chg="addSp modSp add mod modTransition">
        <pc:chgData name="Edvinas K" userId="7d071e26f81614c5" providerId="LiveId" clId="{AF1C6905-0511-49C8-B560-366C8D4D57FC}" dt="2023-06-19T15:00:53.241" v="2878"/>
        <pc:sldMkLst>
          <pc:docMk/>
          <pc:sldMk cId="1301772651" sldId="404"/>
        </pc:sldMkLst>
        <pc:spChg chg="mod">
          <ac:chgData name="Edvinas K" userId="7d071e26f81614c5" providerId="LiveId" clId="{AF1C6905-0511-49C8-B560-366C8D4D57FC}" dt="2023-06-19T12:19:43.621" v="231" actId="27636"/>
          <ac:spMkLst>
            <pc:docMk/>
            <pc:sldMk cId="1301772651" sldId="404"/>
            <ac:spMk id="125" creationId="{00000000-0000-0000-0000-000000000000}"/>
          </ac:spMkLst>
        </pc:spChg>
        <pc:picChg chg="add mod">
          <ac:chgData name="Edvinas K" userId="7d071e26f81614c5" providerId="LiveId" clId="{AF1C6905-0511-49C8-B560-366C8D4D57FC}" dt="2023-06-19T12:23:48.193" v="273" actId="207"/>
          <ac:picMkLst>
            <pc:docMk/>
            <pc:sldMk cId="1301772651" sldId="404"/>
            <ac:picMk id="3" creationId="{5BF881FD-353B-7D07-7F02-3E2606961B76}"/>
          </ac:picMkLst>
        </pc:picChg>
        <pc:picChg chg="add mod">
          <ac:chgData name="Edvinas K" userId="7d071e26f81614c5" providerId="LiveId" clId="{AF1C6905-0511-49C8-B560-366C8D4D57FC}" dt="2023-06-19T12:23:45.487" v="272" actId="207"/>
          <ac:picMkLst>
            <pc:docMk/>
            <pc:sldMk cId="1301772651" sldId="404"/>
            <ac:picMk id="5" creationId="{085743A7-E52C-93B3-CC3A-59A38D3EDDA7}"/>
          </ac:picMkLst>
        </pc:picChg>
      </pc:sldChg>
      <pc:sldChg chg="addSp modSp add mod modTransition">
        <pc:chgData name="Edvinas K" userId="7d071e26f81614c5" providerId="LiveId" clId="{AF1C6905-0511-49C8-B560-366C8D4D57FC}" dt="2023-06-19T15:00:53.241" v="2878"/>
        <pc:sldMkLst>
          <pc:docMk/>
          <pc:sldMk cId="3858530227" sldId="405"/>
        </pc:sldMkLst>
        <pc:spChg chg="mod">
          <ac:chgData name="Edvinas K" userId="7d071e26f81614c5" providerId="LiveId" clId="{AF1C6905-0511-49C8-B560-366C8D4D57FC}" dt="2023-06-19T12:31:18.608" v="524" actId="20577"/>
          <ac:spMkLst>
            <pc:docMk/>
            <pc:sldMk cId="3858530227" sldId="405"/>
            <ac:spMk id="7" creationId="{8393EA32-1E5C-4940-ABB7-ACA92E12BC62}"/>
          </ac:spMkLst>
        </pc:spChg>
        <pc:spChg chg="mod">
          <ac:chgData name="Edvinas K" userId="7d071e26f81614c5" providerId="LiveId" clId="{AF1C6905-0511-49C8-B560-366C8D4D57FC}" dt="2023-06-19T12:31:23.365" v="527" actId="20577"/>
          <ac:spMkLst>
            <pc:docMk/>
            <pc:sldMk cId="3858530227" sldId="405"/>
            <ac:spMk id="10" creationId="{5370151D-47F6-1A41-84B1-BB942B57263B}"/>
          </ac:spMkLst>
        </pc:spChg>
        <pc:picChg chg="add mod">
          <ac:chgData name="Edvinas K" userId="7d071e26f81614c5" providerId="LiveId" clId="{AF1C6905-0511-49C8-B560-366C8D4D57FC}" dt="2023-06-19T12:36:23.208" v="813" actId="1076"/>
          <ac:picMkLst>
            <pc:docMk/>
            <pc:sldMk cId="3858530227" sldId="405"/>
            <ac:picMk id="3" creationId="{678A157C-FDA5-D9F9-A3C6-BDD86AB87900}"/>
          </ac:picMkLst>
        </pc:picChg>
      </pc:sldChg>
      <pc:sldChg chg="modSp add mod modTransition">
        <pc:chgData name="Edvinas K" userId="7d071e26f81614c5" providerId="LiveId" clId="{AF1C6905-0511-49C8-B560-366C8D4D57FC}" dt="2023-06-19T15:00:53.241" v="2878"/>
        <pc:sldMkLst>
          <pc:docMk/>
          <pc:sldMk cId="1204111123" sldId="406"/>
        </pc:sldMkLst>
        <pc:spChg chg="mod">
          <ac:chgData name="Edvinas K" userId="7d071e26f81614c5" providerId="LiveId" clId="{AF1C6905-0511-49C8-B560-366C8D4D57FC}" dt="2023-06-19T12:39:10.136" v="943" actId="20577"/>
          <ac:spMkLst>
            <pc:docMk/>
            <pc:sldMk cId="1204111123" sldId="406"/>
            <ac:spMk id="7" creationId="{8393EA32-1E5C-4940-ABB7-ACA92E12BC62}"/>
          </ac:spMkLst>
        </pc:spChg>
        <pc:spChg chg="mod">
          <ac:chgData name="Edvinas K" userId="7d071e26f81614c5" providerId="LiveId" clId="{AF1C6905-0511-49C8-B560-366C8D4D57FC}" dt="2023-06-19T12:36:33.757" v="815" actId="20577"/>
          <ac:spMkLst>
            <pc:docMk/>
            <pc:sldMk cId="1204111123" sldId="406"/>
            <ac:spMk id="10" creationId="{5370151D-47F6-1A41-84B1-BB942B57263B}"/>
          </ac:spMkLst>
        </pc:spChg>
      </pc:sldChg>
      <pc:sldChg chg="addSp modSp add mod modTransition">
        <pc:chgData name="Edvinas K" userId="7d071e26f81614c5" providerId="LiveId" clId="{AF1C6905-0511-49C8-B560-366C8D4D57FC}" dt="2023-06-19T15:00:53.241" v="2878"/>
        <pc:sldMkLst>
          <pc:docMk/>
          <pc:sldMk cId="46851143" sldId="407"/>
        </pc:sldMkLst>
        <pc:spChg chg="mod">
          <ac:chgData name="Edvinas K" userId="7d071e26f81614c5" providerId="LiveId" clId="{AF1C6905-0511-49C8-B560-366C8D4D57FC}" dt="2023-06-19T12:48:26.117" v="1365" actId="20577"/>
          <ac:spMkLst>
            <pc:docMk/>
            <pc:sldMk cId="46851143" sldId="407"/>
            <ac:spMk id="7" creationId="{8393EA32-1E5C-4940-ABB7-ACA92E12BC62}"/>
          </ac:spMkLst>
        </pc:spChg>
        <pc:spChg chg="mod">
          <ac:chgData name="Edvinas K" userId="7d071e26f81614c5" providerId="LiveId" clId="{AF1C6905-0511-49C8-B560-366C8D4D57FC}" dt="2023-06-19T12:48:31.833" v="1367" actId="20577"/>
          <ac:spMkLst>
            <pc:docMk/>
            <pc:sldMk cId="46851143" sldId="407"/>
            <ac:spMk id="10" creationId="{5370151D-47F6-1A41-84B1-BB942B57263B}"/>
          </ac:spMkLst>
        </pc:spChg>
        <pc:picChg chg="add mod">
          <ac:chgData name="Edvinas K" userId="7d071e26f81614c5" providerId="LiveId" clId="{AF1C6905-0511-49C8-B560-366C8D4D57FC}" dt="2023-06-19T12:42:53.324" v="1049" actId="1076"/>
          <ac:picMkLst>
            <pc:docMk/>
            <pc:sldMk cId="46851143" sldId="407"/>
            <ac:picMk id="3" creationId="{E48AB1E1-071C-570A-E3FD-7F8A10835C25}"/>
          </ac:picMkLst>
        </pc:picChg>
        <pc:picChg chg="mod">
          <ac:chgData name="Edvinas K" userId="7d071e26f81614c5" providerId="LiveId" clId="{AF1C6905-0511-49C8-B560-366C8D4D57FC}" dt="2023-06-19T12:40:41.447" v="946" actId="1076"/>
          <ac:picMkLst>
            <pc:docMk/>
            <pc:sldMk cId="46851143" sldId="407"/>
            <ac:picMk id="6" creationId="{9BD39082-EE2F-9B4F-A3C9-2A11A9B5629A}"/>
          </ac:picMkLst>
        </pc:picChg>
      </pc:sldChg>
      <pc:sldChg chg="addSp delSp modSp add mod ord modTransition">
        <pc:chgData name="Edvinas K" userId="7d071e26f81614c5" providerId="LiveId" clId="{AF1C6905-0511-49C8-B560-366C8D4D57FC}" dt="2023-06-19T15:00:53.241" v="2878"/>
        <pc:sldMkLst>
          <pc:docMk/>
          <pc:sldMk cId="3858439910" sldId="408"/>
        </pc:sldMkLst>
        <pc:spChg chg="mod">
          <ac:chgData name="Edvinas K" userId="7d071e26f81614c5" providerId="LiveId" clId="{AF1C6905-0511-49C8-B560-366C8D4D57FC}" dt="2023-06-19T12:48:49.557" v="1378" actId="20577"/>
          <ac:spMkLst>
            <pc:docMk/>
            <pc:sldMk cId="3858439910" sldId="408"/>
            <ac:spMk id="123" creationId="{00000000-0000-0000-0000-000000000000}"/>
          </ac:spMkLst>
        </pc:spChg>
        <pc:spChg chg="mod">
          <ac:chgData name="Edvinas K" userId="7d071e26f81614c5" providerId="LiveId" clId="{AF1C6905-0511-49C8-B560-366C8D4D57FC}" dt="2023-06-19T12:51:03.018" v="1391" actId="20577"/>
          <ac:spMkLst>
            <pc:docMk/>
            <pc:sldMk cId="3858439910" sldId="408"/>
            <ac:spMk id="125" creationId="{00000000-0000-0000-0000-000000000000}"/>
          </ac:spMkLst>
        </pc:spChg>
        <pc:picChg chg="add mod">
          <ac:chgData name="Edvinas K" userId="7d071e26f81614c5" providerId="LiveId" clId="{AF1C6905-0511-49C8-B560-366C8D4D57FC}" dt="2023-06-19T13:12:05.421" v="2863" actId="1076"/>
          <ac:picMkLst>
            <pc:docMk/>
            <pc:sldMk cId="3858439910" sldId="408"/>
            <ac:picMk id="3" creationId="{FA821A66-FF80-3DD6-606D-C34F7D2A29B7}"/>
          </ac:picMkLst>
        </pc:picChg>
        <pc:picChg chg="del">
          <ac:chgData name="Edvinas K" userId="7d071e26f81614c5" providerId="LiveId" clId="{AF1C6905-0511-49C8-B560-366C8D4D57FC}" dt="2023-06-19T12:50:04.511" v="1379" actId="478"/>
          <ac:picMkLst>
            <pc:docMk/>
            <pc:sldMk cId="3858439910" sldId="408"/>
            <ac:picMk id="5" creationId="{CAD50951-F1C2-6002-2402-8D77A6A2284A}"/>
          </ac:picMkLst>
        </pc:picChg>
      </pc:sldChg>
      <pc:sldChg chg="addSp modSp add mod modTransition">
        <pc:chgData name="Edvinas K" userId="7d071e26f81614c5" providerId="LiveId" clId="{AF1C6905-0511-49C8-B560-366C8D4D57FC}" dt="2023-06-19T15:00:53.241" v="2878"/>
        <pc:sldMkLst>
          <pc:docMk/>
          <pc:sldMk cId="2412243423" sldId="409"/>
        </pc:sldMkLst>
        <pc:spChg chg="mod">
          <ac:chgData name="Edvinas K" userId="7d071e26f81614c5" providerId="LiveId" clId="{AF1C6905-0511-49C8-B560-366C8D4D57FC}" dt="2023-06-19T12:54:22.959" v="1441" actId="20577"/>
          <ac:spMkLst>
            <pc:docMk/>
            <pc:sldMk cId="2412243423" sldId="409"/>
            <ac:spMk id="125" creationId="{00000000-0000-0000-0000-000000000000}"/>
          </ac:spMkLst>
        </pc:spChg>
        <pc:picChg chg="add mod">
          <ac:chgData name="Edvinas K" userId="7d071e26f81614c5" providerId="LiveId" clId="{AF1C6905-0511-49C8-B560-366C8D4D57FC}" dt="2023-06-19T13:12:33.694" v="2871" actId="1440"/>
          <ac:picMkLst>
            <pc:docMk/>
            <pc:sldMk cId="2412243423" sldId="409"/>
            <ac:picMk id="3" creationId="{F5EDFA9C-40CF-85BD-6069-F80D6367BDD0}"/>
          </ac:picMkLst>
        </pc:picChg>
      </pc:sldChg>
      <pc:sldChg chg="addSp modSp add mod modTransition">
        <pc:chgData name="Edvinas K" userId="7d071e26f81614c5" providerId="LiveId" clId="{AF1C6905-0511-49C8-B560-366C8D4D57FC}" dt="2023-06-19T15:00:53.241" v="2878"/>
        <pc:sldMkLst>
          <pc:docMk/>
          <pc:sldMk cId="611160831" sldId="410"/>
        </pc:sldMkLst>
        <pc:spChg chg="mod">
          <ac:chgData name="Edvinas K" userId="7d071e26f81614c5" providerId="LiveId" clId="{AF1C6905-0511-49C8-B560-366C8D4D57FC}" dt="2023-06-19T12:52:44.353" v="1421" actId="20577"/>
          <ac:spMkLst>
            <pc:docMk/>
            <pc:sldMk cId="611160831" sldId="410"/>
            <ac:spMk id="123" creationId="{00000000-0000-0000-0000-000000000000}"/>
          </ac:spMkLst>
        </pc:spChg>
        <pc:spChg chg="mod">
          <ac:chgData name="Edvinas K" userId="7d071e26f81614c5" providerId="LiveId" clId="{AF1C6905-0511-49C8-B560-366C8D4D57FC}" dt="2023-06-19T12:55:17.101" v="1485" actId="20577"/>
          <ac:spMkLst>
            <pc:docMk/>
            <pc:sldMk cId="611160831" sldId="410"/>
            <ac:spMk id="125" creationId="{00000000-0000-0000-0000-000000000000}"/>
          </ac:spMkLst>
        </pc:spChg>
        <pc:picChg chg="add mod">
          <ac:chgData name="Edvinas K" userId="7d071e26f81614c5" providerId="LiveId" clId="{AF1C6905-0511-49C8-B560-366C8D4D57FC}" dt="2023-06-19T12:57:03.861" v="1496" actId="1076"/>
          <ac:picMkLst>
            <pc:docMk/>
            <pc:sldMk cId="611160831" sldId="410"/>
            <ac:picMk id="3" creationId="{E0FD5AFD-3758-7EAA-EADB-AFE69AD3642A}"/>
          </ac:picMkLst>
        </pc:picChg>
        <pc:picChg chg="add mod">
          <ac:chgData name="Edvinas K" userId="7d071e26f81614c5" providerId="LiveId" clId="{AF1C6905-0511-49C8-B560-366C8D4D57FC}" dt="2023-06-19T12:56:55.153" v="1490" actId="1076"/>
          <ac:picMkLst>
            <pc:docMk/>
            <pc:sldMk cId="611160831" sldId="410"/>
            <ac:picMk id="5" creationId="{33A4FAF3-22E1-B8ED-D5AF-A5CFBA2291D0}"/>
          </ac:picMkLst>
        </pc:picChg>
      </pc:sldChg>
      <pc:sldChg chg="delSp modSp add mod ord modTransition">
        <pc:chgData name="Edvinas K" userId="7d071e26f81614c5" providerId="LiveId" clId="{AF1C6905-0511-49C8-B560-366C8D4D57FC}" dt="2023-06-19T15:00:53.241" v="2878"/>
        <pc:sldMkLst>
          <pc:docMk/>
          <pc:sldMk cId="3923655991" sldId="411"/>
        </pc:sldMkLst>
        <pc:spChg chg="mod">
          <ac:chgData name="Edvinas K" userId="7d071e26f81614c5" providerId="LiveId" clId="{AF1C6905-0511-49C8-B560-366C8D4D57FC}" dt="2023-06-19T13:01:56.867" v="1772" actId="20577"/>
          <ac:spMkLst>
            <pc:docMk/>
            <pc:sldMk cId="3923655991" sldId="411"/>
            <ac:spMk id="7" creationId="{8393EA32-1E5C-4940-ABB7-ACA92E12BC62}"/>
          </ac:spMkLst>
        </pc:spChg>
        <pc:spChg chg="mod">
          <ac:chgData name="Edvinas K" userId="7d071e26f81614c5" providerId="LiveId" clId="{AF1C6905-0511-49C8-B560-366C8D4D57FC}" dt="2023-06-19T12:57:16.763" v="1501" actId="20577"/>
          <ac:spMkLst>
            <pc:docMk/>
            <pc:sldMk cId="3923655991" sldId="411"/>
            <ac:spMk id="10" creationId="{5370151D-47F6-1A41-84B1-BB942B57263B}"/>
          </ac:spMkLst>
        </pc:spChg>
        <pc:picChg chg="del">
          <ac:chgData name="Edvinas K" userId="7d071e26f81614c5" providerId="LiveId" clId="{AF1C6905-0511-49C8-B560-366C8D4D57FC}" dt="2023-06-19T12:59:33.396" v="1600" actId="478"/>
          <ac:picMkLst>
            <pc:docMk/>
            <pc:sldMk cId="3923655991" sldId="411"/>
            <ac:picMk id="3" creationId="{E48AB1E1-071C-570A-E3FD-7F8A10835C25}"/>
          </ac:picMkLst>
        </pc:picChg>
        <pc:picChg chg="mod">
          <ac:chgData name="Edvinas K" userId="7d071e26f81614c5" providerId="LiveId" clId="{AF1C6905-0511-49C8-B560-366C8D4D57FC}" dt="2023-06-19T13:01:39.009" v="1749" actId="1076"/>
          <ac:picMkLst>
            <pc:docMk/>
            <pc:sldMk cId="3923655991" sldId="411"/>
            <ac:picMk id="6" creationId="{9BD39082-EE2F-9B4F-A3C9-2A11A9B5629A}"/>
          </ac:picMkLst>
        </pc:picChg>
      </pc:sldChg>
      <pc:sldChg chg="addSp delSp modSp add mod modTransition">
        <pc:chgData name="Edvinas K" userId="7d071e26f81614c5" providerId="LiveId" clId="{AF1C6905-0511-49C8-B560-366C8D4D57FC}" dt="2023-06-19T15:00:53.241" v="2878"/>
        <pc:sldMkLst>
          <pc:docMk/>
          <pc:sldMk cId="3383378297" sldId="412"/>
        </pc:sldMkLst>
        <pc:spChg chg="mod">
          <ac:chgData name="Edvinas K" userId="7d071e26f81614c5" providerId="LiveId" clId="{AF1C6905-0511-49C8-B560-366C8D4D57FC}" dt="2023-06-19T13:08:11.005" v="2858" actId="20577"/>
          <ac:spMkLst>
            <pc:docMk/>
            <pc:sldMk cId="3383378297" sldId="412"/>
            <ac:spMk id="7" creationId="{8393EA32-1E5C-4940-ABB7-ACA92E12BC62}"/>
          </ac:spMkLst>
        </pc:spChg>
        <pc:spChg chg="mod">
          <ac:chgData name="Edvinas K" userId="7d071e26f81614c5" providerId="LiveId" clId="{AF1C6905-0511-49C8-B560-366C8D4D57FC}" dt="2023-06-19T12:57:26.383" v="1513" actId="20577"/>
          <ac:spMkLst>
            <pc:docMk/>
            <pc:sldMk cId="3383378297" sldId="412"/>
            <ac:spMk id="10" creationId="{5370151D-47F6-1A41-84B1-BB942B57263B}"/>
          </ac:spMkLst>
        </pc:spChg>
        <pc:picChg chg="add del">
          <ac:chgData name="Edvinas K" userId="7d071e26f81614c5" providerId="LiveId" clId="{AF1C6905-0511-49C8-B560-366C8D4D57FC}" dt="2023-06-19T13:02:13.913" v="1786" actId="478"/>
          <ac:picMkLst>
            <pc:docMk/>
            <pc:sldMk cId="3383378297" sldId="412"/>
            <ac:picMk id="3" creationId="{E48AB1E1-071C-570A-E3FD-7F8A10835C25}"/>
          </ac:picMkLst>
        </pc:picChg>
        <pc:picChg chg="mod">
          <ac:chgData name="Edvinas K" userId="7d071e26f81614c5" providerId="LiveId" clId="{AF1C6905-0511-49C8-B560-366C8D4D57FC}" dt="2023-06-19T12:58:24.056" v="1517" actId="1076"/>
          <ac:picMkLst>
            <pc:docMk/>
            <pc:sldMk cId="3383378297" sldId="412"/>
            <ac:picMk id="6" creationId="{9BD39082-EE2F-9B4F-A3C9-2A11A9B5629A}"/>
          </ac:picMkLst>
        </pc:picChg>
      </pc:sldChg>
      <pc:sldMasterChg chg="modTransition modSldLayout">
        <pc:chgData name="Edvinas K" userId="7d071e26f81614c5" providerId="LiveId" clId="{AF1C6905-0511-49C8-B560-366C8D4D57FC}" dt="2023-06-19T15:00:53.241" v="2878"/>
        <pc:sldMasterMkLst>
          <pc:docMk/>
          <pc:sldMasterMk cId="0" sldId="2147483648"/>
        </pc:sldMasterMkLst>
        <pc:sldLayoutChg chg="modTransition">
          <pc:chgData name="Edvinas K" userId="7d071e26f81614c5" providerId="LiveId" clId="{AF1C6905-0511-49C8-B560-366C8D4D57FC}" dt="2023-06-19T15:00:53.241" v="2878"/>
          <pc:sldLayoutMkLst>
            <pc:docMk/>
            <pc:sldMasterMk cId="0" sldId="2147483648"/>
            <pc:sldLayoutMk cId="0" sldId="2147483649"/>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1"/>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2"/>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4"/>
          </pc:sldLayoutMkLst>
        </pc:sldLayoutChg>
        <pc:sldLayoutChg chg="modTransition">
          <pc:chgData name="Edvinas K" userId="7d071e26f81614c5" providerId="LiveId" clId="{AF1C6905-0511-49C8-B560-366C8D4D57FC}" dt="2023-06-19T15:00:53.241" v="2878"/>
          <pc:sldLayoutMkLst>
            <pc:docMk/>
            <pc:sldMasterMk cId="0" sldId="2147483648"/>
            <pc:sldLayoutMk cId="0" sldId="2147483655"/>
          </pc:sldLayoutMkLst>
        </pc:sldLayoutChg>
        <pc:sldLayoutChg chg="modTransition">
          <pc:chgData name="Edvinas K" userId="7d071e26f81614c5" providerId="LiveId" clId="{AF1C6905-0511-49C8-B560-366C8D4D57FC}" dt="2023-06-19T15:00:53.241" v="2878"/>
          <pc:sldLayoutMkLst>
            <pc:docMk/>
            <pc:sldMasterMk cId="0" sldId="2147483648"/>
            <pc:sldLayoutMk cId="1557821446" sldId="2147483656"/>
          </pc:sldLayoutMkLst>
        </pc:sldLayoutChg>
        <pc:sldLayoutChg chg="modTransition">
          <pc:chgData name="Edvinas K" userId="7d071e26f81614c5" providerId="LiveId" clId="{AF1C6905-0511-49C8-B560-366C8D4D57FC}" dt="2023-06-19T15:00:53.241" v="2878"/>
          <pc:sldLayoutMkLst>
            <pc:docMk/>
            <pc:sldMasterMk cId="0" sldId="2147483648"/>
            <pc:sldLayoutMk cId="3082070048" sldId="2147483657"/>
          </pc:sldLayoutMkLst>
        </pc:sldLayoutChg>
      </pc:sldMasterChg>
      <pc:sldMasterChg chg="del delSldLayout">
        <pc:chgData name="Edvinas K" userId="7d071e26f81614c5" providerId="LiveId" clId="{AF1C6905-0511-49C8-B560-366C8D4D57FC}" dt="2023-06-19T06:28:57.831" v="14" actId="47"/>
        <pc:sldMasterMkLst>
          <pc:docMk/>
          <pc:sldMasterMk cId="14586663" sldId="2147483685"/>
        </pc:sldMasterMkLst>
        <pc:sldLayoutChg chg="del">
          <pc:chgData name="Edvinas K" userId="7d071e26f81614c5" providerId="LiveId" clId="{AF1C6905-0511-49C8-B560-366C8D4D57FC}" dt="2023-06-19T06:28:57.831" v="14" actId="47"/>
          <pc:sldLayoutMkLst>
            <pc:docMk/>
            <pc:sldMasterMk cId="14586663" sldId="2147483685"/>
            <pc:sldLayoutMk cId="1565597752" sldId="2147483686"/>
          </pc:sldLayoutMkLst>
        </pc:sldLayoutChg>
        <pc:sldLayoutChg chg="del">
          <pc:chgData name="Edvinas K" userId="7d071e26f81614c5" providerId="LiveId" clId="{AF1C6905-0511-49C8-B560-366C8D4D57FC}" dt="2023-06-19T06:28:57.831" v="14" actId="47"/>
          <pc:sldLayoutMkLst>
            <pc:docMk/>
            <pc:sldMasterMk cId="14586663" sldId="2147483685"/>
            <pc:sldLayoutMk cId="167496522" sldId="2147483687"/>
          </pc:sldLayoutMkLst>
        </pc:sldLayoutChg>
        <pc:sldLayoutChg chg="del">
          <pc:chgData name="Edvinas K" userId="7d071e26f81614c5" providerId="LiveId" clId="{AF1C6905-0511-49C8-B560-366C8D4D57FC}" dt="2023-06-19T06:28:57.831" v="14" actId="47"/>
          <pc:sldLayoutMkLst>
            <pc:docMk/>
            <pc:sldMasterMk cId="14586663" sldId="2147483685"/>
            <pc:sldLayoutMk cId="711405493" sldId="2147483688"/>
          </pc:sldLayoutMkLst>
        </pc:sldLayoutChg>
        <pc:sldLayoutChg chg="del">
          <pc:chgData name="Edvinas K" userId="7d071e26f81614c5" providerId="LiveId" clId="{AF1C6905-0511-49C8-B560-366C8D4D57FC}" dt="2023-06-19T06:28:57.831" v="14" actId="47"/>
          <pc:sldLayoutMkLst>
            <pc:docMk/>
            <pc:sldMasterMk cId="14586663" sldId="2147483685"/>
            <pc:sldLayoutMk cId="2170180334" sldId="2147483689"/>
          </pc:sldLayoutMkLst>
        </pc:sldLayoutChg>
        <pc:sldLayoutChg chg="del">
          <pc:chgData name="Edvinas K" userId="7d071e26f81614c5" providerId="LiveId" clId="{AF1C6905-0511-49C8-B560-366C8D4D57FC}" dt="2023-06-19T06:28:57.831" v="14" actId="47"/>
          <pc:sldLayoutMkLst>
            <pc:docMk/>
            <pc:sldMasterMk cId="14586663" sldId="2147483685"/>
            <pc:sldLayoutMk cId="1256391893" sldId="2147483690"/>
          </pc:sldLayoutMkLst>
        </pc:sldLayoutChg>
        <pc:sldLayoutChg chg="del">
          <pc:chgData name="Edvinas K" userId="7d071e26f81614c5" providerId="LiveId" clId="{AF1C6905-0511-49C8-B560-366C8D4D57FC}" dt="2023-06-19T06:28:57.831" v="14" actId="47"/>
          <pc:sldLayoutMkLst>
            <pc:docMk/>
            <pc:sldMasterMk cId="14586663" sldId="2147483685"/>
            <pc:sldLayoutMk cId="2029085676" sldId="2147483691"/>
          </pc:sldLayoutMkLst>
        </pc:sldLayoutChg>
        <pc:sldLayoutChg chg="del">
          <pc:chgData name="Edvinas K" userId="7d071e26f81614c5" providerId="LiveId" clId="{AF1C6905-0511-49C8-B560-366C8D4D57FC}" dt="2023-06-19T06:28:57.831" v="14" actId="47"/>
          <pc:sldLayoutMkLst>
            <pc:docMk/>
            <pc:sldMasterMk cId="14586663" sldId="2147483685"/>
            <pc:sldLayoutMk cId="2179736073" sldId="2147483692"/>
          </pc:sldLayoutMkLst>
        </pc:sldLayoutChg>
        <pc:sldLayoutChg chg="del">
          <pc:chgData name="Edvinas K" userId="7d071e26f81614c5" providerId="LiveId" clId="{AF1C6905-0511-49C8-B560-366C8D4D57FC}" dt="2023-06-19T06:28:57.831" v="14" actId="47"/>
          <pc:sldLayoutMkLst>
            <pc:docMk/>
            <pc:sldMasterMk cId="14586663" sldId="2147483685"/>
            <pc:sldLayoutMk cId="271830527" sldId="2147483693"/>
          </pc:sldLayoutMkLst>
        </pc:sldLayoutChg>
        <pc:sldLayoutChg chg="del">
          <pc:chgData name="Edvinas K" userId="7d071e26f81614c5" providerId="LiveId" clId="{AF1C6905-0511-49C8-B560-366C8D4D57FC}" dt="2023-06-19T06:28:57.831" v="14" actId="47"/>
          <pc:sldLayoutMkLst>
            <pc:docMk/>
            <pc:sldMasterMk cId="14586663" sldId="2147483685"/>
            <pc:sldLayoutMk cId="3890070212" sldId="2147483694"/>
          </pc:sldLayoutMkLst>
        </pc:sldLayoutChg>
        <pc:sldLayoutChg chg="del">
          <pc:chgData name="Edvinas K" userId="7d071e26f81614c5" providerId="LiveId" clId="{AF1C6905-0511-49C8-B560-366C8D4D57FC}" dt="2023-06-19T06:28:57.831" v="14" actId="47"/>
          <pc:sldLayoutMkLst>
            <pc:docMk/>
            <pc:sldMasterMk cId="14586663" sldId="2147483685"/>
            <pc:sldLayoutMk cId="359997005" sldId="2147483695"/>
          </pc:sldLayoutMkLst>
        </pc:sldLayoutChg>
        <pc:sldLayoutChg chg="del">
          <pc:chgData name="Edvinas K" userId="7d071e26f81614c5" providerId="LiveId" clId="{AF1C6905-0511-49C8-B560-366C8D4D57FC}" dt="2023-06-19T06:28:57.831" v="14" actId="47"/>
          <pc:sldLayoutMkLst>
            <pc:docMk/>
            <pc:sldMasterMk cId="14586663" sldId="2147483685"/>
            <pc:sldLayoutMk cId="3208488799" sldId="2147483696"/>
          </pc:sldLayoutMkLst>
        </pc:sldLayoutChg>
        <pc:sldLayoutChg chg="del">
          <pc:chgData name="Edvinas K" userId="7d071e26f81614c5" providerId="LiveId" clId="{AF1C6905-0511-49C8-B560-366C8D4D57FC}" dt="2023-06-19T06:28:57.831" v="14" actId="47"/>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98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0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29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786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72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77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697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49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22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610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1220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70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ull-coalescing-operator" TargetMode="External"/><Relationship Id="rId7" Type="http://schemas.openxmlformats.org/officeDocument/2006/relationships/image" Target="../media/image39.svg"/><Relationship Id="rId2" Type="http://schemas.openxmlformats.org/officeDocument/2006/relationships/hyperlink" Target="https://learn.microsoft.com/en-us/dotnet/csharp/language-reference/statements/iteration-statements" TargetMode="Externa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hyperlink" Target="https://learn.microsoft.com/en-us/dotnet/csharp/language-reference/operators/null-forgiving" TargetMode="External"/><Relationship Id="rId4" Type="http://schemas.openxmlformats.org/officeDocument/2006/relationships/hyperlink" Target="https://learn.microsoft.com/en-us/dotnet/csharp/language-reference/builtin-types/nullable-value-typ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While</a:t>
            </a:r>
            <a:r>
              <a:rPr lang="lt-LT" dirty="0"/>
              <a:t> - </a:t>
            </a:r>
            <a:r>
              <a:rPr lang="lt-LT" dirty="0" err="1"/>
              <a:t>Loop</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a16="http://schemas.microsoft.com/office/drawing/2014/main" xmlns:p14="http://schemas.microsoft.com/office/powerpoint/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26450" y="2671900"/>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compare the "while" cycle with teacher consultations.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if you are a student and you have questions about a certain topic, you can go to your teacher for a consultation.</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 You walk into the office, ask your questions and get an answer.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may have more questions, so you repeat the consultation until all your questions are resolved and your understanding is secured.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this analogy, the consultation acts as a "while" loop, and your questions and answers are each iteration until you reach the goal of understanding.</a:t>
            </a:r>
            <a:endParaRPr lang="lt-LT" sz="1400" dirty="0">
              <a:solidFill>
                <a:schemeClr val="tx1"/>
              </a:solidFill>
            </a:endParaRPr>
          </a:p>
        </p:txBody>
      </p:sp>
      <p:pic>
        <p:nvPicPr>
          <p:cNvPr id="3" name="Graphic 2" descr="Person wearing sweater">
            <a:extLst>
              <a:ext uri="{FF2B5EF4-FFF2-40B4-BE49-F238E27FC236}">
                <a16:creationId xmlns:a16="http://schemas.microsoft.com/office/drawing/2014/main" id="{5BF881FD-353B-7D07-7F02-3E2606961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067800" y="3181868"/>
            <a:ext cx="2559050" cy="3277910"/>
          </a:xfrm>
          <a:prstGeom prst="rect">
            <a:avLst/>
          </a:prstGeom>
        </p:spPr>
      </p:pic>
      <p:pic>
        <p:nvPicPr>
          <p:cNvPr id="5" name="Graphic 4" descr="Woman holding a laptop">
            <a:extLst>
              <a:ext uri="{FF2B5EF4-FFF2-40B4-BE49-F238E27FC236}">
                <a16:creationId xmlns:a16="http://schemas.microsoft.com/office/drawing/2014/main" id="{085743A7-E52C-93B3-CC3A-59A38D3EDD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4400" y="3504821"/>
            <a:ext cx="2908300" cy="2954957"/>
          </a:xfrm>
          <a:prstGeom prst="rect">
            <a:avLst/>
          </a:prstGeom>
        </p:spPr>
      </p:pic>
    </p:spTree>
    <p:extLst>
      <p:ext uri="{BB962C8B-B14F-4D97-AF65-F5344CB8AC3E}">
        <p14:creationId xmlns:p14="http://schemas.microsoft.com/office/powerpoint/2010/main" val="130177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in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836750" y="2614725"/>
            <a:ext cx="4701200" cy="3937472"/>
          </a:xfrm>
          <a:prstGeom prst="rect">
            <a:avLst/>
          </a:prstGeom>
          <a:noFill/>
          <a:ln>
            <a:noFill/>
          </a:ln>
        </p:spPr>
        <p:txBody>
          <a:bodyPr spcFirstLastPara="1" wrap="square" lIns="91425" tIns="45700" rIns="91425" bIns="45700" anchor="t" anchorCtr="0">
            <a:normAutofit fontScale="92500" lnSpcReduction="10000"/>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can be a useful and powerful tool in programming, allowing us to create more complex logical structures in a programme.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addition, one variant of this structure is called a "while" loop inside another "while" loop. This means that one "while" loop can be embedded in the body of another "while" loop, allowing us to further extend and control the execution flow.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cycle cascading technique can be applied to a wide range of tasks and problems.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to check the conditions and properly manage the execution of each cycle to avoid endless looping.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When a while loop is properly used inside another while loop, it is possible to create efficient and flexible program structures that meet specific task requirements.</a:t>
            </a:r>
            <a:endParaRPr lang="lt-LT" sz="1400" dirty="0">
              <a:solidFill>
                <a:schemeClr val="tx1"/>
              </a:solidFill>
            </a:endParaRPr>
          </a:p>
        </p:txBody>
      </p:sp>
      <p:pic>
        <p:nvPicPr>
          <p:cNvPr id="5" name="Picture 4">
            <a:extLst>
              <a:ext uri="{FF2B5EF4-FFF2-40B4-BE49-F238E27FC236}">
                <a16:creationId xmlns:a16="http://schemas.microsoft.com/office/drawing/2014/main" id="{CAD50951-F1C2-6002-2402-8D77A6A2284A}"/>
              </a:ext>
            </a:extLst>
          </p:cNvPr>
          <p:cNvPicPr>
            <a:picLocks noChangeAspect="1"/>
          </p:cNvPicPr>
          <p:nvPr/>
        </p:nvPicPr>
        <p:blipFill>
          <a:blip r:embed="rId3"/>
          <a:stretch>
            <a:fillRect/>
          </a:stretch>
        </p:blipFill>
        <p:spPr>
          <a:xfrm>
            <a:off x="654050" y="2512020"/>
            <a:ext cx="5686985" cy="304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029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prints the numbers 1 to 5 to the console.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first task to follow the first cycle with a second cycle that prints numbers from 5 to 1.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prints all even numbers between 2 and 10 to the console.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second problem so that the first cycle is followed by a second cycle that prints odd numbers from 1 to 9.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asks the user to enter numbers until the number entered is greater than 100.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third problem so that the first cycle is followed by a second cycle that asks you to enter numbers as long as the number entered is positive.</a:t>
            </a:r>
          </a:p>
          <a:p>
            <a:pPr marL="285750" indent="-285750">
              <a:lnSpc>
                <a:spcPct val="150000"/>
              </a:lnSpc>
              <a:spcBef>
                <a:spcPts val="0"/>
              </a:spcBef>
              <a:buSzPts val="1100"/>
              <a:buFont typeface="Arial" panose="020B0604020202020204" pitchFamily="34" charset="0"/>
              <a:buChar char="−"/>
            </a:pPr>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"while" loop that calculates and prints a factorial from the input number.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Modify the fourth problem so that the first cycle is followed by a second cycle that calculates and prints the factorials of all the numbers entered until a negative number is entered.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a positive number and then outputs the digits separately. For example, if the number 12345 is entered, the program should output the following digits one by one: 1, 2, 3, 4, 5.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program that asks the user to enter the number n and then derives a triangle of stars using "while" loops. For example, if the number 5 is entered, the program should output the following triangle:</a:t>
            </a:r>
            <a:endParaRPr lang="lt-LT" sz="1400" dirty="0"/>
          </a:p>
          <a:p>
            <a:pPr marL="285750" lvl="1" indent="-28575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678A157C-FDA5-D9F9-A3C6-BDD86AB87900}"/>
              </a:ext>
            </a:extLst>
          </p:cNvPr>
          <p:cNvPicPr>
            <a:picLocks noChangeAspect="1"/>
          </p:cNvPicPr>
          <p:nvPr/>
        </p:nvPicPr>
        <p:blipFill>
          <a:blip r:embed="rId3"/>
          <a:stretch>
            <a:fillRect/>
          </a:stretch>
        </p:blipFill>
        <p:spPr>
          <a:xfrm>
            <a:off x="3363264" y="5106695"/>
            <a:ext cx="551328" cy="11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530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4" y="1441475"/>
            <a:ext cx="11117903" cy="5228266"/>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nSpc>
                <a:spcPct val="150000"/>
              </a:lnSpc>
              <a:spcBef>
                <a:spcPts val="0"/>
              </a:spcBef>
              <a:buSzPts val="1100"/>
              <a:buFont typeface="+mj-lt"/>
              <a:buAutoNum type="arabicPeriod"/>
            </a:pPr>
            <a:r>
              <a:rPr lang="lt-LT" sz="1200" dirty="0">
                <a:solidFill>
                  <a:schemeClr val="tx1"/>
                </a:solidFill>
                <a:latin typeface="Courier New"/>
              </a:rPr>
              <a:t>Write a program that asks the user to enter an integer and returns that number. If the user enters a wrong number, the program should inform the user that a wrong number has been entered and ask them to enter it again. Until the user enters the correct number, the method must keep asking for characters. </a:t>
            </a:r>
            <a:br>
              <a:rPr lang="lt-LT" sz="1400" dirty="0">
                <a:solidFill>
                  <a:schemeClr val="tx1"/>
                </a:solidFill>
                <a:latin typeface="Courier New"/>
              </a:rPr>
            </a:br>
            <a:r>
              <a:rPr lang="lt-LT" sz="1000" i="1" dirty="0" err="1">
                <a:solidFill>
                  <a:schemeClr val="tx1"/>
                </a:solidFill>
                <a:latin typeface="Courier New"/>
              </a:rPr>
              <a:t>Example</a:t>
            </a:r>
            <a:r>
              <a:rPr lang="lt-LT" sz="1000" i="1" dirty="0">
                <a:solidFill>
                  <a:schemeClr val="tx1"/>
                </a:solidFill>
                <a:latin typeface="Courier New"/>
              </a:rPr>
              <a:t> </a:t>
            </a:r>
            <a:r>
              <a:rPr lang="lt-LT" sz="1000" i="1" dirty="0" err="1">
                <a:solidFill>
                  <a:schemeClr val="tx1"/>
                </a:solidFill>
                <a:latin typeface="Courier New"/>
              </a:rPr>
              <a:t>Input</a:t>
            </a:r>
            <a:r>
              <a:rPr lang="lt-LT" sz="1000" i="1" dirty="0">
                <a:solidFill>
                  <a:schemeClr val="tx1"/>
                </a:solidFill>
                <a:latin typeface="Courier New"/>
              </a:rPr>
              <a:t> </a:t>
            </a:r>
            <a:r>
              <a:rPr lang="lt-LT" sz="1000" i="1" dirty="0" err="1">
                <a:solidFill>
                  <a:schemeClr val="tx1"/>
                </a:solidFill>
                <a:latin typeface="Courier New"/>
              </a:rPr>
              <a:t>and</a:t>
            </a:r>
            <a:r>
              <a:rPr lang="lt-LT" sz="1000" i="1" dirty="0">
                <a:solidFill>
                  <a:schemeClr val="tx1"/>
                </a:solidFill>
                <a:latin typeface="Courier New"/>
              </a:rPr>
              <a:t> </a:t>
            </a:r>
            <a:r>
              <a:rPr lang="lt-LT" sz="1000" i="1" dirty="0" err="1">
                <a:solidFill>
                  <a:schemeClr val="tx1"/>
                </a:solidFill>
                <a:latin typeface="Courier New"/>
              </a:rPr>
              <a:t>Output</a:t>
            </a:r>
            <a:r>
              <a:rPr lang="lt-LT" sz="1000" i="1" dirty="0">
                <a:solidFill>
                  <a:schemeClr val="tx1"/>
                </a:solidFill>
                <a:latin typeface="Courier New"/>
              </a:rPr>
              <a:t>:</a:t>
            </a:r>
            <a:br>
              <a:rPr lang="lt-LT" sz="1000" i="1" dirty="0">
                <a:solidFill>
                  <a:schemeClr val="tx1"/>
                </a:solidFill>
                <a:latin typeface="Courier New"/>
              </a:rPr>
            </a:br>
            <a:r>
              <a:rPr lang="en-US" sz="1000" i="1" dirty="0">
                <a:solidFill>
                  <a:schemeClr val="tx1"/>
                </a:solidFill>
                <a:latin typeface="Courier New"/>
              </a:rPr>
              <a:t>Input: </a:t>
            </a:r>
            <a:r>
              <a:rPr lang="en-US" sz="1000" i="1" dirty="0" err="1">
                <a:solidFill>
                  <a:schemeClr val="tx1"/>
                </a:solidFill>
                <a:latin typeface="Courier New"/>
              </a:rPr>
              <a:t>abc</a:t>
            </a:r>
            <a:r>
              <a:rPr lang="lt-LT" sz="1000" i="1" dirty="0">
                <a:solidFill>
                  <a:schemeClr val="tx1"/>
                </a:solidFill>
                <a:latin typeface="Courier New"/>
              </a:rPr>
              <a:t> </a:t>
            </a:r>
            <a:r>
              <a:rPr lang="en-US" sz="1000" i="1" dirty="0">
                <a:solidFill>
                  <a:schemeClr val="tx1"/>
                </a:solidFill>
                <a:latin typeface="Courier New"/>
              </a:rPr>
              <a:t>Output: Wrong input. Please enter an integer:</a:t>
            </a:r>
            <a:br>
              <a:rPr lang="lt-LT" sz="1000" i="1" dirty="0">
                <a:solidFill>
                  <a:schemeClr val="tx1"/>
                </a:solidFill>
                <a:latin typeface="Courier New"/>
              </a:rPr>
            </a:br>
            <a:r>
              <a:rPr lang="en-US" sz="1000" i="1" dirty="0">
                <a:solidFill>
                  <a:schemeClr val="tx1"/>
                </a:solidFill>
                <a:latin typeface="Courier New"/>
              </a:rPr>
              <a:t>Input: 123</a:t>
            </a:r>
            <a:r>
              <a:rPr lang="lt-LT" sz="1000" i="1" dirty="0">
                <a:solidFill>
                  <a:schemeClr val="tx1"/>
                </a:solidFill>
                <a:latin typeface="Courier New"/>
              </a:rPr>
              <a:t> </a:t>
            </a:r>
            <a:r>
              <a:rPr lang="en-US" sz="1000" i="1" dirty="0">
                <a:solidFill>
                  <a:schemeClr val="tx1"/>
                </a:solidFill>
                <a:latin typeface="Courier New"/>
              </a:rPr>
              <a:t>Output: You entered the number: 123</a:t>
            </a: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r>
              <a:rPr lang="lt-LT" sz="1200" dirty="0">
                <a:solidFill>
                  <a:schemeClr val="tx1"/>
                </a:solidFill>
                <a:latin typeface="Courier New"/>
              </a:rPr>
              <a:t>Write a program that asks the user to enter the number they want to raise by a degree and then asks them to enter the number of degrees they want to raise. The number raised by the given degree should be output to the screen. </a:t>
            </a:r>
            <a:br>
              <a:rPr lang="lt-LT" sz="1400" dirty="0">
                <a:solidFill>
                  <a:schemeClr val="tx1"/>
                </a:solidFill>
                <a:latin typeface="Courier New"/>
              </a:rPr>
            </a:br>
            <a:r>
              <a:rPr lang="en-US" sz="1000" i="1" dirty="0">
                <a:solidFill>
                  <a:schemeClr val="tx1"/>
                </a:solidFill>
                <a:latin typeface="Courier New"/>
              </a:rPr>
              <a:t>Example Input and Output:</a:t>
            </a:r>
            <a:br>
              <a:rPr lang="lt-LT" sz="1000" i="1" dirty="0">
                <a:solidFill>
                  <a:schemeClr val="tx1"/>
                </a:solidFill>
                <a:latin typeface="Courier New"/>
              </a:rPr>
            </a:br>
            <a:r>
              <a:rPr lang="en-US" sz="1000" i="1" dirty="0">
                <a:solidFill>
                  <a:schemeClr val="tx1"/>
                </a:solidFill>
                <a:latin typeface="Courier New"/>
              </a:rPr>
              <a:t>Input: 2</a:t>
            </a:r>
            <a:br>
              <a:rPr lang="lt-LT" sz="1000" i="1" dirty="0">
                <a:solidFill>
                  <a:schemeClr val="tx1"/>
                </a:solidFill>
                <a:latin typeface="Courier New"/>
              </a:rPr>
            </a:br>
            <a:r>
              <a:rPr lang="en-US" sz="1000" i="1" dirty="0">
                <a:solidFill>
                  <a:schemeClr val="tx1"/>
                </a:solidFill>
                <a:latin typeface="Courier New"/>
              </a:rPr>
              <a:t>Input: 3</a:t>
            </a:r>
            <a:br>
              <a:rPr lang="lt-LT" sz="1000" i="1" dirty="0">
                <a:solidFill>
                  <a:schemeClr val="tx1"/>
                </a:solidFill>
                <a:latin typeface="Courier New"/>
              </a:rPr>
            </a:br>
            <a:r>
              <a:rPr lang="en-US" sz="1000" i="1" dirty="0">
                <a:solidFill>
                  <a:schemeClr val="tx1"/>
                </a:solidFill>
                <a:latin typeface="Courier New"/>
              </a:rPr>
              <a:t>Output: 2 raised to the power of 3 is 8</a:t>
            </a: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r>
              <a:rPr lang="lt-LT" sz="1200" dirty="0">
                <a:solidFill>
                  <a:schemeClr val="tx1"/>
                </a:solidFill>
                <a:latin typeface="Courier New"/>
              </a:rPr>
              <a:t>Write a program that outputs groups of numbers on a single line as follows: -&gt; 1 -&gt; 11 -&gt; 111 -&gt; 1111 -&gt; 11111 -&gt; .......  The program should ask for the number of numbers and the number of groups. Check that you have entered a number and not </a:t>
            </a:r>
            <a:r>
              <a:rPr lang="lt-LT" sz="1200" dirty="0" err="1">
                <a:solidFill>
                  <a:schemeClr val="tx1"/>
                </a:solidFill>
                <a:latin typeface="Courier New"/>
              </a:rPr>
              <a:t>text</a:t>
            </a:r>
            <a:r>
              <a:rPr lang="lt-LT" sz="1200" dirty="0">
                <a:solidFill>
                  <a:schemeClr val="tx1"/>
                </a:solidFill>
                <a:latin typeface="Courier New"/>
              </a:rPr>
              <a:t>.</a:t>
            </a:r>
            <a:r>
              <a:rPr lang="en-US" sz="1200" dirty="0">
                <a:solidFill>
                  <a:schemeClr val="tx1"/>
                </a:solidFill>
                <a:latin typeface="Courier New"/>
              </a:rPr>
              <a:t> </a:t>
            </a:r>
            <a:br>
              <a:rPr lang="lt-LT" sz="1200" dirty="0">
                <a:solidFill>
                  <a:schemeClr val="tx1"/>
                </a:solidFill>
                <a:latin typeface="Courier New"/>
              </a:rPr>
            </a:br>
            <a:r>
              <a:rPr lang="en-US" sz="1000" i="1" dirty="0">
                <a:solidFill>
                  <a:schemeClr val="tx1"/>
                </a:solidFill>
                <a:latin typeface="Courier New"/>
              </a:rPr>
              <a:t>Example Input and Output:</a:t>
            </a:r>
            <a:br>
              <a:rPr lang="lt-LT" sz="1000" i="1" dirty="0">
                <a:solidFill>
                  <a:schemeClr val="tx1"/>
                </a:solidFill>
                <a:latin typeface="Courier New"/>
              </a:rPr>
            </a:br>
            <a:r>
              <a:rPr lang="en-US" sz="1000" i="1" dirty="0">
                <a:solidFill>
                  <a:schemeClr val="tx1"/>
                </a:solidFill>
                <a:latin typeface="Courier New"/>
              </a:rPr>
              <a:t>Input: </a:t>
            </a:r>
            <a:r>
              <a:rPr lang="lt-LT" sz="1000" i="1" dirty="0" err="1">
                <a:solidFill>
                  <a:schemeClr val="tx1"/>
                </a:solidFill>
                <a:latin typeface="Courier New"/>
              </a:rPr>
              <a:t>Number</a:t>
            </a:r>
            <a:r>
              <a:rPr lang="en-US" sz="1000" i="1" dirty="0">
                <a:solidFill>
                  <a:schemeClr val="tx1"/>
                </a:solidFill>
                <a:latin typeface="Courier New"/>
              </a:rPr>
              <a:t>: 3</a:t>
            </a:r>
            <a:br>
              <a:rPr lang="lt-LT" sz="1000" i="1" dirty="0">
                <a:solidFill>
                  <a:schemeClr val="tx1"/>
                </a:solidFill>
                <a:latin typeface="Courier New"/>
              </a:rPr>
            </a:br>
            <a:r>
              <a:rPr lang="en-US" sz="1000" i="1" dirty="0">
                <a:solidFill>
                  <a:schemeClr val="tx1"/>
                </a:solidFill>
                <a:latin typeface="Courier New"/>
              </a:rPr>
              <a:t>Input: Groups: </a:t>
            </a:r>
            <a:r>
              <a:rPr lang="lt-LT" sz="1000" i="1" dirty="0">
                <a:solidFill>
                  <a:schemeClr val="tx1"/>
                </a:solidFill>
                <a:latin typeface="Courier New"/>
              </a:rPr>
              <a:t>4</a:t>
            </a:r>
            <a:br>
              <a:rPr lang="lt-LT" sz="1000" i="1" dirty="0">
                <a:solidFill>
                  <a:schemeClr val="tx1"/>
                </a:solidFill>
                <a:latin typeface="Courier New"/>
              </a:rPr>
            </a:br>
            <a:r>
              <a:rPr lang="en-US" sz="1000" i="1" dirty="0">
                <a:solidFill>
                  <a:schemeClr val="tx1"/>
                </a:solidFill>
                <a:latin typeface="Courier New"/>
              </a:rPr>
              <a:t>Output:</a:t>
            </a:r>
            <a:br>
              <a:rPr lang="lt-LT" sz="1000" i="1" dirty="0">
                <a:solidFill>
                  <a:schemeClr val="tx1"/>
                </a:solidFill>
                <a:latin typeface="Courier New"/>
              </a:rPr>
            </a:br>
            <a:r>
              <a:rPr lang="lt-LT" sz="1000" i="1" dirty="0">
                <a:solidFill>
                  <a:schemeClr val="tx1"/>
                </a:solidFill>
                <a:latin typeface="Courier New"/>
              </a:rPr>
              <a:t>3</a:t>
            </a:r>
            <a:r>
              <a:rPr lang="en-US" sz="1000" i="1" dirty="0">
                <a:solidFill>
                  <a:schemeClr val="tx1"/>
                </a:solidFill>
                <a:latin typeface="Courier New"/>
              </a:rPr>
              <a:t> -&gt; </a:t>
            </a:r>
            <a:r>
              <a:rPr lang="lt-LT" sz="1000" i="1" dirty="0">
                <a:solidFill>
                  <a:schemeClr val="tx1"/>
                </a:solidFill>
                <a:latin typeface="Courier New"/>
              </a:rPr>
              <a:t>33</a:t>
            </a:r>
            <a:r>
              <a:rPr lang="en-US" sz="1000" i="1" dirty="0">
                <a:solidFill>
                  <a:schemeClr val="tx1"/>
                </a:solidFill>
                <a:latin typeface="Courier New"/>
              </a:rPr>
              <a:t> -&gt; </a:t>
            </a:r>
            <a:r>
              <a:rPr lang="lt-LT" sz="1000" i="1" dirty="0">
                <a:solidFill>
                  <a:schemeClr val="tx1"/>
                </a:solidFill>
                <a:latin typeface="Courier New"/>
              </a:rPr>
              <a:t>333 </a:t>
            </a:r>
            <a:r>
              <a:rPr lang="en-US" sz="1000" i="1" dirty="0">
                <a:solidFill>
                  <a:schemeClr val="tx1"/>
                </a:solidFill>
                <a:latin typeface="Courier New"/>
              </a:rPr>
              <a:t>-&gt; </a:t>
            </a:r>
            <a:r>
              <a:rPr lang="lt-LT" sz="1000" i="1" dirty="0">
                <a:solidFill>
                  <a:schemeClr val="tx1"/>
                </a:solidFill>
                <a:latin typeface="Courier New"/>
              </a:rPr>
              <a:t>3333</a:t>
            </a:r>
            <a:endParaRPr lang="en-US" sz="1000" i="1" dirty="0"/>
          </a:p>
        </p:txBody>
      </p:sp>
    </p:spTree>
    <p:extLst>
      <p:ext uri="{BB962C8B-B14F-4D97-AF65-F5344CB8AC3E}">
        <p14:creationId xmlns:p14="http://schemas.microsoft.com/office/powerpoint/2010/main" val="120411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4</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nSpc>
                <a:spcPct val="150000"/>
              </a:lnSpc>
              <a:spcBef>
                <a:spcPts val="0"/>
              </a:spcBef>
              <a:buSzPts val="1100"/>
              <a:buFont typeface="+mj-lt"/>
              <a:buAutoNum type="arabicPeriod"/>
            </a:pPr>
            <a:r>
              <a:rPr lang="lt-LT" sz="1400" dirty="0">
                <a:solidFill>
                  <a:schemeClr val="tx1"/>
                </a:solidFill>
                <a:latin typeface="Courier New"/>
              </a:rPr>
              <a:t>Write a program that asks the user to enter an integer and should draw a triangle based on the number entered, as in the example below: </a:t>
            </a: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r>
              <a:rPr lang="lt-LT" sz="1400" dirty="0">
                <a:solidFill>
                  <a:schemeClr val="tx1"/>
                </a:solidFill>
                <a:latin typeface="Courier New"/>
              </a:rPr>
              <a:t>Write a program that asks the user to enter the amount of money they want to withdraw from an ATM. The program must output to the screen using a while loop when and how much change is given to the user. For example: €50, €50, €20, €10 (the user has entered €130).</a:t>
            </a:r>
            <a:br>
              <a:rPr lang="lt-LT" sz="1400" dirty="0">
                <a:solidFill>
                  <a:schemeClr val="tx1"/>
                </a:solidFill>
                <a:latin typeface="Courier New"/>
              </a:rPr>
            </a:br>
            <a:r>
              <a:rPr lang="lt-LT" sz="1400" dirty="0" err="1">
                <a:solidFill>
                  <a:schemeClr val="tx1"/>
                </a:solidFill>
                <a:latin typeface="Courier New"/>
              </a:rPr>
              <a:t>Max</a:t>
            </a:r>
            <a:r>
              <a:rPr lang="lt-LT" sz="1400" dirty="0">
                <a:solidFill>
                  <a:schemeClr val="tx1"/>
                </a:solidFill>
                <a:latin typeface="Courier New"/>
              </a:rPr>
              <a:t> bank </a:t>
            </a:r>
            <a:r>
              <a:rPr lang="lt-LT" sz="1400" dirty="0" err="1">
                <a:solidFill>
                  <a:schemeClr val="tx1"/>
                </a:solidFill>
                <a:latin typeface="Courier New"/>
              </a:rPr>
              <a:t>note</a:t>
            </a:r>
            <a:r>
              <a:rPr lang="lt-LT" sz="1400" dirty="0">
                <a:solidFill>
                  <a:schemeClr val="tx1"/>
                </a:solidFill>
                <a:latin typeface="Courier New"/>
              </a:rPr>
              <a:t>(</a:t>
            </a:r>
            <a:r>
              <a:rPr lang="lt-LT" sz="1400" dirty="0" err="1">
                <a:solidFill>
                  <a:schemeClr val="tx1"/>
                </a:solidFill>
                <a:latin typeface="Courier New"/>
              </a:rPr>
              <a:t>bill</a:t>
            </a:r>
            <a:r>
              <a:rPr lang="lt-LT" sz="1400" dirty="0">
                <a:solidFill>
                  <a:schemeClr val="tx1"/>
                </a:solidFill>
                <a:latin typeface="Courier New"/>
              </a:rPr>
              <a:t>) € 50</a:t>
            </a:r>
          </a:p>
          <a:p>
            <a:pPr marL="285750" indent="-285750">
              <a:lnSpc>
                <a:spcPct val="150000"/>
              </a:lnSpc>
              <a:spcBef>
                <a:spcPts val="0"/>
              </a:spcBef>
              <a:buSzPts val="110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E48AB1E1-071C-570A-E3FD-7F8A10835C25}"/>
              </a:ext>
            </a:extLst>
          </p:cNvPr>
          <p:cNvPicPr>
            <a:picLocks noChangeAspect="1"/>
          </p:cNvPicPr>
          <p:nvPr/>
        </p:nvPicPr>
        <p:blipFill>
          <a:blip r:embed="rId3"/>
          <a:stretch>
            <a:fillRect/>
          </a:stretch>
        </p:blipFill>
        <p:spPr>
          <a:xfrm>
            <a:off x="7370702" y="2238270"/>
            <a:ext cx="866896" cy="1505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85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391" y="24598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Do While loop is another iteration control structure used in programming.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is very similar to the "while" loop, but with an important difference: the condition is checked after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means that the cycle is always executed at least once, even if the condition is incorrect to begin with.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cycle is useful when we want to ensure that certain actions are carried out at least once, regardless of the correctness of the condition. It can also be used when we want to allow the user to perform certain actions and check the condition only after the actions have been performed at least once.</a:t>
            </a:r>
            <a:endParaRPr lang="lt-LT" sz="1400" dirty="0">
              <a:solidFill>
                <a:schemeClr val="tx1"/>
              </a:solidFill>
            </a:endParaRPr>
          </a:p>
        </p:txBody>
      </p:sp>
      <p:pic>
        <p:nvPicPr>
          <p:cNvPr id="3" name="Picture 2">
            <a:extLst>
              <a:ext uri="{FF2B5EF4-FFF2-40B4-BE49-F238E27FC236}">
                <a16:creationId xmlns:a16="http://schemas.microsoft.com/office/drawing/2014/main" id="{FA821A66-FF80-3DD6-606D-C34F7D2A29B7}"/>
              </a:ext>
            </a:extLst>
          </p:cNvPr>
          <p:cNvPicPr>
            <a:picLocks noChangeAspect="1"/>
          </p:cNvPicPr>
          <p:nvPr/>
        </p:nvPicPr>
        <p:blipFill>
          <a:blip r:embed="rId3"/>
          <a:stretch>
            <a:fillRect/>
          </a:stretch>
        </p:blipFill>
        <p:spPr>
          <a:xfrm>
            <a:off x="5496033" y="3039027"/>
            <a:ext cx="6215576" cy="1495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843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580100" y="24344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may have a situation where we want to show a message and ask the user if they want to continue or end the application.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Although the user's first answer may be "no", we still want to show the message at least once.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In that case, the DoWhile loop would be a good choice as it would ensure that the message is displayed and the user is given the opportunity to take action, even if the first answer is "no".</a:t>
            </a:r>
            <a:endParaRPr lang="lt-LT" sz="1400" dirty="0">
              <a:solidFill>
                <a:schemeClr val="tx1"/>
              </a:solidFill>
            </a:endParaRPr>
          </a:p>
        </p:txBody>
      </p:sp>
      <p:pic>
        <p:nvPicPr>
          <p:cNvPr id="3" name="Picture 2">
            <a:extLst>
              <a:ext uri="{FF2B5EF4-FFF2-40B4-BE49-F238E27FC236}">
                <a16:creationId xmlns:a16="http://schemas.microsoft.com/office/drawing/2014/main" id="{F5EDFA9C-40CF-85BD-6069-F80D6367BDD0}"/>
              </a:ext>
            </a:extLst>
          </p:cNvPr>
          <p:cNvPicPr>
            <a:picLocks noChangeAspect="1"/>
          </p:cNvPicPr>
          <p:nvPr/>
        </p:nvPicPr>
        <p:blipFill>
          <a:blip r:embed="rId3"/>
          <a:stretch>
            <a:fillRect/>
          </a:stretch>
        </p:blipFill>
        <p:spPr>
          <a:xfrm>
            <a:off x="469151" y="3035133"/>
            <a:ext cx="5804640" cy="1150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224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Do While example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579350" y="2536078"/>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We can imagine going to a dance class and learning a new dance. Going into the class, we don't know if we will do well. But the teacher encourages us to start dancing and keeps telling us that the exercises will be repeated until we reach a certain level.</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So we start dancing and learning the dance steps. Whether we get it right or not, we continue learning and repeating the dance steps. Only after each iteration of the dance does the teacher check our progress and tell us what needs to be improved or corrected.</a:t>
            </a:r>
            <a:endParaRPr lang="lt-LT" sz="1400" dirty="0">
              <a:solidFill>
                <a:schemeClr val="tx1"/>
              </a:solidFill>
            </a:endParaRPr>
          </a:p>
        </p:txBody>
      </p:sp>
      <p:pic>
        <p:nvPicPr>
          <p:cNvPr id="3" name="Graphic 2" descr="Dancing outline">
            <a:extLst>
              <a:ext uri="{FF2B5EF4-FFF2-40B4-BE49-F238E27FC236}">
                <a16:creationId xmlns:a16="http://schemas.microsoft.com/office/drawing/2014/main" id="{E0FD5AFD-3758-7EAA-EADB-AFE69AD364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875606" y="2536078"/>
            <a:ext cx="2900094" cy="2626500"/>
          </a:xfrm>
          <a:prstGeom prst="rect">
            <a:avLst/>
          </a:prstGeom>
        </p:spPr>
      </p:pic>
      <p:pic>
        <p:nvPicPr>
          <p:cNvPr id="5" name="Graphic 4" descr="Dancing with solid fill">
            <a:extLst>
              <a:ext uri="{FF2B5EF4-FFF2-40B4-BE49-F238E27FC236}">
                <a16:creationId xmlns:a16="http://schemas.microsoft.com/office/drawing/2014/main" id="{33A4FAF3-22E1-B8ED-D5AF-A5CFBA2291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75700" y="3259475"/>
            <a:ext cx="2626500" cy="2626500"/>
          </a:xfrm>
          <a:prstGeom prst="rect">
            <a:avLst/>
          </a:prstGeom>
        </p:spPr>
      </p:pic>
    </p:spTree>
    <p:extLst>
      <p:ext uri="{BB962C8B-B14F-4D97-AF65-F5344CB8AC3E}">
        <p14:creationId xmlns:p14="http://schemas.microsoft.com/office/powerpoint/2010/main" val="611160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5</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3707" y="15910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nSpc>
                <a:spcPct val="150000"/>
              </a:lnSpc>
              <a:spcBef>
                <a:spcPts val="0"/>
              </a:spcBef>
              <a:buSzPts val="1100"/>
              <a:buFont typeface="+mj-lt"/>
              <a:buAutoNum type="arabicPeriod"/>
            </a:pPr>
            <a:r>
              <a:rPr lang="lt-LT" sz="1400" dirty="0">
                <a:solidFill>
                  <a:schemeClr val="tx1"/>
                </a:solidFill>
                <a:latin typeface="Courier New"/>
              </a:rPr>
              <a:t>Write a program that allows the user to enter numbers until they choose to finish. The program must calculate the sum of all the numbers entered and display it. The user must be allowed to enter any number, and if he wants to continue entering, the program must allow him to do so. If the user enters "Finish" (whether upper or lower case) the screen should print the final result. </a:t>
            </a: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r>
              <a:rPr lang="lt-LT" sz="1400" dirty="0">
                <a:solidFill>
                  <a:schemeClr val="tx1"/>
                </a:solidFill>
                <a:latin typeface="Courier New"/>
              </a:rPr>
              <a:t>Password verification. Write a program that allows the user to enter a password until they enter the correct password. The initial correct password can be set in the program code. The user must be allowed to enter the password multiple times until the correct password is entered</a:t>
            </a:r>
          </a:p>
          <a:p>
            <a:pPr marL="342900" indent="-342900">
              <a:lnSpc>
                <a:spcPct val="150000"/>
              </a:lnSpc>
              <a:spcBef>
                <a:spcPts val="0"/>
              </a:spcBef>
              <a:buSzPts val="1100"/>
              <a:buFont typeface="+mj-lt"/>
              <a:buAutoNum type="arabicPeriod"/>
            </a:pPr>
            <a:endParaRPr lang="lt-LT" sz="1400" dirty="0">
              <a:solidFill>
                <a:schemeClr val="tx1"/>
              </a:solidFill>
              <a:latin typeface="Courier New"/>
            </a:endParaRPr>
          </a:p>
          <a:p>
            <a:pPr marL="342900" indent="-342900">
              <a:lnSpc>
                <a:spcPct val="150000"/>
              </a:lnSpc>
              <a:spcBef>
                <a:spcPts val="0"/>
              </a:spcBef>
              <a:buSzPts val="1100"/>
              <a:buFont typeface="+mj-lt"/>
              <a:buAutoNum type="arabicPeriod"/>
            </a:pPr>
            <a:r>
              <a:rPr lang="lt-LT" sz="1400" dirty="0">
                <a:solidFill>
                  <a:schemeClr val="tx1"/>
                </a:solidFill>
                <a:latin typeface="Courier New"/>
              </a:rPr>
              <a:t>Write a program that generates a random number between 1 and 100 (Math.Random). The user must be allowed to guess this number. The program must show whether the user's guess is greater or less than the generated number. The user will be allowed to guess until the correct number is guessed</a:t>
            </a:r>
            <a:endParaRPr lang="en-US" sz="1400" dirty="0"/>
          </a:p>
        </p:txBody>
      </p:sp>
    </p:spTree>
    <p:extLst>
      <p:ext uri="{BB962C8B-B14F-4D97-AF65-F5344CB8AC3E}">
        <p14:creationId xmlns:p14="http://schemas.microsoft.com/office/powerpoint/2010/main" val="39236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err="1"/>
              <a:t>Cycles </a:t>
            </a:r>
            <a:r>
              <a:rPr lang="en-US" dirty="0"/>
              <a:t>- While</a:t>
            </a:r>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xfrm>
            <a:off x="1398588" y="3142610"/>
            <a:ext cx="4235730" cy="901701"/>
          </a:xfrm>
          <a:prstGeom prst="rect">
            <a:avLst/>
          </a:prstGeom>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While</a:t>
            </a:r>
            <a:endParaRPr dirty="0"/>
          </a:p>
        </p:txBody>
      </p:sp>
      <p:sp>
        <p:nvSpPr>
          <p:cNvPr id="221" name="Text Placeholder 4"/>
          <p:cNvSpPr>
            <a:spLocks noGrp="1"/>
          </p:cNvSpPr>
          <p:nvPr>
            <p:ph type="body" idx="22"/>
          </p:nvPr>
        </p:nvSpPr>
        <p:spPr>
          <a:xfrm>
            <a:off x="6980536" y="3142610"/>
            <a:ext cx="4235730" cy="901701"/>
          </a:xfrm>
          <a:prstGeom prst="rect">
            <a:avLst/>
          </a:prstGeom>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Do While</a:t>
            </a:r>
            <a:endParaRPr lang="en-US" dirty="0"/>
          </a:p>
        </p:txBody>
      </p:sp>
      <p:grpSp>
        <p:nvGrpSpPr>
          <p:cNvPr id="228" name="Oval 12"/>
          <p:cNvGrpSpPr/>
          <p:nvPr/>
        </p:nvGrpSpPr>
        <p:grpSpPr>
          <a:xfrm>
            <a:off x="480390" y="3227722"/>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6062338" y="3227722"/>
            <a:ext cx="731478" cy="731478"/>
            <a:chOff x="0" y="0"/>
            <a:chExt cx="731476" cy="731476"/>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lang="lt-LT" dirty="0"/>
                <a:t>04</a:t>
              </a:r>
              <a:endParaRPr dirty="0"/>
            </a:p>
          </p:txBody>
        </p:sp>
      </p:grpSp>
      <p:sp>
        <p:nvSpPr>
          <p:cNvPr id="10" name="Text Placeholder 3">
            <a:extLst>
              <a:ext uri="{FF2B5EF4-FFF2-40B4-BE49-F238E27FC236}">
                <a16:creationId xmlns:a16="http://schemas.microsoft.com/office/drawing/2014/main" id="{21E4FDFE-8A1A-8869-5F3B-22B967362887}"/>
              </a:ext>
            </a:extLst>
          </p:cNvPr>
          <p:cNvSpPr txBox="1">
            <a:spLocks/>
          </p:cNvSpPr>
          <p:nvPr/>
        </p:nvSpPr>
        <p:spPr>
          <a:xfrm>
            <a:off x="1398588" y="4148580"/>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 </a:t>
            </a:r>
            <a:r>
              <a:rPr lang="en-US" dirty="0" err="1"/>
              <a:t>examples </a:t>
            </a:r>
            <a:r>
              <a:rPr lang="lt-LT" dirty="0"/>
              <a:t>in reality</a:t>
            </a:r>
          </a:p>
        </p:txBody>
      </p:sp>
      <p:grpSp>
        <p:nvGrpSpPr>
          <p:cNvPr id="11" name="Oval 12">
            <a:extLst>
              <a:ext uri="{FF2B5EF4-FFF2-40B4-BE49-F238E27FC236}">
                <a16:creationId xmlns:a16="http://schemas.microsoft.com/office/drawing/2014/main" id="{7814BCD5-E99A-573F-280A-3998F9C8F5A2}"/>
              </a:ext>
            </a:extLst>
          </p:cNvPr>
          <p:cNvGrpSpPr/>
          <p:nvPr/>
        </p:nvGrpSpPr>
        <p:grpSpPr>
          <a:xfrm>
            <a:off x="480390" y="4233692"/>
            <a:ext cx="731478" cy="731478"/>
            <a:chOff x="0" y="0"/>
            <a:chExt cx="731476" cy="731476"/>
          </a:xfrm>
        </p:grpSpPr>
        <p:sp>
          <p:nvSpPr>
            <p:cNvPr id="12" name="Circle">
              <a:extLst>
                <a:ext uri="{FF2B5EF4-FFF2-40B4-BE49-F238E27FC236}">
                  <a16:creationId xmlns:a16="http://schemas.microsoft.com/office/drawing/2014/main" id="{7083B3DB-79EF-C71D-4EB5-FB65DFDCCFA9}"/>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3" name="01">
              <a:extLst>
                <a:ext uri="{FF2B5EF4-FFF2-40B4-BE49-F238E27FC236}">
                  <a16:creationId xmlns:a16="http://schemas.microsoft.com/office/drawing/2014/main" id="{3A838007-9548-5957-A8F7-17B4AD0C23A1}"/>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lang="en-US" dirty="0"/>
                <a:t>02</a:t>
              </a:r>
              <a:endParaRPr dirty="0"/>
            </a:p>
          </p:txBody>
        </p:sp>
      </p:grpSp>
      <p:sp>
        <p:nvSpPr>
          <p:cNvPr id="14" name="Text Placeholder 3">
            <a:extLst>
              <a:ext uri="{FF2B5EF4-FFF2-40B4-BE49-F238E27FC236}">
                <a16:creationId xmlns:a16="http://schemas.microsoft.com/office/drawing/2014/main" id="{04878470-B699-638A-3CB3-4C212D4C5E6F}"/>
              </a:ext>
            </a:extLst>
          </p:cNvPr>
          <p:cNvSpPr txBox="1">
            <a:spLocks/>
          </p:cNvSpPr>
          <p:nvPr/>
        </p:nvSpPr>
        <p:spPr>
          <a:xfrm>
            <a:off x="1397606" y="5143292"/>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While in While</a:t>
            </a:r>
          </a:p>
        </p:txBody>
      </p:sp>
      <p:grpSp>
        <p:nvGrpSpPr>
          <p:cNvPr id="15" name="Oval 12">
            <a:extLst>
              <a:ext uri="{FF2B5EF4-FFF2-40B4-BE49-F238E27FC236}">
                <a16:creationId xmlns:a16="http://schemas.microsoft.com/office/drawing/2014/main" id="{FC31AFCF-7EA3-6677-3546-D318FE747D77}"/>
              </a:ext>
            </a:extLst>
          </p:cNvPr>
          <p:cNvGrpSpPr/>
          <p:nvPr/>
        </p:nvGrpSpPr>
        <p:grpSpPr>
          <a:xfrm>
            <a:off x="479408" y="5228404"/>
            <a:ext cx="731478" cy="731478"/>
            <a:chOff x="0" y="0"/>
            <a:chExt cx="731476" cy="731476"/>
          </a:xfrm>
        </p:grpSpPr>
        <p:sp>
          <p:nvSpPr>
            <p:cNvPr id="16" name="Circle">
              <a:extLst>
                <a:ext uri="{FF2B5EF4-FFF2-40B4-BE49-F238E27FC236}">
                  <a16:creationId xmlns:a16="http://schemas.microsoft.com/office/drawing/2014/main" id="{2800D531-13CE-705A-A832-6AC00FF3C455}"/>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7" name="01">
              <a:extLst>
                <a:ext uri="{FF2B5EF4-FFF2-40B4-BE49-F238E27FC236}">
                  <a16:creationId xmlns:a16="http://schemas.microsoft.com/office/drawing/2014/main" id="{1C98AFFE-A7D1-2550-3C2B-1C16CE764030}"/>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lang="en-US" dirty="0"/>
                <a:t>03</a:t>
              </a:r>
              <a:endParaRPr dirty="0"/>
            </a:p>
          </p:txBody>
        </p:sp>
      </p:grpSp>
      <p:sp>
        <p:nvSpPr>
          <p:cNvPr id="18" name="Text Placeholder 4">
            <a:extLst>
              <a:ext uri="{FF2B5EF4-FFF2-40B4-BE49-F238E27FC236}">
                <a16:creationId xmlns:a16="http://schemas.microsoft.com/office/drawing/2014/main" id="{CB27EDD4-495F-8B31-8049-849C6C04C02E}"/>
              </a:ext>
            </a:extLst>
          </p:cNvPr>
          <p:cNvSpPr txBox="1">
            <a:spLocks/>
          </p:cNvSpPr>
          <p:nvPr/>
        </p:nvSpPr>
        <p:spPr>
          <a:xfrm>
            <a:off x="7000814" y="4148580"/>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600" dirty="0"/>
              <a:t>Do While example in reality</a:t>
            </a:r>
            <a:endParaRPr lang="en-US" dirty="0"/>
          </a:p>
        </p:txBody>
      </p:sp>
      <p:grpSp>
        <p:nvGrpSpPr>
          <p:cNvPr id="19" name="Oval 13">
            <a:extLst>
              <a:ext uri="{FF2B5EF4-FFF2-40B4-BE49-F238E27FC236}">
                <a16:creationId xmlns:a16="http://schemas.microsoft.com/office/drawing/2014/main" id="{2AEBE8C6-4641-BAAE-4D2C-2D1E1E5F7376}"/>
              </a:ext>
            </a:extLst>
          </p:cNvPr>
          <p:cNvGrpSpPr/>
          <p:nvPr/>
        </p:nvGrpSpPr>
        <p:grpSpPr>
          <a:xfrm>
            <a:off x="6082616" y="4233692"/>
            <a:ext cx="731478" cy="731478"/>
            <a:chOff x="0" y="0"/>
            <a:chExt cx="731476" cy="731476"/>
          </a:xfrm>
        </p:grpSpPr>
        <p:sp>
          <p:nvSpPr>
            <p:cNvPr id="20" name="Circle">
              <a:extLst>
                <a:ext uri="{FF2B5EF4-FFF2-40B4-BE49-F238E27FC236}">
                  <a16:creationId xmlns:a16="http://schemas.microsoft.com/office/drawing/2014/main" id="{296EDE3B-0C88-D19D-814C-23A77EBBA824}"/>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1" name="02">
              <a:extLst>
                <a:ext uri="{FF2B5EF4-FFF2-40B4-BE49-F238E27FC236}">
                  <a16:creationId xmlns:a16="http://schemas.microsoft.com/office/drawing/2014/main" id="{782286B4-517B-F9F6-6AB4-1C772302860B}"/>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rPr lang="lt-LT" dirty="0"/>
                <a:t>04</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a14="http://schemas.microsoft.com/office/mac/drawingml/2011/main" xmlns:a14="http://schemas.microsoft.com/office/drawing/2010/main" xmlns:m="http://schemas.openxmlformats.org/officeDocument/2006/math" xmlns:a16="http://schemas.microsoft.com/office/drawing/2014/main" xmlns:p14="http://schemas.microsoft.com/office/powerpoint/2010/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Cycles - While</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Project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Extend your Lesson 3 project by writing menus and scripts for the game using while or doWhile loops and Math.Random(). At the start of the game you should ask for a username, and the game should accumulate virtual points for good solutions. For example, if the player comes to a swamp and encounters an ogre, the player should be able to fight the ogre until the player has more than 100 life points. The player's combat mechanism could be based on the "paper, scissors, stone" principle. The player has to choose one of 3 attacks, and the ogre is randomly generated an attack, and the cycle checks whether the player has lost life points or taken ogres. For example, a high attack beats a low attack, a low attack beats a medium attack, a medium attack beats a high attack and so on.</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38337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Cycles - While</a:t>
            </a:r>
          </a:p>
        </p:txBody>
      </p:sp>
      <p:sp>
        <p:nvSpPr>
          <p:cNvPr id="330" name="CustomShape 2"/>
          <p:cNvSpPr/>
          <p:nvPr/>
        </p:nvSpPr>
        <p:spPr>
          <a:xfrm>
            <a:off x="1160352" y="2675160"/>
            <a:ext cx="3750120" cy="2850624"/>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fontScale="92500" lnSpcReduction="10000"/>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en-US" sz="1600" i="0" u="none" strike="noStrike" kern="1200" cap="none" spc="-1" normalizeH="0" baseline="0" noProof="0" dirty="0">
                <a:ln>
                  <a:noFill/>
                </a:ln>
                <a:solidFill>
                  <a:prstClr val="black"/>
                </a:solidFill>
                <a:effectLst/>
                <a:uLnTx/>
                <a:uFillTx/>
                <a:latin typeface="Arial"/>
                <a:hlinkClick r:id="rId2"/>
              </a:rPr>
              <a:t>https://learn.microsoft.com/en-us/dotnet/csharp/language-reference/statements/iteration-statements</a:t>
            </a: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b="0" i="0" dirty="0">
                <a:effectLst/>
                <a:latin typeface="-apple-system"/>
                <a:hlinkClick r:id="rId3" tooltip="https://learn.microsoft.com/en-us/dotnet/csharp/language-reference/operators/null-coalescing-operator"/>
              </a:rPr>
              <a:t>https://learn.microsoft.com/en-us/dotnet/csharp/language-reference/operators/null-coalescing-operator</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4" tooltip="https://learn.microsoft.com/en-us/dotnet/csharp/language-reference/builtin-types/nullable-value-types"/>
              </a:rPr>
              <a:t>https://learn.microsoft.com/en-us/dotnet/csharp/language-reference/builtin-types/nullable-value-types</a:t>
            </a:r>
            <a:endParaRPr lang="en-US" sz="1600" b="0" i="0" dirty="0">
              <a:effectLst/>
              <a:latin typeface="-apple-system"/>
            </a:endParaRPr>
          </a:p>
          <a:p>
            <a:pPr hangingPunct="1">
              <a:lnSpc>
                <a:spcPct val="90000"/>
              </a:lnSpc>
              <a:spcBef>
                <a:spcPts val="1001"/>
              </a:spcBef>
              <a:defRPr/>
            </a:pPr>
            <a:r>
              <a:rPr lang="en-US" sz="1600" b="0" i="0" dirty="0">
                <a:effectLst/>
                <a:latin typeface="-apple-system"/>
                <a:hlinkClick r:id="rId5" tooltip="https://learn.microsoft.com/en-us/dotnet/csharp/language-reference/operators/null-forgiving"/>
              </a:rPr>
              <a:t>https://learn.microsoft.com/en-us/dotnet/csharp/language-reference/operators/null-forgiving</a:t>
            </a:r>
            <a:endParaRPr lang="en-US" sz="1600" b="0" i="0" dirty="0">
              <a:effectLst/>
              <a:latin typeface="-apple-system"/>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60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i="0" u="none" strike="noStrike" kern="1200" cap="none" spc="-1" normalizeH="0" baseline="0" noProof="0" dirty="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343080" y="9136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000" b="1" i="0" u="none" strike="noStrike" kern="1200" cap="none" spc="-1" normalizeH="0" baseline="0" noProof="0" dirty="0" err="1">
                <a:ln>
                  <a:noFill/>
                </a:ln>
                <a:solidFill>
                  <a:srgbClr val="000000"/>
                </a:solidFill>
                <a:effectLst/>
                <a:uLnTx/>
                <a:uFillTx/>
                <a:latin typeface="Arial"/>
                <a:ea typeface="Arial"/>
              </a:rPr>
              <a:t>References</a:t>
            </a:r>
            <a:endParaRPr kumimoji="0" lang="lt-LT" sz="3000" b="0" i="0" u="none" strike="noStrike" kern="1200" cap="none" spc="-1" normalizeH="0" baseline="0" noProof="0" dirty="0">
              <a:ln>
                <a:noFill/>
              </a:ln>
              <a:solidFill>
                <a:prstClr val="black"/>
              </a:solidFill>
              <a:effectLst/>
              <a:uLnTx/>
              <a:uFillTx/>
              <a:latin typeface="Arial"/>
            </a:endParaRPr>
          </a:p>
        </p:txBody>
      </p:sp>
      <p:pic>
        <p:nvPicPr>
          <p:cNvPr id="3" name="Graphic 2" descr="Connected with solid fill">
            <a:extLst>
              <a:ext uri="{FF2B5EF4-FFF2-40B4-BE49-F238E27FC236}">
                <a16:creationId xmlns:a16="http://schemas.microsoft.com/office/drawing/2014/main" id="{E70F5D4F-877C-0AC0-5363-E58AB0771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6272" y="1954800"/>
            <a:ext cx="2342880" cy="2342880"/>
          </a:xfrm>
          <a:prstGeom prst="rect">
            <a:avLst/>
          </a:prstGeom>
        </p:spPr>
      </p:pic>
      <p:pic>
        <p:nvPicPr>
          <p:cNvPr id="5" name="Graphic 4" descr="Connected with solid fill">
            <a:extLst>
              <a:ext uri="{FF2B5EF4-FFF2-40B4-BE49-F238E27FC236}">
                <a16:creationId xmlns:a16="http://schemas.microsoft.com/office/drawing/2014/main" id="{A634F042-ED2E-5D91-D0BE-DA3598E89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6240240" y="3588840"/>
            <a:ext cx="2342880" cy="2342880"/>
          </a:xfrm>
          <a:prstGeom prst="rect">
            <a:avLst/>
          </a:prstGeom>
        </p:spPr>
      </p:pic>
      <p:pic>
        <p:nvPicPr>
          <p:cNvPr id="6" name="Graphic 5" descr="Connected with solid fill">
            <a:extLst>
              <a:ext uri="{FF2B5EF4-FFF2-40B4-BE49-F238E27FC236}">
                <a16:creationId xmlns:a16="http://schemas.microsoft.com/office/drawing/2014/main" id="{D91BC6C1-5205-4965-5C12-907B65643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613424" y="1366560"/>
            <a:ext cx="2342880" cy="2342880"/>
          </a:xfrm>
          <a:prstGeom prst="rect">
            <a:avLst/>
          </a:prstGeom>
        </p:spPr>
      </p:pic>
      <p:pic>
        <p:nvPicPr>
          <p:cNvPr id="7" name="Graphic 6" descr="Connected with solid fill">
            <a:extLst>
              <a:ext uri="{FF2B5EF4-FFF2-40B4-BE49-F238E27FC236}">
                <a16:creationId xmlns:a16="http://schemas.microsoft.com/office/drawing/2014/main" id="{DF77B877-1A4B-4E31-8F42-AD928689D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3120" y="3269161"/>
            <a:ext cx="2342880" cy="2342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is one of the main loops used in the C# programming language.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allows the code to be executed as long as a certain condition remains true.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a great tool for repeating certain actions until a certain condition occurs, or until the condition becomes false.</a:t>
            </a:r>
            <a:endParaRPr lang="lt-LT" sz="1400" dirty="0">
              <a:solidFill>
                <a:schemeClr val="tx1"/>
              </a:solidFill>
            </a:endParaRPr>
          </a:p>
        </p:txBody>
      </p:sp>
      <p:pic>
        <p:nvPicPr>
          <p:cNvPr id="3" name="Graphic 2" descr="Circles with arrows outline">
            <a:extLst>
              <a:ext uri="{FF2B5EF4-FFF2-40B4-BE49-F238E27FC236}">
                <a16:creationId xmlns:a16="http://schemas.microsoft.com/office/drawing/2014/main" id="{05C53FA1-984C-A94D-D1CB-78B372CE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4977" y="1649761"/>
            <a:ext cx="2990850" cy="2990850"/>
          </a:xfrm>
          <a:prstGeom prst="rect">
            <a:avLst/>
          </a:prstGeom>
        </p:spPr>
      </p:pic>
      <p:pic>
        <p:nvPicPr>
          <p:cNvPr id="5" name="Graphic 4" descr="Woman with a prosthetic arm">
            <a:extLst>
              <a:ext uri="{FF2B5EF4-FFF2-40B4-BE49-F238E27FC236}">
                <a16:creationId xmlns:a16="http://schemas.microsoft.com/office/drawing/2014/main" id="{3090AEDE-5CD4-30BE-A6DF-05C31C178B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626350" y="2774664"/>
            <a:ext cx="3498850" cy="3555283"/>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652600" y="261472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has a simple structure. First, we specify the condition we want to check before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If the condition is true, the body of the loop (the code we want to execute) will be executed.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loop then returns to checking the condition and repeats this process until the condition is false.</a:t>
            </a:r>
            <a:endParaRPr lang="lt-LT" sz="1400" dirty="0">
              <a:solidFill>
                <a:schemeClr val="tx1"/>
              </a:solidFill>
            </a:endParaRPr>
          </a:p>
        </p:txBody>
      </p:sp>
      <p:pic>
        <p:nvPicPr>
          <p:cNvPr id="3" name="Picture 2">
            <a:extLst>
              <a:ext uri="{FF2B5EF4-FFF2-40B4-BE49-F238E27FC236}">
                <a16:creationId xmlns:a16="http://schemas.microsoft.com/office/drawing/2014/main" id="{992231E5-23E8-12FD-5560-12115100C20E}"/>
              </a:ext>
            </a:extLst>
          </p:cNvPr>
          <p:cNvPicPr>
            <a:picLocks noChangeAspect="1"/>
          </p:cNvPicPr>
          <p:nvPr/>
        </p:nvPicPr>
        <p:blipFill>
          <a:blip r:embed="rId3"/>
          <a:stretch>
            <a:fillRect/>
          </a:stretch>
        </p:blipFill>
        <p:spPr>
          <a:xfrm>
            <a:off x="982442" y="2993922"/>
            <a:ext cx="3153215" cy="1467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889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has great flexibility because we can check the condition at any time and perform different actions in the loop body.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us to adapt the cycle to many different situations.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we can use a "while" loop to read and process inputs from the user until we get the desired result.</a:t>
            </a:r>
            <a:endParaRPr lang="lt-LT" sz="1400" dirty="0">
              <a:solidFill>
                <a:schemeClr val="tx1"/>
              </a:solidFill>
            </a:endParaRPr>
          </a:p>
        </p:txBody>
      </p:sp>
      <p:pic>
        <p:nvPicPr>
          <p:cNvPr id="3" name="Picture 2">
            <a:extLst>
              <a:ext uri="{FF2B5EF4-FFF2-40B4-BE49-F238E27FC236}">
                <a16:creationId xmlns:a16="http://schemas.microsoft.com/office/drawing/2014/main" id="{46454145-E5A9-1493-94C6-509AF72BEBD5}"/>
              </a:ext>
            </a:extLst>
          </p:cNvPr>
          <p:cNvPicPr>
            <a:picLocks noChangeAspect="1"/>
          </p:cNvPicPr>
          <p:nvPr/>
        </p:nvPicPr>
        <p:blipFill>
          <a:blip r:embed="rId3"/>
          <a:stretch>
            <a:fillRect/>
          </a:stretch>
        </p:blipFill>
        <p:spPr>
          <a:xfrm>
            <a:off x="5914806" y="2442971"/>
            <a:ext cx="5334744"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228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912950" y="2671900"/>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to ensure that the condition in the loop does not eventually become invalid, so that the infinite loop of the loop does not get stuck.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ensure this, we need to update the condition at each iteration of the loop.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can be done by changing values, </a:t>
            </a:r>
            <a:r>
              <a:rPr lang="en-US" sz="1600" kern="1200" spc="-1" dirty="0">
                <a:solidFill>
                  <a:prstClr val="black"/>
                </a:solidFill>
                <a:ea typeface="+mn-lt"/>
              </a:rPr>
              <a:t>adding </a:t>
            </a:r>
            <a:r>
              <a:rPr lang="lt-LT" sz="1600" kern="1200" spc="-1" dirty="0">
                <a:solidFill>
                  <a:prstClr val="black"/>
                </a:solidFill>
                <a:ea typeface="+mn-lt"/>
              </a:rPr>
              <a:t>or </a:t>
            </a:r>
            <a:r>
              <a:rPr lang="en-US" sz="1600" kern="1200" spc="-1" dirty="0">
                <a:solidFill>
                  <a:prstClr val="black"/>
                </a:solidFill>
                <a:ea typeface="+mn-lt"/>
              </a:rPr>
              <a:t>subtracting</a:t>
            </a:r>
            <a:r>
              <a:rPr lang="lt-LT" sz="1600" kern="1200" spc="-1" dirty="0">
                <a:solidFill>
                  <a:prstClr val="black"/>
                </a:solidFill>
                <a:ea typeface="+mn-lt"/>
              </a:rPr>
              <a:t>, or otherwise modifying the clause to make it ultimately false.</a:t>
            </a:r>
            <a:endParaRPr lang="lt-LT" sz="1400" dirty="0">
              <a:solidFill>
                <a:schemeClr val="tx1"/>
              </a:solidFill>
            </a:endParaRPr>
          </a:p>
        </p:txBody>
      </p:sp>
      <p:pic>
        <p:nvPicPr>
          <p:cNvPr id="3" name="Graphic 2" descr="Clipboard Checked with solid fill">
            <a:extLst>
              <a:ext uri="{FF2B5EF4-FFF2-40B4-BE49-F238E27FC236}">
                <a16:creationId xmlns:a16="http://schemas.microsoft.com/office/drawing/2014/main" id="{4EC267C7-21E4-CA65-A285-AC22BA9AA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9952" y="1436551"/>
            <a:ext cx="2749550" cy="2749550"/>
          </a:xfrm>
          <a:prstGeom prst="rect">
            <a:avLst/>
          </a:prstGeom>
        </p:spPr>
      </p:pic>
      <p:pic>
        <p:nvPicPr>
          <p:cNvPr id="5" name="Graphic 4" descr="Man holding sign">
            <a:extLst>
              <a:ext uri="{FF2B5EF4-FFF2-40B4-BE49-F238E27FC236}">
                <a16:creationId xmlns:a16="http://schemas.microsoft.com/office/drawing/2014/main" id="{D50C8FAD-1EDE-5C60-3827-3779A8EA43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9415" y="2100872"/>
            <a:ext cx="2152650" cy="4495800"/>
          </a:xfrm>
          <a:prstGeom prst="rect">
            <a:avLst/>
          </a:prstGeom>
        </p:spPr>
      </p:pic>
    </p:spTree>
    <p:extLst>
      <p:ext uri="{BB962C8B-B14F-4D97-AF65-F5344CB8AC3E}">
        <p14:creationId xmlns:p14="http://schemas.microsoft.com/office/powerpoint/2010/main" val="4186881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"While" loop is very useful when we have an unknown or variable number of iterations.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we can use a "while" loop to read data from a file until we reach the end of the file.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allows us to work efficiently with data that can vary from one time to the next.</a:t>
            </a:r>
            <a:endParaRPr lang="lt-LT" sz="1400" dirty="0">
              <a:solidFill>
                <a:schemeClr val="tx1"/>
              </a:solidFill>
            </a:endParaRPr>
          </a:p>
        </p:txBody>
      </p:sp>
      <p:pic>
        <p:nvPicPr>
          <p:cNvPr id="3" name="Picture 2">
            <a:extLst>
              <a:ext uri="{FF2B5EF4-FFF2-40B4-BE49-F238E27FC236}">
                <a16:creationId xmlns:a16="http://schemas.microsoft.com/office/drawing/2014/main" id="{813FBEE4-81A4-DE40-2573-64F3150B43CD}"/>
              </a:ext>
            </a:extLst>
          </p:cNvPr>
          <p:cNvPicPr>
            <a:picLocks noChangeAspect="1"/>
          </p:cNvPicPr>
          <p:nvPr/>
        </p:nvPicPr>
        <p:blipFill>
          <a:blip r:embed="rId3"/>
          <a:stretch>
            <a:fillRect/>
          </a:stretch>
        </p:blipFill>
        <p:spPr>
          <a:xfrm>
            <a:off x="5691165" y="2109373"/>
            <a:ext cx="5590135" cy="3376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310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480400" y="26718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compare the "while" cycle to a shopper in a shopping centre. The shopper can perform certain search and purchase operations as long as there are items in the store for the desired purchase list.</a:t>
            </a:r>
            <a:endParaRPr lang="lt-LT" sz="1400" dirty="0">
              <a:solidFill>
                <a:schemeClr val="tx1"/>
              </a:solidFill>
            </a:endParaRPr>
          </a:p>
        </p:txBody>
      </p:sp>
      <p:pic>
        <p:nvPicPr>
          <p:cNvPr id="3" name="Graphic 2" descr="Shopping cart outline">
            <a:extLst>
              <a:ext uri="{FF2B5EF4-FFF2-40B4-BE49-F238E27FC236}">
                <a16:creationId xmlns:a16="http://schemas.microsoft.com/office/drawing/2014/main" id="{C21489CF-450D-743B-07DA-3F3CF3649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3891" y="4242628"/>
            <a:ext cx="1955800" cy="1955800"/>
          </a:xfrm>
          <a:prstGeom prst="rect">
            <a:avLst/>
          </a:prstGeom>
        </p:spPr>
      </p:pic>
      <p:pic>
        <p:nvPicPr>
          <p:cNvPr id="5" name="Graphic 4" descr="Bento Box outline">
            <a:extLst>
              <a:ext uri="{FF2B5EF4-FFF2-40B4-BE49-F238E27FC236}">
                <a16:creationId xmlns:a16="http://schemas.microsoft.com/office/drawing/2014/main" id="{73A69B66-83A3-CF57-BD53-ADA4B7B29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24379" y="2418415"/>
            <a:ext cx="2120106" cy="2120106"/>
          </a:xfrm>
          <a:prstGeom prst="rect">
            <a:avLst/>
          </a:prstGeom>
        </p:spPr>
      </p:pic>
      <p:pic>
        <p:nvPicPr>
          <p:cNvPr id="7" name="Graphic 6" descr="Clipboard Partially Checked with solid fill">
            <a:extLst>
              <a:ext uri="{FF2B5EF4-FFF2-40B4-BE49-F238E27FC236}">
                <a16:creationId xmlns:a16="http://schemas.microsoft.com/office/drawing/2014/main" id="{6C4612E9-DB29-E02D-F31E-06123605AD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7287" y="4957003"/>
            <a:ext cx="1241425" cy="1241425"/>
          </a:xfrm>
          <a:prstGeom prst="rect">
            <a:avLst/>
          </a:prstGeom>
        </p:spPr>
      </p:pic>
      <p:pic>
        <p:nvPicPr>
          <p:cNvPr id="9" name="Graphic 8" descr="Man with facial hair">
            <a:extLst>
              <a:ext uri="{FF2B5EF4-FFF2-40B4-BE49-F238E27FC236}">
                <a16:creationId xmlns:a16="http://schemas.microsoft.com/office/drawing/2014/main" id="{09D4B649-7138-9D22-C6DD-8EA0ADEBFE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3400" y="2881312"/>
            <a:ext cx="2447925" cy="3317116"/>
          </a:xfrm>
          <a:prstGeom prst="rect">
            <a:avLst/>
          </a:prstGeom>
        </p:spPr>
      </p:pic>
    </p:spTree>
    <p:extLst>
      <p:ext uri="{BB962C8B-B14F-4D97-AF65-F5344CB8AC3E}">
        <p14:creationId xmlns:p14="http://schemas.microsoft.com/office/powerpoint/2010/main" val="159003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While examples in reality</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Cycles - While</a:t>
            </a:r>
          </a:p>
        </p:txBody>
      </p:sp>
      <p:sp>
        <p:nvSpPr>
          <p:cNvPr id="125" name="Google Shape;125;p3"/>
          <p:cNvSpPr txBox="1">
            <a:spLocks noGrp="1"/>
          </p:cNvSpPr>
          <p:nvPr>
            <p:ph type="body" idx="2"/>
          </p:nvPr>
        </p:nvSpPr>
        <p:spPr>
          <a:xfrm>
            <a:off x="6843100" y="2735375"/>
            <a:ext cx="4701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Going home: you can compare the "while" cycle with going home. For example, when you are travelling on holiday, there may be a number of things you have to do before you get home.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You can have a list of places you want to visit and go through them one by one until you reach your destination.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Every time you visit a place, you check whether you have reached your destination. If not, continue your journey until you reach the desired end.</a:t>
            </a:r>
            <a:endParaRPr lang="lt-LT" sz="1400" dirty="0">
              <a:solidFill>
                <a:schemeClr val="tx1"/>
              </a:solidFill>
            </a:endParaRPr>
          </a:p>
        </p:txBody>
      </p:sp>
      <p:pic>
        <p:nvPicPr>
          <p:cNvPr id="3" name="Graphic 2" descr="Beach with lounge chair">
            <a:extLst>
              <a:ext uri="{FF2B5EF4-FFF2-40B4-BE49-F238E27FC236}">
                <a16:creationId xmlns:a16="http://schemas.microsoft.com/office/drawing/2014/main" id="{1D101268-4F4C-8CA9-93F4-D81C4BD2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30091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9DE736-297F-4A1D-A17B-D609DB61074C}"/>
</file>

<file path=customXml/itemProps2.xml><?xml version="1.0" encoding="utf-8"?>
<ds:datastoreItem xmlns:ds="http://schemas.openxmlformats.org/officeDocument/2006/customXml" ds:itemID="{5431EA9C-10DD-4CC6-8D29-078408DD189C}">
  <ds:schemaRefs>
    <ds:schemaRef ds:uri="http://purl.org/dc/elements/1.1/"/>
    <ds:schemaRef ds:uri="http://schemas.microsoft.com/office/infopath/2007/PartnerControl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dfba18a5-4def-493e-9a27-56c6f2b5380e"/>
    <ds:schemaRef ds:uri="8fd74652-856b-4187-813f-14c8f0d1a315"/>
    <ds:schemaRef ds:uri="http://schemas.microsoft.com/office/2006/metadata/properties"/>
  </ds:schemaRefs>
</ds:datastoreItem>
</file>

<file path=customXml/itemProps3.xml><?xml version="1.0" encoding="utf-8"?>
<ds:datastoreItem xmlns:ds="http://schemas.openxmlformats.org/officeDocument/2006/customXml" ds:itemID="{757D72BC-9185-4D0C-BC06-4B3F4F34AC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731</TotalTime>
  <Words>2207</Words>
  <Application>Microsoft Office PowerPoint</Application>
  <PresentationFormat>Widescreen</PresentationFormat>
  <Paragraphs>127</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Courier New</vt:lpstr>
      <vt:lpstr>Office Theme</vt:lpstr>
      <vt:lpstr>While - Loop</vt:lpstr>
      <vt:lpstr>Today you will learn</vt:lpstr>
      <vt:lpstr>While</vt:lpstr>
      <vt:lpstr>While</vt:lpstr>
      <vt:lpstr>While</vt:lpstr>
      <vt:lpstr>While</vt:lpstr>
      <vt:lpstr>While</vt:lpstr>
      <vt:lpstr>While examples in reality</vt:lpstr>
      <vt:lpstr>While examples in reality</vt:lpstr>
      <vt:lpstr>While examples in reality</vt:lpstr>
      <vt:lpstr>While in While</vt:lpstr>
      <vt:lpstr>PowerPoint Presentation</vt:lpstr>
      <vt:lpstr>PowerPoint Presentation</vt:lpstr>
      <vt:lpstr>PowerPoint Presentation</vt:lpstr>
      <vt:lpstr>PowerPoint Presentation</vt:lpstr>
      <vt:lpstr>Do While</vt:lpstr>
      <vt:lpstr>Do While</vt:lpstr>
      <vt:lpstr>Do While example in reality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docId:B87F4279D9D63019117EC0198AE14ED4</cp:keywords>
  <cp:lastModifiedBy>Rokas Slaboševičius</cp:lastModifiedBy>
  <cp:revision>425</cp:revision>
  <dcterms:modified xsi:type="dcterms:W3CDTF">2023-11-14T14:33:39Z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