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+0Mp++fCXh6Q1Jr3yQh7GvbHr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customschemas.google.com/relationships/presentationmetadata" Target="metadata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50bba7705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95" name="Google Shape;95;g2550bba770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50bba7705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04" name="Google Shape;104;g2550bba770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50bba7705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2550bba770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List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 err="1"/>
              <a:t>Lecturer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dirty="0"/>
              <a:t>Rokas </a:t>
            </a:r>
            <a:r>
              <a:rPr lang="en-US" dirty="0" err="1"/>
              <a:t>Slabo</a:t>
            </a:r>
            <a:r>
              <a:rPr lang="lt-LT" dirty="0" err="1"/>
              <a:t>ševičius</a:t>
            </a:r>
            <a:endParaRPr lang="lt-LT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dirty="0"/>
          </a:p>
        </p:txBody>
      </p:sp>
      <p:pic>
        <p:nvPicPr>
          <p:cNvPr id="74" name="Google Shape;74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/>
              <a:t>List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480391" y="1371705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Today you will learn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Lists - lists</a:t>
            </a:r>
            <a:endParaRPr/>
          </a:p>
        </p:txBody>
      </p:sp>
      <p:grpSp>
        <p:nvGrpSpPr>
          <p:cNvPr id="83" name="Google Shape;83;p2"/>
          <p:cNvGrpSpPr/>
          <p:nvPr/>
        </p:nvGrpSpPr>
        <p:grpSpPr>
          <a:xfrm>
            <a:off x="480390" y="3193409"/>
            <a:ext cx="731400" cy="731400"/>
            <a:chOff x="0" y="0"/>
            <a:chExt cx="731400" cy="731400"/>
          </a:xfrm>
        </p:grpSpPr>
        <p:sp>
          <p:nvSpPr>
            <p:cNvPr id="84" name="Google Shape;84;p2"/>
            <p:cNvSpPr/>
            <p:nvPr/>
          </p:nvSpPr>
          <p:spPr>
            <a:xfrm>
              <a:off x="0" y="0"/>
              <a:ext cx="731400" cy="7314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 txBox="1"/>
            <p:nvPr/>
          </p:nvSpPr>
          <p:spPr>
            <a:xfrm>
              <a:off x="152842" y="178122"/>
              <a:ext cx="4257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What is List?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Lecture title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Lists (</a:t>
            </a:r>
            <a:r>
              <a:rPr lang="lt-LT" sz="1600" b="1"/>
              <a:t>List</a:t>
            </a:r>
            <a:r>
              <a:rPr lang="lt-LT" sz="1600"/>
              <a:t>&lt;T&gt;) in C# are very useful and flexible ways to store data. They belong to the .NET </a:t>
            </a:r>
            <a:r>
              <a:rPr lang="lt-LT" sz="1600" b="1"/>
              <a:t>System.Collections.Generic </a:t>
            </a:r>
            <a:r>
              <a:rPr lang="lt-LT" sz="1600"/>
              <a:t>library. The main properties of a list are: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Dynamic: Unlike arrays, which have a fixed size, lists </a:t>
            </a:r>
            <a:r>
              <a:rPr lang="lt-LT" sz="1600" b="1"/>
              <a:t>in C# </a:t>
            </a:r>
            <a:r>
              <a:rPr lang="lt-LT" sz="1600"/>
              <a:t>are dynamic. This means that you can add or remove items as needed, and the size of the list will automatically adjust.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Generic: Lists are generic, which means they can store any type of element. You simply specify a type parameter when you create a list, e.g. </a:t>
            </a:r>
            <a:r>
              <a:rPr lang="lt-LT" sz="1600" b="1"/>
              <a:t>List&lt;int</a:t>
            </a:r>
            <a:r>
              <a:rPr lang="lt-LT" sz="1600"/>
              <a:t>&gt;, </a:t>
            </a:r>
            <a:r>
              <a:rPr lang="lt-LT" sz="1600" b="1"/>
              <a:t>List&lt;string</a:t>
            </a:r>
            <a:r>
              <a:rPr lang="lt-LT" sz="1600"/>
              <a:t>&gt;, </a:t>
            </a:r>
            <a:r>
              <a:rPr lang="lt-LT" sz="1600" b="1"/>
              <a:t>List&lt;MyClass&gt; </a:t>
            </a:r>
            <a:r>
              <a:rPr lang="lt-LT" sz="1600"/>
              <a:t>etc.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Methods and features: Lists have many useful methods and features. For example, you can use </a:t>
            </a:r>
            <a:r>
              <a:rPr lang="lt-LT" sz="1600" b="1"/>
              <a:t>Add </a:t>
            </a:r>
            <a:r>
              <a:rPr lang="lt-LT" sz="1600"/>
              <a:t>to add items, </a:t>
            </a:r>
            <a:r>
              <a:rPr lang="lt-LT" sz="1600" b="1"/>
              <a:t>Remove </a:t>
            </a:r>
            <a:r>
              <a:rPr lang="lt-LT" sz="1600"/>
              <a:t>to remove items, </a:t>
            </a:r>
            <a:r>
              <a:rPr lang="lt-LT" sz="1600" b="1"/>
              <a:t>Sort </a:t>
            </a:r>
            <a:r>
              <a:rPr lang="lt-LT" sz="1600"/>
              <a:t>to sort, </a:t>
            </a:r>
            <a:r>
              <a:rPr lang="lt-LT" sz="1600" b="1"/>
              <a:t>Count </a:t>
            </a:r>
            <a:r>
              <a:rPr lang="lt-LT" sz="1600"/>
              <a:t>to set the number of items etc.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List is a reference type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50bba7705_0_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What is List?</a:t>
            </a:r>
            <a:endParaRPr/>
          </a:p>
        </p:txBody>
      </p:sp>
      <p:sp>
        <p:nvSpPr>
          <p:cNvPr id="98" name="Google Shape;98;g2550bba7705_0_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Lecture title</a:t>
            </a:r>
            <a:endParaRPr/>
          </a:p>
        </p:txBody>
      </p:sp>
      <p:sp>
        <p:nvSpPr>
          <p:cNvPr id="99" name="Google Shape;99;g2550bba7705_0_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Here we can see how the list is created, how items can be added to it, how they can be accessed, deleted or sorted.</a:t>
            </a:r>
            <a:endParaRPr sz="1600"/>
          </a:p>
        </p:txBody>
      </p:sp>
      <p:pic>
        <p:nvPicPr>
          <p:cNvPr id="100" name="Google Shape;100;g2550bba770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13" y="3502063"/>
            <a:ext cx="627697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550bba7705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9391" y="3502075"/>
            <a:ext cx="49244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50bba7705_0_18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What is List?</a:t>
            </a:r>
            <a:endParaRPr/>
          </a:p>
        </p:txBody>
      </p:sp>
      <p:sp>
        <p:nvSpPr>
          <p:cNvPr id="107" name="Google Shape;107;g2550bba7705_0_18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Lecture title</a:t>
            </a:r>
            <a:endParaRPr/>
          </a:p>
        </p:txBody>
      </p:sp>
      <p:sp>
        <p:nvSpPr>
          <p:cNvPr id="108" name="Google Shape;108;g2550bba7705_0_18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"Under the hood, we still have the same array, but with more flexibility in its use.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If there is a need, the list can be turned into an array:</a:t>
            </a:r>
            <a:endParaRPr sz="1600"/>
          </a:p>
        </p:txBody>
      </p:sp>
      <p:pic>
        <p:nvPicPr>
          <p:cNvPr id="109" name="Google Shape;109;g2550bba770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66" y="3525500"/>
            <a:ext cx="44481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List</a:t>
            </a:r>
            <a:endParaRPr/>
          </a:p>
        </p:txBody>
      </p:sp>
      <p:grpSp>
        <p:nvGrpSpPr>
          <p:cNvPr id="115" name="Google Shape;115;p5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116" name="Google Shape;116;p5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8" name="Google Shape;118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 a method that accepts a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 and prints the length of each element.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List&lt;int&gt;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 with 50 elements (create another method to fill it). Write a method that returns the average of the elements of the list.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 a method that accepts a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List&lt;int&gt;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 and returns a list with elements greater than 10.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50bba7705_0_36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List</a:t>
            </a:r>
            <a:endParaRPr/>
          </a:p>
        </p:txBody>
      </p:sp>
      <p:grpSp>
        <p:nvGrpSpPr>
          <p:cNvPr id="125" name="Google Shape;125;g2550bba7705_0_36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126" name="Google Shape;126;g2550bba7705_0_36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2550bba7705_0_36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8" name="Google Shape;128;g2550bba7705_0_36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550bba7705_0_36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 a method that accepts a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 and returns a new list containing only those words whose sum of letters is an even number. Calculate the sum of the letters from the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ASCII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code.(How to get the ASCII code - google)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 a method that accepts a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List&lt;int&gt;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 and returns the factorial of each number in the new list.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method that accepts a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list. The method should return a list containing only those words whose sum of letters is a prime number. Calculate the sum of the letters from the ASCII code.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4ACF2A8DF004CA94A2D6A4303FCEA" ma:contentTypeVersion="3" ma:contentTypeDescription="Create a new document." ma:contentTypeScope="" ma:versionID="dce8d8eaf1142774ac5085623c4f4acc">
  <xsd:schema xmlns:xsd="http://www.w3.org/2001/XMLSchema" xmlns:xs="http://www.w3.org/2001/XMLSchema" xmlns:p="http://schemas.microsoft.com/office/2006/metadata/properties" xmlns:ns2="a3b97f0a-8a49-47eb-801c-707cd9a5bca1" targetNamespace="http://schemas.microsoft.com/office/2006/metadata/properties" ma:root="true" ma:fieldsID="508d6a8722d5444c3f31e6dbb793e0dd" ns2:_="">
    <xsd:import namespace="a3b97f0a-8a49-47eb-801c-707cd9a5bc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7f0a-8a49-47eb-801c-707cd9a5b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C1F126-90CF-4227-BF84-164DD9CAC4D3}">
  <ds:schemaRefs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a3b97f0a-8a49-47eb-801c-707cd9a5bca1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F75E63-9A2A-405F-B9A4-2487BF96C1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BBE3AF-F1D6-401A-9016-A2A9680DF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b97f0a-8a49-47eb-801c-707cd9a5b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460</Words>
  <Application>Microsoft Office PowerPoint</Application>
  <PresentationFormat>Widescreen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List</vt:lpstr>
      <vt:lpstr>Today you will learn</vt:lpstr>
      <vt:lpstr>What is List?</vt:lpstr>
      <vt:lpstr>What is List?</vt:lpstr>
      <vt:lpstr>What is List?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cp:keywords>, docId:551488AD2E64356ED153DC2D1E57D34F</cp:keywords>
  <cp:lastModifiedBy>Rokas Slaboševičius</cp:lastModifiedBy>
  <cp:revision>2</cp:revision>
  <dcterms:modified xsi:type="dcterms:W3CDTF">2023-11-28T16:06:09Z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0x010100A6A4ACF2A8DF004CA94A2D6A4303FCEA</vt:lpwstr>
  </property>
</Properties>
</file>