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22"/>
  </p:notesMasterIdLst>
  <p:sldIdLst>
    <p:sldId id="257" r:id="rId6"/>
    <p:sldId id="280" r:id="rId7"/>
    <p:sldId id="364" r:id="rId8"/>
    <p:sldId id="369" r:id="rId9"/>
    <p:sldId id="367" r:id="rId10"/>
    <p:sldId id="370" r:id="rId11"/>
    <p:sldId id="371" r:id="rId12"/>
    <p:sldId id="368" r:id="rId13"/>
    <p:sldId id="334" r:id="rId14"/>
    <p:sldId id="373" r:id="rId15"/>
    <p:sldId id="372" r:id="rId16"/>
    <p:sldId id="365" r:id="rId17"/>
    <p:sldId id="374" r:id="rId18"/>
    <p:sldId id="366" r:id="rId19"/>
    <p:sldId id="375" r:id="rId20"/>
    <p:sldId id="277"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2B111-B0A2-4CB9-9D2F-294B69C5A706}" v="12" dt="2023-07-12T17:26:37.971"/>
    <p1510:client id="{F35398FA-FF47-44BD-B567-B86B60AE3AE4}" v="1" dt="2023-10-02T15:59:10.64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S::rokas.slabosevicius@codeacademylt.onmicrosoft.com::5b5a1ad6-e0e0-4118-b388-ee941114d16c" providerId="AD" clId="Web-{F35398FA-FF47-44BD-B567-B86B60AE3AE4}"/>
    <pc:docChg chg="sldOrd">
      <pc:chgData name="Rokas Slaboševičius" userId="S::rokas.slabosevicius@codeacademylt.onmicrosoft.com::5b5a1ad6-e0e0-4118-b388-ee941114d16c" providerId="AD" clId="Web-{F35398FA-FF47-44BD-B567-B86B60AE3AE4}" dt="2023-10-02T15:59:10.643" v="0"/>
      <pc:docMkLst>
        <pc:docMk/>
      </pc:docMkLst>
      <pc:sldChg chg="ord">
        <pc:chgData name="Rokas Slaboševičius" userId="S::rokas.slabosevicius@codeacademylt.onmicrosoft.com::5b5a1ad6-e0e0-4118-b388-ee941114d16c" providerId="AD" clId="Web-{F35398FA-FF47-44BD-B567-B86B60AE3AE4}" dt="2023-10-02T15:59:10.643" v="0"/>
        <pc:sldMkLst>
          <pc:docMk/>
          <pc:sldMk cId="4269562010" sldId="368"/>
        </pc:sldMkLst>
      </pc:sldChg>
    </pc:docChg>
  </pc:docChgLst>
  <pc:docChgLst>
    <pc:chgData name="Edvinas K" userId="7d071e26f81614c5" providerId="LiveId" clId="{9362B111-B0A2-4CB9-9D2F-294B69C5A706}"/>
    <pc:docChg chg="undo redo custSel addSld modSld modMainMaster">
      <pc:chgData name="Edvinas K" userId="7d071e26f81614c5" providerId="LiveId" clId="{9362B111-B0A2-4CB9-9D2F-294B69C5A706}" dt="2023-07-18T07:56:53.568" v="5977" actId="20577"/>
      <pc:docMkLst>
        <pc:docMk/>
      </pc:docMkLst>
      <pc:sldChg chg="modSp mod modTransition">
        <pc:chgData name="Edvinas K" userId="7d071e26f81614c5" providerId="LiveId" clId="{9362B111-B0A2-4CB9-9D2F-294B69C5A706}" dt="2023-07-18T07:55:59.290" v="5941" actId="20577"/>
        <pc:sldMkLst>
          <pc:docMk/>
          <pc:sldMk cId="0" sldId="257"/>
        </pc:sldMkLst>
        <pc:spChg chg="mod">
          <ac:chgData name="Edvinas K" userId="7d071e26f81614c5" providerId="LiveId" clId="{9362B111-B0A2-4CB9-9D2F-294B69C5A706}" dt="2023-07-18T07:55:59.290" v="5941" actId="20577"/>
          <ac:spMkLst>
            <pc:docMk/>
            <pc:sldMk cId="0" sldId="257"/>
            <ac:spMk id="150" creationId="{00000000-0000-0000-0000-000000000000}"/>
          </ac:spMkLst>
        </pc:spChg>
      </pc:sldChg>
      <pc:sldChg chg="delSp modSp mod modTransition">
        <pc:chgData name="Edvinas K" userId="7d071e26f81614c5" providerId="LiveId" clId="{9362B111-B0A2-4CB9-9D2F-294B69C5A706}" dt="2023-07-18T07:56:53.568" v="5977" actId="20577"/>
        <pc:sldMkLst>
          <pc:docMk/>
          <pc:sldMk cId="0" sldId="277"/>
        </pc:sldMkLst>
        <pc:spChg chg="mod">
          <ac:chgData name="Edvinas K" userId="7d071e26f81614c5" providerId="LiveId" clId="{9362B111-B0A2-4CB9-9D2F-294B69C5A706}" dt="2023-07-18T07:56:53.568" v="5977" actId="20577"/>
          <ac:spMkLst>
            <pc:docMk/>
            <pc:sldMk cId="0" sldId="277"/>
            <ac:spMk id="329" creationId="{00000000-0000-0000-0000-000000000000}"/>
          </ac:spMkLst>
        </pc:spChg>
        <pc:spChg chg="del">
          <ac:chgData name="Edvinas K" userId="7d071e26f81614c5" providerId="LiveId" clId="{9362B111-B0A2-4CB9-9D2F-294B69C5A706}" dt="2023-07-12T17:19:26.100" v="5208" actId="478"/>
          <ac:spMkLst>
            <pc:docMk/>
            <pc:sldMk cId="0" sldId="277"/>
            <ac:spMk id="330" creationId="{00000000-0000-0000-0000-000000000000}"/>
          </ac:spMkLst>
        </pc:spChg>
        <pc:spChg chg="mod">
          <ac:chgData name="Edvinas K" userId="7d071e26f81614c5" providerId="LiveId" clId="{9362B111-B0A2-4CB9-9D2F-294B69C5A706}" dt="2023-07-12T17:19:23.679" v="5207" actId="20577"/>
          <ac:spMkLst>
            <pc:docMk/>
            <pc:sldMk cId="0" sldId="277"/>
            <ac:spMk id="333" creationId="{00000000-0000-0000-0000-000000000000}"/>
          </ac:spMkLst>
        </pc:spChg>
      </pc:sldChg>
      <pc:sldChg chg="addSp delSp modSp mod modTransition">
        <pc:chgData name="Edvinas K" userId="7d071e26f81614c5" providerId="LiveId" clId="{9362B111-B0A2-4CB9-9D2F-294B69C5A706}" dt="2023-07-18T07:56:02.956" v="5942" actId="20577"/>
        <pc:sldMkLst>
          <pc:docMk/>
          <pc:sldMk cId="227813620" sldId="280"/>
        </pc:sldMkLst>
        <pc:spChg chg="add del mod">
          <ac:chgData name="Edvinas K" userId="7d071e26f81614c5" providerId="LiveId" clId="{9362B111-B0A2-4CB9-9D2F-294B69C5A706}" dt="2023-07-10T16:28:22.627" v="197" actId="478"/>
          <ac:spMkLst>
            <pc:docMk/>
            <pc:sldMk cId="227813620" sldId="280"/>
            <ac:spMk id="3" creationId="{9671F6CC-AA1F-390B-A93B-C28B3072740C}"/>
          </ac:spMkLst>
        </pc:spChg>
        <pc:spChg chg="mod">
          <ac:chgData name="Edvinas K" userId="7d071e26f81614c5" providerId="LiveId" clId="{9362B111-B0A2-4CB9-9D2F-294B69C5A706}" dt="2023-07-18T07:56:02.956" v="5942" actId="20577"/>
          <ac:spMkLst>
            <pc:docMk/>
            <pc:sldMk cId="227813620" sldId="280"/>
            <ac:spMk id="218" creationId="{00000000-0000-0000-0000-000000000000}"/>
          </ac:spMkLst>
        </pc:spChg>
        <pc:spChg chg="mod">
          <ac:chgData name="Edvinas K" userId="7d071e26f81614c5" providerId="LiveId" clId="{9362B111-B0A2-4CB9-9D2F-294B69C5A706}" dt="2023-07-10T16:27:05.420" v="44" actId="20577"/>
          <ac:spMkLst>
            <pc:docMk/>
            <pc:sldMk cId="227813620" sldId="280"/>
            <ac:spMk id="220" creationId="{00000000-0000-0000-0000-000000000000}"/>
          </ac:spMkLst>
        </pc:spChg>
        <pc:spChg chg="mod">
          <ac:chgData name="Edvinas K" userId="7d071e26f81614c5" providerId="LiveId" clId="{9362B111-B0A2-4CB9-9D2F-294B69C5A706}" dt="2023-07-10T16:27:19.853" v="83" actId="20577"/>
          <ac:spMkLst>
            <pc:docMk/>
            <pc:sldMk cId="227813620" sldId="280"/>
            <ac:spMk id="221" creationId="{00000000-0000-0000-0000-000000000000}"/>
          </ac:spMkLst>
        </pc:spChg>
        <pc:spChg chg="mod">
          <ac:chgData name="Edvinas K" userId="7d071e26f81614c5" providerId="LiveId" clId="{9362B111-B0A2-4CB9-9D2F-294B69C5A706}" dt="2023-07-10T16:27:36.381" v="105" actId="20577"/>
          <ac:spMkLst>
            <pc:docMk/>
            <pc:sldMk cId="227813620" sldId="280"/>
            <ac:spMk id="222" creationId="{00000000-0000-0000-0000-000000000000}"/>
          </ac:spMkLst>
        </pc:spChg>
        <pc:spChg chg="mod">
          <ac:chgData name="Edvinas K" userId="7d071e26f81614c5" providerId="LiveId" clId="{9362B111-B0A2-4CB9-9D2F-294B69C5A706}" dt="2023-07-10T16:27:52.355" v="148" actId="20577"/>
          <ac:spMkLst>
            <pc:docMk/>
            <pc:sldMk cId="227813620" sldId="280"/>
            <ac:spMk id="223" creationId="{00000000-0000-0000-0000-000000000000}"/>
          </ac:spMkLst>
        </pc:spChg>
        <pc:spChg chg="mod">
          <ac:chgData name="Edvinas K" userId="7d071e26f81614c5" providerId="LiveId" clId="{9362B111-B0A2-4CB9-9D2F-294B69C5A706}" dt="2023-07-10T16:28:12.227" v="195" actId="20577"/>
          <ac:spMkLst>
            <pc:docMk/>
            <pc:sldMk cId="227813620" sldId="280"/>
            <ac:spMk id="224" creationId="{00000000-0000-0000-0000-000000000000}"/>
          </ac:spMkLst>
        </pc:spChg>
        <pc:spChg chg="del">
          <ac:chgData name="Edvinas K" userId="7d071e26f81614c5" providerId="LiveId" clId="{9362B111-B0A2-4CB9-9D2F-294B69C5A706}" dt="2023-07-10T16:28:21.209" v="196" actId="478"/>
          <ac:spMkLst>
            <pc:docMk/>
            <pc:sldMk cId="227813620" sldId="280"/>
            <ac:spMk id="225" creationId="{00000000-0000-0000-0000-000000000000}"/>
          </ac:spMkLst>
        </pc:spChg>
        <pc:grpChg chg="del">
          <ac:chgData name="Edvinas K" userId="7d071e26f81614c5" providerId="LiveId" clId="{9362B111-B0A2-4CB9-9D2F-294B69C5A706}" dt="2023-07-10T16:28:21.209" v="196" actId="478"/>
          <ac:grpSpMkLst>
            <pc:docMk/>
            <pc:sldMk cId="227813620" sldId="280"/>
            <ac:grpSpMk id="243" creationId="{00000000-0000-0000-0000-000000000000}"/>
          </ac:grpSpMkLst>
        </pc:grpChg>
      </pc:sldChg>
      <pc:sldChg chg="modSp mod modTransition">
        <pc:chgData name="Edvinas K" userId="7d071e26f81614c5" providerId="LiveId" clId="{9362B111-B0A2-4CB9-9D2F-294B69C5A706}" dt="2023-07-18T07:56:37.125" v="5970" actId="20577"/>
        <pc:sldMkLst>
          <pc:docMk/>
          <pc:sldMk cId="572271074" sldId="334"/>
        </pc:sldMkLst>
        <pc:spChg chg="mod">
          <ac:chgData name="Edvinas K" userId="7d071e26f81614c5" providerId="LiveId" clId="{9362B111-B0A2-4CB9-9D2F-294B69C5A706}" dt="2023-07-17T19:40:23.980" v="5940" actId="20577"/>
          <ac:spMkLst>
            <pc:docMk/>
            <pc:sldMk cId="572271074" sldId="334"/>
            <ac:spMk id="7" creationId="{8393EA32-1E5C-4940-ABB7-ACA92E12BC62}"/>
          </ac:spMkLst>
        </pc:spChg>
        <pc:spChg chg="mod">
          <ac:chgData name="Edvinas K" userId="7d071e26f81614c5" providerId="LiveId" clId="{9362B111-B0A2-4CB9-9D2F-294B69C5A706}" dt="2023-07-18T07:56:37.125" v="5970" actId="20577"/>
          <ac:spMkLst>
            <pc:docMk/>
            <pc:sldMk cId="572271074" sldId="334"/>
            <ac:spMk id="194" creationId="{00000000-0000-0000-0000-000000000000}"/>
          </ac:spMkLst>
        </pc:spChg>
        <pc:picChg chg="mod">
          <ac:chgData name="Edvinas K" userId="7d071e26f81614c5" providerId="LiveId" clId="{9362B111-B0A2-4CB9-9D2F-294B69C5A706}" dt="2023-07-12T16:37:49.299" v="3385" actId="1076"/>
          <ac:picMkLst>
            <pc:docMk/>
            <pc:sldMk cId="572271074" sldId="334"/>
            <ac:picMk id="6" creationId="{9BD39082-EE2F-9B4F-A3C9-2A11A9B5629A}"/>
          </ac:picMkLst>
        </pc:picChg>
      </pc:sldChg>
      <pc:sldChg chg="addSp modSp mod modTransition">
        <pc:chgData name="Edvinas K" userId="7d071e26f81614c5" providerId="LiveId" clId="{9362B111-B0A2-4CB9-9D2F-294B69C5A706}" dt="2023-07-18T07:56:04.882" v="5943" actId="20577"/>
        <pc:sldMkLst>
          <pc:docMk/>
          <pc:sldMk cId="1624274024" sldId="364"/>
        </pc:sldMkLst>
        <pc:spChg chg="mod">
          <ac:chgData name="Edvinas K" userId="7d071e26f81614c5" providerId="LiveId" clId="{9362B111-B0A2-4CB9-9D2F-294B69C5A706}" dt="2023-07-10T17:14:38.282" v="233"/>
          <ac:spMkLst>
            <pc:docMk/>
            <pc:sldMk cId="1624274024" sldId="364"/>
            <ac:spMk id="123" creationId="{00000000-0000-0000-0000-000000000000}"/>
          </ac:spMkLst>
        </pc:spChg>
        <pc:spChg chg="mod">
          <ac:chgData name="Edvinas K" userId="7d071e26f81614c5" providerId="LiveId" clId="{9362B111-B0A2-4CB9-9D2F-294B69C5A706}" dt="2023-07-18T07:56:04.882" v="5943" actId="20577"/>
          <ac:spMkLst>
            <pc:docMk/>
            <pc:sldMk cId="1624274024" sldId="364"/>
            <ac:spMk id="124" creationId="{00000000-0000-0000-0000-000000000000}"/>
          </ac:spMkLst>
        </pc:spChg>
        <pc:spChg chg="mod">
          <ac:chgData name="Edvinas K" userId="7d071e26f81614c5" providerId="LiveId" clId="{9362B111-B0A2-4CB9-9D2F-294B69C5A706}" dt="2023-07-10T18:38:50.764" v="336" actId="20577"/>
          <ac:spMkLst>
            <pc:docMk/>
            <pc:sldMk cId="1624274024" sldId="364"/>
            <ac:spMk id="125" creationId="{00000000-0000-0000-0000-000000000000}"/>
          </ac:spMkLst>
        </pc:spChg>
        <pc:picChg chg="add mod">
          <ac:chgData name="Edvinas K" userId="7d071e26f81614c5" providerId="LiveId" clId="{9362B111-B0A2-4CB9-9D2F-294B69C5A706}" dt="2023-07-10T18:40:29.916" v="346" actId="1076"/>
          <ac:picMkLst>
            <pc:docMk/>
            <pc:sldMk cId="1624274024" sldId="364"/>
            <ac:picMk id="3" creationId="{D940B432-ADE3-31E8-9E2C-26E1C549F949}"/>
          </ac:picMkLst>
        </pc:picChg>
        <pc:picChg chg="add mod">
          <ac:chgData name="Edvinas K" userId="7d071e26f81614c5" providerId="LiveId" clId="{9362B111-B0A2-4CB9-9D2F-294B69C5A706}" dt="2023-07-10T18:40:31.209" v="347" actId="1076"/>
          <ac:picMkLst>
            <pc:docMk/>
            <pc:sldMk cId="1624274024" sldId="364"/>
            <ac:picMk id="5" creationId="{59C2AD67-1DDC-CB38-6150-9FB9B54B4528}"/>
          </ac:picMkLst>
        </pc:picChg>
      </pc:sldChg>
      <pc:sldChg chg="addSp modSp add mod modTransition">
        <pc:chgData name="Edvinas K" userId="7d071e26f81614c5" providerId="LiveId" clId="{9362B111-B0A2-4CB9-9D2F-294B69C5A706}" dt="2023-07-18T07:56:42.981" v="5973" actId="20577"/>
        <pc:sldMkLst>
          <pc:docMk/>
          <pc:sldMk cId="857659824" sldId="365"/>
        </pc:sldMkLst>
        <pc:spChg chg="add mod">
          <ac:chgData name="Edvinas K" userId="7d071e26f81614c5" providerId="LiveId" clId="{9362B111-B0A2-4CB9-9D2F-294B69C5A706}" dt="2023-07-12T17:12:52.574" v="4924" actId="14100"/>
          <ac:spMkLst>
            <pc:docMk/>
            <pc:sldMk cId="857659824" sldId="365"/>
            <ac:spMk id="12" creationId="{F721AE15-A8B2-D886-83DA-60B04B179C6D}"/>
          </ac:spMkLst>
        </pc:spChg>
        <pc:spChg chg="mod">
          <ac:chgData name="Edvinas K" userId="7d071e26f81614c5" providerId="LiveId" clId="{9362B111-B0A2-4CB9-9D2F-294B69C5A706}" dt="2023-07-10T17:14:32.721" v="230"/>
          <ac:spMkLst>
            <pc:docMk/>
            <pc:sldMk cId="857659824" sldId="365"/>
            <ac:spMk id="123" creationId="{00000000-0000-0000-0000-000000000000}"/>
          </ac:spMkLst>
        </pc:spChg>
        <pc:spChg chg="mod">
          <ac:chgData name="Edvinas K" userId="7d071e26f81614c5" providerId="LiveId" clId="{9362B111-B0A2-4CB9-9D2F-294B69C5A706}" dt="2023-07-18T07:56:42.981" v="5973" actId="20577"/>
          <ac:spMkLst>
            <pc:docMk/>
            <pc:sldMk cId="857659824" sldId="365"/>
            <ac:spMk id="124" creationId="{00000000-0000-0000-0000-000000000000}"/>
          </ac:spMkLst>
        </pc:spChg>
        <pc:spChg chg="mod">
          <ac:chgData name="Edvinas K" userId="7d071e26f81614c5" providerId="LiveId" clId="{9362B111-B0A2-4CB9-9D2F-294B69C5A706}" dt="2023-07-12T17:05:14.022" v="4901" actId="20577"/>
          <ac:spMkLst>
            <pc:docMk/>
            <pc:sldMk cId="857659824" sldId="365"/>
            <ac:spMk id="125" creationId="{00000000-0000-0000-0000-000000000000}"/>
          </ac:spMkLst>
        </pc:spChg>
        <pc:picChg chg="add mod">
          <ac:chgData name="Edvinas K" userId="7d071e26f81614c5" providerId="LiveId" clId="{9362B111-B0A2-4CB9-9D2F-294B69C5A706}" dt="2023-07-12T17:11:27.284" v="4906" actId="1440"/>
          <ac:picMkLst>
            <pc:docMk/>
            <pc:sldMk cId="857659824" sldId="365"/>
            <ac:picMk id="3" creationId="{DE9D70B8-3694-5BCA-BEB5-1B570882EDF7}"/>
          </ac:picMkLst>
        </pc:picChg>
        <pc:picChg chg="add mod">
          <ac:chgData name="Edvinas K" userId="7d071e26f81614c5" providerId="LiveId" clId="{9362B111-B0A2-4CB9-9D2F-294B69C5A706}" dt="2023-07-12T17:11:42.356" v="4911" actId="1076"/>
          <ac:picMkLst>
            <pc:docMk/>
            <pc:sldMk cId="857659824" sldId="365"/>
            <ac:picMk id="5" creationId="{466BE677-A43D-0BA3-B5DD-23C1F076D777}"/>
          </ac:picMkLst>
        </pc:picChg>
        <pc:picChg chg="add mod">
          <ac:chgData name="Edvinas K" userId="7d071e26f81614c5" providerId="LiveId" clId="{9362B111-B0A2-4CB9-9D2F-294B69C5A706}" dt="2023-07-12T17:11:57.259" v="4915" actId="1440"/>
          <ac:picMkLst>
            <pc:docMk/>
            <pc:sldMk cId="857659824" sldId="365"/>
            <ac:picMk id="7" creationId="{B647084E-118A-3AE9-7FB2-2288772E732A}"/>
          </ac:picMkLst>
        </pc:picChg>
        <pc:cxnChg chg="add">
          <ac:chgData name="Edvinas K" userId="7d071e26f81614c5" providerId="LiveId" clId="{9362B111-B0A2-4CB9-9D2F-294B69C5A706}" dt="2023-07-12T17:12:04.233" v="4916" actId="11529"/>
          <ac:cxnSpMkLst>
            <pc:docMk/>
            <pc:sldMk cId="857659824" sldId="365"/>
            <ac:cxnSpMk id="9" creationId="{257DE459-87F2-9619-2AC4-2AB8C6E7045E}"/>
          </ac:cxnSpMkLst>
        </pc:cxnChg>
        <pc:cxnChg chg="add">
          <ac:chgData name="Edvinas K" userId="7d071e26f81614c5" providerId="LiveId" clId="{9362B111-B0A2-4CB9-9D2F-294B69C5A706}" dt="2023-07-12T17:12:12.732" v="4917" actId="11529"/>
          <ac:cxnSpMkLst>
            <pc:docMk/>
            <pc:sldMk cId="857659824" sldId="365"/>
            <ac:cxnSpMk id="11" creationId="{27E6A086-3F72-0B33-8008-FCFB03296BF3}"/>
          </ac:cxnSpMkLst>
        </pc:cxnChg>
      </pc:sldChg>
      <pc:sldChg chg="modSp add mod replId modTransition">
        <pc:chgData name="Edvinas K" userId="7d071e26f81614c5" providerId="LiveId" clId="{9362B111-B0A2-4CB9-9D2F-294B69C5A706}" dt="2023-07-18T07:56:48.121" v="5975" actId="20577"/>
        <pc:sldMkLst>
          <pc:docMk/>
          <pc:sldMk cId="3752101444" sldId="366"/>
        </pc:sldMkLst>
        <pc:spChg chg="mod">
          <ac:chgData name="Edvinas K" userId="7d071e26f81614c5" providerId="LiveId" clId="{9362B111-B0A2-4CB9-9D2F-294B69C5A706}" dt="2023-07-12T17:26:03.766" v="5934" actId="20577"/>
          <ac:spMkLst>
            <pc:docMk/>
            <pc:sldMk cId="3752101444" sldId="366"/>
            <ac:spMk id="7" creationId="{8393EA32-1E5C-4940-ABB7-ACA92E12BC62}"/>
          </ac:spMkLst>
        </pc:spChg>
        <pc:spChg chg="mod">
          <ac:chgData name="Edvinas K" userId="7d071e26f81614c5" providerId="LiveId" clId="{9362B111-B0A2-4CB9-9D2F-294B69C5A706}" dt="2023-07-12T16:46:06.775" v="4260" actId="20577"/>
          <ac:spMkLst>
            <pc:docMk/>
            <pc:sldMk cId="3752101444" sldId="366"/>
            <ac:spMk id="10" creationId="{5370151D-47F6-1A41-84B1-BB942B57263B}"/>
          </ac:spMkLst>
        </pc:spChg>
        <pc:spChg chg="mod">
          <ac:chgData name="Edvinas K" userId="7d071e26f81614c5" providerId="LiveId" clId="{9362B111-B0A2-4CB9-9D2F-294B69C5A706}" dt="2023-07-18T07:56:48.121" v="5975" actId="20577"/>
          <ac:spMkLst>
            <pc:docMk/>
            <pc:sldMk cId="3752101444" sldId="366"/>
            <ac:spMk id="194" creationId="{00000000-0000-0000-0000-000000000000}"/>
          </ac:spMkLst>
        </pc:spChg>
      </pc:sldChg>
      <pc:sldChg chg="addSp delSp modSp add mod modTransition">
        <pc:chgData name="Edvinas K" userId="7d071e26f81614c5" providerId="LiveId" clId="{9362B111-B0A2-4CB9-9D2F-294B69C5A706}" dt="2023-07-18T07:56:25.459" v="5966" actId="20577"/>
        <pc:sldMkLst>
          <pc:docMk/>
          <pc:sldMk cId="435092851" sldId="367"/>
        </pc:sldMkLst>
        <pc:spChg chg="mod">
          <ac:chgData name="Edvinas K" userId="7d071e26f81614c5" providerId="LiveId" clId="{9362B111-B0A2-4CB9-9D2F-294B69C5A706}" dt="2023-07-10T18:44:54.913" v="400" actId="20577"/>
          <ac:spMkLst>
            <pc:docMk/>
            <pc:sldMk cId="435092851" sldId="367"/>
            <ac:spMk id="123" creationId="{00000000-0000-0000-0000-000000000000}"/>
          </ac:spMkLst>
        </pc:spChg>
        <pc:spChg chg="mod">
          <ac:chgData name="Edvinas K" userId="7d071e26f81614c5" providerId="LiveId" clId="{9362B111-B0A2-4CB9-9D2F-294B69C5A706}" dt="2023-07-18T07:56:25.459" v="5966" actId="20577"/>
          <ac:spMkLst>
            <pc:docMk/>
            <pc:sldMk cId="435092851" sldId="367"/>
            <ac:spMk id="124" creationId="{00000000-0000-0000-0000-000000000000}"/>
          </ac:spMkLst>
        </pc:spChg>
        <pc:spChg chg="mod">
          <ac:chgData name="Edvinas K" userId="7d071e26f81614c5" providerId="LiveId" clId="{9362B111-B0A2-4CB9-9D2F-294B69C5A706}" dt="2023-07-10T18:53:46.921" v="1005" actId="313"/>
          <ac:spMkLst>
            <pc:docMk/>
            <pc:sldMk cId="435092851" sldId="367"/>
            <ac:spMk id="125" creationId="{00000000-0000-0000-0000-000000000000}"/>
          </ac:spMkLst>
        </pc:spChg>
        <pc:picChg chg="add mod">
          <ac:chgData name="Edvinas K" userId="7d071e26f81614c5" providerId="LiveId" clId="{9362B111-B0A2-4CB9-9D2F-294B69C5A706}" dt="2023-07-10T18:49:34.276" v="429" actId="1076"/>
          <ac:picMkLst>
            <pc:docMk/>
            <pc:sldMk cId="435092851" sldId="367"/>
            <ac:picMk id="3" creationId="{2D32126D-71DA-0960-82E7-7EC1EABAD39B}"/>
          </ac:picMkLst>
        </pc:picChg>
        <pc:picChg chg="add mod">
          <ac:chgData name="Edvinas K" userId="7d071e26f81614c5" providerId="LiveId" clId="{9362B111-B0A2-4CB9-9D2F-294B69C5A706}" dt="2023-07-10T18:49:35.362" v="430" actId="1076"/>
          <ac:picMkLst>
            <pc:docMk/>
            <pc:sldMk cId="435092851" sldId="367"/>
            <ac:picMk id="5" creationId="{69B0C7C2-71E7-FD5F-A713-298B637BE798}"/>
          </ac:picMkLst>
        </pc:picChg>
        <pc:picChg chg="add mod">
          <ac:chgData name="Edvinas K" userId="7d071e26f81614c5" providerId="LiveId" clId="{9362B111-B0A2-4CB9-9D2F-294B69C5A706}" dt="2023-07-10T18:49:44.487" v="433" actId="1076"/>
          <ac:picMkLst>
            <pc:docMk/>
            <pc:sldMk cId="435092851" sldId="367"/>
            <ac:picMk id="7" creationId="{43F96214-610F-7250-3761-0346542B9E84}"/>
          </ac:picMkLst>
        </pc:picChg>
        <pc:picChg chg="add del mod">
          <ac:chgData name="Edvinas K" userId="7d071e26f81614c5" providerId="LiveId" clId="{9362B111-B0A2-4CB9-9D2F-294B69C5A706}" dt="2023-07-10T18:49:57.668" v="434" actId="478"/>
          <ac:picMkLst>
            <pc:docMk/>
            <pc:sldMk cId="435092851" sldId="367"/>
            <ac:picMk id="9" creationId="{B47FEFA8-BDAE-CA23-1B68-8C50BD303AF5}"/>
          </ac:picMkLst>
        </pc:picChg>
        <pc:picChg chg="add mod">
          <ac:chgData name="Edvinas K" userId="7d071e26f81614c5" providerId="LiveId" clId="{9362B111-B0A2-4CB9-9D2F-294B69C5A706}" dt="2023-07-10T18:50:02.669" v="438" actId="1076"/>
          <ac:picMkLst>
            <pc:docMk/>
            <pc:sldMk cId="435092851" sldId="367"/>
            <ac:picMk id="11" creationId="{5C313219-CE71-4F9F-3E3F-3B7234264AF4}"/>
          </ac:picMkLst>
        </pc:picChg>
        <pc:cxnChg chg="add">
          <ac:chgData name="Edvinas K" userId="7d071e26f81614c5" providerId="LiveId" clId="{9362B111-B0A2-4CB9-9D2F-294B69C5A706}" dt="2023-07-10T18:50:22.975" v="439" actId="11529"/>
          <ac:cxnSpMkLst>
            <pc:docMk/>
            <pc:sldMk cId="435092851" sldId="367"/>
            <ac:cxnSpMk id="13" creationId="{8E4F5662-0311-6818-7E5C-6F8F1BBED07F}"/>
          </ac:cxnSpMkLst>
        </pc:cxnChg>
        <pc:cxnChg chg="add">
          <ac:chgData name="Edvinas K" userId="7d071e26f81614c5" providerId="LiveId" clId="{9362B111-B0A2-4CB9-9D2F-294B69C5A706}" dt="2023-07-10T18:50:33.220" v="440" actId="11529"/>
          <ac:cxnSpMkLst>
            <pc:docMk/>
            <pc:sldMk cId="435092851" sldId="367"/>
            <ac:cxnSpMk id="15" creationId="{F81D2252-9AC6-EEE8-932E-8B2465EF010E}"/>
          </ac:cxnSpMkLst>
        </pc:cxnChg>
        <pc:cxnChg chg="add mod">
          <ac:chgData name="Edvinas K" userId="7d071e26f81614c5" providerId="LiveId" clId="{9362B111-B0A2-4CB9-9D2F-294B69C5A706}" dt="2023-07-10T18:50:49.227" v="442" actId="14100"/>
          <ac:cxnSpMkLst>
            <pc:docMk/>
            <pc:sldMk cId="435092851" sldId="367"/>
            <ac:cxnSpMk id="17" creationId="{6F0C47DE-9736-4C66-AACB-D3EC095F2F1D}"/>
          </ac:cxnSpMkLst>
        </pc:cxnChg>
      </pc:sldChg>
      <pc:sldChg chg="addSp modSp add mod modTransition">
        <pc:chgData name="Edvinas K" userId="7d071e26f81614c5" providerId="LiveId" clId="{9362B111-B0A2-4CB9-9D2F-294B69C5A706}" dt="2023-07-18T07:56:32.382" v="5968" actId="20577"/>
        <pc:sldMkLst>
          <pc:docMk/>
          <pc:sldMk cId="4269562010" sldId="368"/>
        </pc:sldMkLst>
        <pc:spChg chg="mod">
          <ac:chgData name="Edvinas K" userId="7d071e26f81614c5" providerId="LiveId" clId="{9362B111-B0A2-4CB9-9D2F-294B69C5A706}" dt="2023-07-10T18:34:53.488" v="241"/>
          <ac:spMkLst>
            <pc:docMk/>
            <pc:sldMk cId="4269562010" sldId="368"/>
            <ac:spMk id="123" creationId="{00000000-0000-0000-0000-000000000000}"/>
          </ac:spMkLst>
        </pc:spChg>
        <pc:spChg chg="mod">
          <ac:chgData name="Edvinas K" userId="7d071e26f81614c5" providerId="LiveId" clId="{9362B111-B0A2-4CB9-9D2F-294B69C5A706}" dt="2023-07-18T07:56:32.382" v="5968" actId="20577"/>
          <ac:spMkLst>
            <pc:docMk/>
            <pc:sldMk cId="4269562010" sldId="368"/>
            <ac:spMk id="124" creationId="{00000000-0000-0000-0000-000000000000}"/>
          </ac:spMkLst>
        </pc:spChg>
        <pc:spChg chg="mod">
          <ac:chgData name="Edvinas K" userId="7d071e26f81614c5" providerId="LiveId" clId="{9362B111-B0A2-4CB9-9D2F-294B69C5A706}" dt="2023-07-12T15:49:13.499" v="1981" actId="20577"/>
          <ac:spMkLst>
            <pc:docMk/>
            <pc:sldMk cId="4269562010" sldId="368"/>
            <ac:spMk id="125" creationId="{00000000-0000-0000-0000-000000000000}"/>
          </ac:spMkLst>
        </pc:spChg>
        <pc:picChg chg="add mod">
          <ac:chgData name="Edvinas K" userId="7d071e26f81614c5" providerId="LiveId" clId="{9362B111-B0A2-4CB9-9D2F-294B69C5A706}" dt="2023-07-12T16:19:10.726" v="2429" actId="1076"/>
          <ac:picMkLst>
            <pc:docMk/>
            <pc:sldMk cId="4269562010" sldId="368"/>
            <ac:picMk id="2" creationId="{033B55F6-894E-ED10-2D7E-C8890E81A0ED}"/>
          </ac:picMkLst>
        </pc:picChg>
        <pc:picChg chg="add mod">
          <ac:chgData name="Edvinas K" userId="7d071e26f81614c5" providerId="LiveId" clId="{9362B111-B0A2-4CB9-9D2F-294B69C5A706}" dt="2023-07-12T16:19:10.726" v="2429" actId="1076"/>
          <ac:picMkLst>
            <pc:docMk/>
            <pc:sldMk cId="4269562010" sldId="368"/>
            <ac:picMk id="4" creationId="{579CD6F3-A8C0-3013-CF1E-68494A2E477F}"/>
          </ac:picMkLst>
        </pc:picChg>
        <pc:cxnChg chg="add mod">
          <ac:chgData name="Edvinas K" userId="7d071e26f81614c5" providerId="LiveId" clId="{9362B111-B0A2-4CB9-9D2F-294B69C5A706}" dt="2023-07-12T16:19:10.726" v="2429" actId="1076"/>
          <ac:cxnSpMkLst>
            <pc:docMk/>
            <pc:sldMk cId="4269562010" sldId="368"/>
            <ac:cxnSpMk id="3" creationId="{66439579-4B9C-1C57-AE34-B32403E693B9}"/>
          </ac:cxnSpMkLst>
        </pc:cxnChg>
      </pc:sldChg>
      <pc:sldChg chg="addSp delSp modSp add mod modTransition">
        <pc:chgData name="Edvinas K" userId="7d071e26f81614c5" providerId="LiveId" clId="{9362B111-B0A2-4CB9-9D2F-294B69C5A706}" dt="2023-07-18T07:56:21.912" v="5965" actId="20577"/>
        <pc:sldMkLst>
          <pc:docMk/>
          <pc:sldMk cId="1682083484" sldId="369"/>
        </pc:sldMkLst>
        <pc:spChg chg="mod">
          <ac:chgData name="Edvinas K" userId="7d071e26f81614c5" providerId="LiveId" clId="{9362B111-B0A2-4CB9-9D2F-294B69C5A706}" dt="2023-07-10T18:35:58.792" v="263" actId="20577"/>
          <ac:spMkLst>
            <pc:docMk/>
            <pc:sldMk cId="1682083484" sldId="369"/>
            <ac:spMk id="123" creationId="{00000000-0000-0000-0000-000000000000}"/>
          </ac:spMkLst>
        </pc:spChg>
        <pc:spChg chg="mod">
          <ac:chgData name="Edvinas K" userId="7d071e26f81614c5" providerId="LiveId" clId="{9362B111-B0A2-4CB9-9D2F-294B69C5A706}" dt="2023-07-18T07:56:21.912" v="5965" actId="20577"/>
          <ac:spMkLst>
            <pc:docMk/>
            <pc:sldMk cId="1682083484" sldId="369"/>
            <ac:spMk id="124" creationId="{00000000-0000-0000-0000-000000000000}"/>
          </ac:spMkLst>
        </pc:spChg>
        <pc:spChg chg="mod">
          <ac:chgData name="Edvinas K" userId="7d071e26f81614c5" providerId="LiveId" clId="{9362B111-B0A2-4CB9-9D2F-294B69C5A706}" dt="2023-07-18T07:56:18.764" v="5964" actId="20577"/>
          <ac:spMkLst>
            <pc:docMk/>
            <pc:sldMk cId="1682083484" sldId="369"/>
            <ac:spMk id="125" creationId="{00000000-0000-0000-0000-000000000000}"/>
          </ac:spMkLst>
        </pc:spChg>
        <pc:picChg chg="add mod">
          <ac:chgData name="Edvinas K" userId="7d071e26f81614c5" providerId="LiveId" clId="{9362B111-B0A2-4CB9-9D2F-294B69C5A706}" dt="2023-07-10T18:44:17.121" v="376" actId="207"/>
          <ac:picMkLst>
            <pc:docMk/>
            <pc:sldMk cId="1682083484" sldId="369"/>
            <ac:picMk id="3" creationId="{D3C22A30-E7C1-ABE9-8BB6-2032DE189E99}"/>
          </ac:picMkLst>
        </pc:picChg>
        <pc:picChg chg="add del mod">
          <ac:chgData name="Edvinas K" userId="7d071e26f81614c5" providerId="LiveId" clId="{9362B111-B0A2-4CB9-9D2F-294B69C5A706}" dt="2023-07-10T18:44:14.038" v="375"/>
          <ac:picMkLst>
            <pc:docMk/>
            <pc:sldMk cId="1682083484" sldId="369"/>
            <ac:picMk id="4" creationId="{6E7E1AF9-F05A-A974-1DE4-04E3C10AF242}"/>
          </ac:picMkLst>
        </pc:picChg>
        <pc:picChg chg="add mod">
          <ac:chgData name="Edvinas K" userId="7d071e26f81614c5" providerId="LiveId" clId="{9362B111-B0A2-4CB9-9D2F-294B69C5A706}" dt="2023-07-10T18:44:22.813" v="381" actId="1076"/>
          <ac:picMkLst>
            <pc:docMk/>
            <pc:sldMk cId="1682083484" sldId="369"/>
            <ac:picMk id="5" creationId="{6F8896A6-05A9-9EDF-72EC-F0E2AB4A46B9}"/>
          </ac:picMkLst>
        </pc:picChg>
        <pc:picChg chg="add mod">
          <ac:chgData name="Edvinas K" userId="7d071e26f81614c5" providerId="LiveId" clId="{9362B111-B0A2-4CB9-9D2F-294B69C5A706}" dt="2023-07-10T18:44:30.703" v="385" actId="1076"/>
          <ac:picMkLst>
            <pc:docMk/>
            <pc:sldMk cId="1682083484" sldId="369"/>
            <ac:picMk id="6" creationId="{DB11FE38-1237-5B1E-64F9-E85AC030B460}"/>
          </ac:picMkLst>
        </pc:picChg>
        <pc:picChg chg="add mod">
          <ac:chgData name="Edvinas K" userId="7d071e26f81614c5" providerId="LiveId" clId="{9362B111-B0A2-4CB9-9D2F-294B69C5A706}" dt="2023-07-10T18:44:28.515" v="384" actId="1076"/>
          <ac:picMkLst>
            <pc:docMk/>
            <pc:sldMk cId="1682083484" sldId="369"/>
            <ac:picMk id="7" creationId="{AC8BFE3B-ED67-220E-0296-D42C80581844}"/>
          </ac:picMkLst>
        </pc:picChg>
      </pc:sldChg>
      <pc:sldChg chg="addSp modSp add mod modTransition">
        <pc:chgData name="Edvinas K" userId="7d071e26f81614c5" providerId="LiveId" clId="{9362B111-B0A2-4CB9-9D2F-294B69C5A706}" dt="2023-07-18T07:56:28.294" v="5967" actId="20577"/>
        <pc:sldMkLst>
          <pc:docMk/>
          <pc:sldMk cId="136535337" sldId="370"/>
        </pc:sldMkLst>
        <pc:spChg chg="mod">
          <ac:chgData name="Edvinas K" userId="7d071e26f81614c5" providerId="LiveId" clId="{9362B111-B0A2-4CB9-9D2F-294B69C5A706}" dt="2023-07-18T07:56:28.294" v="5967" actId="20577"/>
          <ac:spMkLst>
            <pc:docMk/>
            <pc:sldMk cId="136535337" sldId="370"/>
            <ac:spMk id="124" creationId="{00000000-0000-0000-0000-000000000000}"/>
          </ac:spMkLst>
        </pc:spChg>
        <pc:spChg chg="mod">
          <ac:chgData name="Edvinas K" userId="7d071e26f81614c5" providerId="LiveId" clId="{9362B111-B0A2-4CB9-9D2F-294B69C5A706}" dt="2023-07-10T18:56:53.620" v="1398" actId="313"/>
          <ac:spMkLst>
            <pc:docMk/>
            <pc:sldMk cId="136535337" sldId="370"/>
            <ac:spMk id="125" creationId="{00000000-0000-0000-0000-000000000000}"/>
          </ac:spMkLst>
        </pc:spChg>
        <pc:picChg chg="add mod">
          <ac:chgData name="Edvinas K" userId="7d071e26f81614c5" providerId="LiveId" clId="{9362B111-B0A2-4CB9-9D2F-294B69C5A706}" dt="2023-07-10T18:56:43.758" v="1396" actId="1440"/>
          <ac:picMkLst>
            <pc:docMk/>
            <pc:sldMk cId="136535337" sldId="370"/>
            <ac:picMk id="3" creationId="{D1DF76E7-5BAD-A9BF-A11B-9F74F7F7730D}"/>
          </ac:picMkLst>
        </pc:picChg>
      </pc:sldChg>
      <pc:sldChg chg="addSp delSp modSp add mod modTransition">
        <pc:chgData name="Edvinas K" userId="7d071e26f81614c5" providerId="LiveId" clId="{9362B111-B0A2-4CB9-9D2F-294B69C5A706}" dt="2023-07-18T07:56:35.136" v="5969" actId="20577"/>
        <pc:sldMkLst>
          <pc:docMk/>
          <pc:sldMk cId="1188164309" sldId="371"/>
        </pc:sldMkLst>
        <pc:spChg chg="mod">
          <ac:chgData name="Edvinas K" userId="7d071e26f81614c5" providerId="LiveId" clId="{9362B111-B0A2-4CB9-9D2F-294B69C5A706}" dt="2023-07-18T07:56:35.136" v="5969" actId="20577"/>
          <ac:spMkLst>
            <pc:docMk/>
            <pc:sldMk cId="1188164309" sldId="371"/>
            <ac:spMk id="124" creationId="{00000000-0000-0000-0000-000000000000}"/>
          </ac:spMkLst>
        </pc:spChg>
        <pc:spChg chg="mod">
          <ac:chgData name="Edvinas K" userId="7d071e26f81614c5" providerId="LiveId" clId="{9362B111-B0A2-4CB9-9D2F-294B69C5A706}" dt="2023-07-12T16:17:25.575" v="2409" actId="1076"/>
          <ac:spMkLst>
            <pc:docMk/>
            <pc:sldMk cId="1188164309" sldId="371"/>
            <ac:spMk id="125" creationId="{00000000-0000-0000-0000-000000000000}"/>
          </ac:spMkLst>
        </pc:spChg>
        <pc:picChg chg="add del mod">
          <ac:chgData name="Edvinas K" userId="7d071e26f81614c5" providerId="LiveId" clId="{9362B111-B0A2-4CB9-9D2F-294B69C5A706}" dt="2023-07-12T16:19:06.529" v="2427" actId="21"/>
          <ac:picMkLst>
            <pc:docMk/>
            <pc:sldMk cId="1188164309" sldId="371"/>
            <ac:picMk id="3" creationId="{13BFD38E-A006-163D-BB14-EC3A9ED66F12}"/>
          </ac:picMkLst>
        </pc:picChg>
        <pc:picChg chg="add del mod">
          <ac:chgData name="Edvinas K" userId="7d071e26f81614c5" providerId="LiveId" clId="{9362B111-B0A2-4CB9-9D2F-294B69C5A706}" dt="2023-07-12T16:18:41.939" v="2421" actId="478"/>
          <ac:picMkLst>
            <pc:docMk/>
            <pc:sldMk cId="1188164309" sldId="371"/>
            <ac:picMk id="5" creationId="{724421F2-96D5-3A33-A327-CBF96CF5920C}"/>
          </ac:picMkLst>
        </pc:picChg>
        <pc:picChg chg="add del mod">
          <ac:chgData name="Edvinas K" userId="7d071e26f81614c5" providerId="LiveId" clId="{9362B111-B0A2-4CB9-9D2F-294B69C5A706}" dt="2023-07-12T16:19:06.529" v="2427" actId="21"/>
          <ac:picMkLst>
            <pc:docMk/>
            <pc:sldMk cId="1188164309" sldId="371"/>
            <ac:picMk id="10" creationId="{3579E986-1337-3C60-CEB4-2DC8F7AB314E}"/>
          </ac:picMkLst>
        </pc:picChg>
        <pc:picChg chg="add mod">
          <ac:chgData name="Edvinas K" userId="7d071e26f81614c5" providerId="LiveId" clId="{9362B111-B0A2-4CB9-9D2F-294B69C5A706}" dt="2023-07-12T16:19:53.474" v="2433" actId="1076"/>
          <ac:picMkLst>
            <pc:docMk/>
            <pc:sldMk cId="1188164309" sldId="371"/>
            <ac:picMk id="12" creationId="{AC35BF31-9E93-886A-3D5F-0632F129241C}"/>
          </ac:picMkLst>
        </pc:picChg>
        <pc:cxnChg chg="add del mod">
          <ac:chgData name="Edvinas K" userId="7d071e26f81614c5" providerId="LiveId" clId="{9362B111-B0A2-4CB9-9D2F-294B69C5A706}" dt="2023-07-12T16:19:06.529" v="2427" actId="21"/>
          <ac:cxnSpMkLst>
            <pc:docMk/>
            <pc:sldMk cId="1188164309" sldId="371"/>
            <ac:cxnSpMk id="7" creationId="{F64115F7-E78C-67DB-67A4-45627CDAEDC4}"/>
          </ac:cxnSpMkLst>
        </pc:cxnChg>
      </pc:sldChg>
      <pc:sldChg chg="modSp add mod modTransition">
        <pc:chgData name="Edvinas K" userId="7d071e26f81614c5" providerId="LiveId" clId="{9362B111-B0A2-4CB9-9D2F-294B69C5A706}" dt="2023-07-18T07:56:40.832" v="5972" actId="20577"/>
        <pc:sldMkLst>
          <pc:docMk/>
          <pc:sldMk cId="3848408165" sldId="372"/>
        </pc:sldMkLst>
        <pc:spChg chg="mod">
          <ac:chgData name="Edvinas K" userId="7d071e26f81614c5" providerId="LiveId" clId="{9362B111-B0A2-4CB9-9D2F-294B69C5A706}" dt="2023-07-12T16:39:43.554" v="3600" actId="20577"/>
          <ac:spMkLst>
            <pc:docMk/>
            <pc:sldMk cId="3848408165" sldId="372"/>
            <ac:spMk id="7" creationId="{8393EA32-1E5C-4940-ABB7-ACA92E12BC62}"/>
          </ac:spMkLst>
        </pc:spChg>
        <pc:spChg chg="mod">
          <ac:chgData name="Edvinas K" userId="7d071e26f81614c5" providerId="LiveId" clId="{9362B111-B0A2-4CB9-9D2F-294B69C5A706}" dt="2023-07-12T16:45:49.170" v="4258" actId="20577"/>
          <ac:spMkLst>
            <pc:docMk/>
            <pc:sldMk cId="3848408165" sldId="372"/>
            <ac:spMk id="10" creationId="{5370151D-47F6-1A41-84B1-BB942B57263B}"/>
          </ac:spMkLst>
        </pc:spChg>
        <pc:spChg chg="mod">
          <ac:chgData name="Edvinas K" userId="7d071e26f81614c5" providerId="LiveId" clId="{9362B111-B0A2-4CB9-9D2F-294B69C5A706}" dt="2023-07-18T07:56:40.832" v="5972" actId="20577"/>
          <ac:spMkLst>
            <pc:docMk/>
            <pc:sldMk cId="3848408165" sldId="372"/>
            <ac:spMk id="194" creationId="{00000000-0000-0000-0000-000000000000}"/>
          </ac:spMkLst>
        </pc:spChg>
        <pc:picChg chg="mod">
          <ac:chgData name="Edvinas K" userId="7d071e26f81614c5" providerId="LiveId" clId="{9362B111-B0A2-4CB9-9D2F-294B69C5A706}" dt="2023-07-12T16:20:37.702" v="2436" actId="1076"/>
          <ac:picMkLst>
            <pc:docMk/>
            <pc:sldMk cId="3848408165" sldId="372"/>
            <ac:picMk id="6" creationId="{9BD39082-EE2F-9B4F-A3C9-2A11A9B5629A}"/>
          </ac:picMkLst>
        </pc:picChg>
      </pc:sldChg>
      <pc:sldChg chg="modSp add mod modTransition">
        <pc:chgData name="Edvinas K" userId="7d071e26f81614c5" providerId="LiveId" clId="{9362B111-B0A2-4CB9-9D2F-294B69C5A706}" dt="2023-07-18T07:56:38.977" v="5971" actId="20577"/>
        <pc:sldMkLst>
          <pc:docMk/>
          <pc:sldMk cId="4098519492" sldId="373"/>
        </pc:sldMkLst>
        <pc:spChg chg="mod">
          <ac:chgData name="Edvinas K" userId="7d071e26f81614c5" providerId="LiveId" clId="{9362B111-B0A2-4CB9-9D2F-294B69C5A706}" dt="2023-07-12T16:45:42.440" v="4254" actId="20577"/>
          <ac:spMkLst>
            <pc:docMk/>
            <pc:sldMk cId="4098519492" sldId="373"/>
            <ac:spMk id="7" creationId="{8393EA32-1E5C-4940-ABB7-ACA92E12BC62}"/>
          </ac:spMkLst>
        </pc:spChg>
        <pc:spChg chg="mod">
          <ac:chgData name="Edvinas K" userId="7d071e26f81614c5" providerId="LiveId" clId="{9362B111-B0A2-4CB9-9D2F-294B69C5A706}" dt="2023-07-12T16:40:57.088" v="3670" actId="20577"/>
          <ac:spMkLst>
            <pc:docMk/>
            <pc:sldMk cId="4098519492" sldId="373"/>
            <ac:spMk id="10" creationId="{5370151D-47F6-1A41-84B1-BB942B57263B}"/>
          </ac:spMkLst>
        </pc:spChg>
        <pc:spChg chg="mod">
          <ac:chgData name="Edvinas K" userId="7d071e26f81614c5" providerId="LiveId" clId="{9362B111-B0A2-4CB9-9D2F-294B69C5A706}" dt="2023-07-18T07:56:38.977" v="5971" actId="20577"/>
          <ac:spMkLst>
            <pc:docMk/>
            <pc:sldMk cId="4098519492" sldId="373"/>
            <ac:spMk id="194" creationId="{00000000-0000-0000-0000-000000000000}"/>
          </ac:spMkLst>
        </pc:spChg>
      </pc:sldChg>
      <pc:sldChg chg="addSp delSp modSp add mod modTransition">
        <pc:chgData name="Edvinas K" userId="7d071e26f81614c5" providerId="LiveId" clId="{9362B111-B0A2-4CB9-9D2F-294B69C5A706}" dt="2023-07-18T07:56:45.799" v="5974" actId="20577"/>
        <pc:sldMkLst>
          <pc:docMk/>
          <pc:sldMk cId="1883842092" sldId="374"/>
        </pc:sldMkLst>
        <pc:spChg chg="del">
          <ac:chgData name="Edvinas K" userId="7d071e26f81614c5" providerId="LiveId" clId="{9362B111-B0A2-4CB9-9D2F-294B69C5A706}" dt="2023-07-12T17:13:15.754" v="4931" actId="478"/>
          <ac:spMkLst>
            <pc:docMk/>
            <pc:sldMk cId="1883842092" sldId="374"/>
            <ac:spMk id="12" creationId="{F721AE15-A8B2-D886-83DA-60B04B179C6D}"/>
          </ac:spMkLst>
        </pc:spChg>
        <pc:spChg chg="mod">
          <ac:chgData name="Edvinas K" userId="7d071e26f81614c5" providerId="LiveId" clId="{9362B111-B0A2-4CB9-9D2F-294B69C5A706}" dt="2023-07-18T07:56:45.799" v="5974" actId="20577"/>
          <ac:spMkLst>
            <pc:docMk/>
            <pc:sldMk cId="1883842092" sldId="374"/>
            <ac:spMk id="124" creationId="{00000000-0000-0000-0000-000000000000}"/>
          </ac:spMkLst>
        </pc:spChg>
        <pc:spChg chg="mod">
          <ac:chgData name="Edvinas K" userId="7d071e26f81614c5" providerId="LiveId" clId="{9362B111-B0A2-4CB9-9D2F-294B69C5A706}" dt="2023-07-12T17:14:19.405" v="5201" actId="20577"/>
          <ac:spMkLst>
            <pc:docMk/>
            <pc:sldMk cId="1883842092" sldId="374"/>
            <ac:spMk id="125" creationId="{00000000-0000-0000-0000-000000000000}"/>
          </ac:spMkLst>
        </pc:spChg>
        <pc:picChg chg="del">
          <ac:chgData name="Edvinas K" userId="7d071e26f81614c5" providerId="LiveId" clId="{9362B111-B0A2-4CB9-9D2F-294B69C5A706}" dt="2023-07-12T17:13:14.875" v="4930" actId="478"/>
          <ac:picMkLst>
            <pc:docMk/>
            <pc:sldMk cId="1883842092" sldId="374"/>
            <ac:picMk id="3" creationId="{DE9D70B8-3694-5BCA-BEB5-1B570882EDF7}"/>
          </ac:picMkLst>
        </pc:picChg>
        <pc:picChg chg="add mod">
          <ac:chgData name="Edvinas K" userId="7d071e26f81614c5" providerId="LiveId" clId="{9362B111-B0A2-4CB9-9D2F-294B69C5A706}" dt="2023-07-12T17:16:55.426" v="5205" actId="1440"/>
          <ac:picMkLst>
            <pc:docMk/>
            <pc:sldMk cId="1883842092" sldId="374"/>
            <ac:picMk id="4" creationId="{3D4A9900-894C-BA18-FB3C-7D4EA48592AD}"/>
          </ac:picMkLst>
        </pc:picChg>
        <pc:picChg chg="del">
          <ac:chgData name="Edvinas K" userId="7d071e26f81614c5" providerId="LiveId" clId="{9362B111-B0A2-4CB9-9D2F-294B69C5A706}" dt="2023-07-12T17:13:14.506" v="4929" actId="478"/>
          <ac:picMkLst>
            <pc:docMk/>
            <pc:sldMk cId="1883842092" sldId="374"/>
            <ac:picMk id="5" creationId="{466BE677-A43D-0BA3-B5DD-23C1F076D777}"/>
          </ac:picMkLst>
        </pc:picChg>
        <pc:picChg chg="del">
          <ac:chgData name="Edvinas K" userId="7d071e26f81614c5" providerId="LiveId" clId="{9362B111-B0A2-4CB9-9D2F-294B69C5A706}" dt="2023-07-12T17:13:12.308" v="4926" actId="478"/>
          <ac:picMkLst>
            <pc:docMk/>
            <pc:sldMk cId="1883842092" sldId="374"/>
            <ac:picMk id="7" creationId="{B647084E-118A-3AE9-7FB2-2288772E732A}"/>
          </ac:picMkLst>
        </pc:picChg>
        <pc:cxnChg chg="del mod">
          <ac:chgData name="Edvinas K" userId="7d071e26f81614c5" providerId="LiveId" clId="{9362B111-B0A2-4CB9-9D2F-294B69C5A706}" dt="2023-07-12T17:13:13.306" v="4927" actId="478"/>
          <ac:cxnSpMkLst>
            <pc:docMk/>
            <pc:sldMk cId="1883842092" sldId="374"/>
            <ac:cxnSpMk id="9" creationId="{257DE459-87F2-9619-2AC4-2AB8C6E7045E}"/>
          </ac:cxnSpMkLst>
        </pc:cxnChg>
        <pc:cxnChg chg="del">
          <ac:chgData name="Edvinas K" userId="7d071e26f81614c5" providerId="LiveId" clId="{9362B111-B0A2-4CB9-9D2F-294B69C5A706}" dt="2023-07-12T17:13:14.069" v="4928" actId="478"/>
          <ac:cxnSpMkLst>
            <pc:docMk/>
            <pc:sldMk cId="1883842092" sldId="374"/>
            <ac:cxnSpMk id="11" creationId="{27E6A086-3F72-0B33-8008-FCFB03296BF3}"/>
          </ac:cxnSpMkLst>
        </pc:cxnChg>
      </pc:sldChg>
      <pc:sldChg chg="modSp add mod modTransition">
        <pc:chgData name="Edvinas K" userId="7d071e26f81614c5" providerId="LiveId" clId="{9362B111-B0A2-4CB9-9D2F-294B69C5A706}" dt="2023-07-18T07:56:50.575" v="5976" actId="20577"/>
        <pc:sldMkLst>
          <pc:docMk/>
          <pc:sldMk cId="3463038888" sldId="375"/>
        </pc:sldMkLst>
        <pc:spChg chg="mod">
          <ac:chgData name="Edvinas K" userId="7d071e26f81614c5" providerId="LiveId" clId="{9362B111-B0A2-4CB9-9D2F-294B69C5A706}" dt="2023-07-12T17:23:25.231" v="5803" actId="20577"/>
          <ac:spMkLst>
            <pc:docMk/>
            <pc:sldMk cId="3463038888" sldId="375"/>
            <ac:spMk id="7" creationId="{8393EA32-1E5C-4940-ABB7-ACA92E12BC62}"/>
          </ac:spMkLst>
        </pc:spChg>
        <pc:spChg chg="mod">
          <ac:chgData name="Edvinas K" userId="7d071e26f81614c5" providerId="LiveId" clId="{9362B111-B0A2-4CB9-9D2F-294B69C5A706}" dt="2023-07-12T17:26:25.415" v="5936" actId="20577"/>
          <ac:spMkLst>
            <pc:docMk/>
            <pc:sldMk cId="3463038888" sldId="375"/>
            <ac:spMk id="10" creationId="{5370151D-47F6-1A41-84B1-BB942B57263B}"/>
          </ac:spMkLst>
        </pc:spChg>
        <pc:spChg chg="mod">
          <ac:chgData name="Edvinas K" userId="7d071e26f81614c5" providerId="LiveId" clId="{9362B111-B0A2-4CB9-9D2F-294B69C5A706}" dt="2023-07-18T07:56:50.575" v="5976" actId="20577"/>
          <ac:spMkLst>
            <pc:docMk/>
            <pc:sldMk cId="3463038888" sldId="375"/>
            <ac:spMk id="194" creationId="{00000000-0000-0000-0000-000000000000}"/>
          </ac:spMkLst>
        </pc:spChg>
      </pc:sldChg>
      <pc:sldMasterChg chg="modTransition modSldLayout">
        <pc:chgData name="Edvinas K" userId="7d071e26f81614c5" providerId="LiveId" clId="{9362B111-B0A2-4CB9-9D2F-294B69C5A706}" dt="2023-07-12T17:26:37.971" v="5938"/>
        <pc:sldMasterMkLst>
          <pc:docMk/>
          <pc:sldMasterMk cId="0" sldId="2147483648"/>
        </pc:sldMasterMkLst>
        <pc:sldLayoutChg chg="modTransition">
          <pc:chgData name="Edvinas K" userId="7d071e26f81614c5" providerId="LiveId" clId="{9362B111-B0A2-4CB9-9D2F-294B69C5A706}" dt="2023-07-12T17:26:37.971" v="5938"/>
          <pc:sldLayoutMkLst>
            <pc:docMk/>
            <pc:sldMasterMk cId="0" sldId="2147483648"/>
            <pc:sldLayoutMk cId="0" sldId="2147483649"/>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1"/>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2"/>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4"/>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5"/>
          </pc:sldLayoutMkLst>
        </pc:sldLayoutChg>
        <pc:sldLayoutChg chg="modTransition">
          <pc:chgData name="Edvinas K" userId="7d071e26f81614c5" providerId="LiveId" clId="{9362B111-B0A2-4CB9-9D2F-294B69C5A706}" dt="2023-07-12T17:26:37.971" v="5938"/>
          <pc:sldLayoutMkLst>
            <pc:docMk/>
            <pc:sldMasterMk cId="0" sldId="2147483648"/>
            <pc:sldLayoutMk cId="1557821446" sldId="2147483656"/>
          </pc:sldLayoutMkLst>
        </pc:sldLayoutChg>
      </pc:sldMasterChg>
      <pc:sldMasterChg chg="modTransition modSldLayout">
        <pc:chgData name="Edvinas K" userId="7d071e26f81614c5" providerId="LiveId" clId="{9362B111-B0A2-4CB9-9D2F-294B69C5A706}" dt="2023-07-12T17:26:37.971" v="5938"/>
        <pc:sldMasterMkLst>
          <pc:docMk/>
          <pc:sldMasterMk cId="14586663" sldId="2147483685"/>
        </pc:sldMasterMkLst>
        <pc:sldLayoutChg chg="modTransition">
          <pc:chgData name="Edvinas K" userId="7d071e26f81614c5" providerId="LiveId" clId="{9362B111-B0A2-4CB9-9D2F-294B69C5A706}" dt="2023-07-12T17:26:37.971" v="5938"/>
          <pc:sldLayoutMkLst>
            <pc:docMk/>
            <pc:sldMasterMk cId="14586663" sldId="2147483685"/>
            <pc:sldLayoutMk cId="1565597752" sldId="2147483686"/>
          </pc:sldLayoutMkLst>
        </pc:sldLayoutChg>
        <pc:sldLayoutChg chg="modTransition">
          <pc:chgData name="Edvinas K" userId="7d071e26f81614c5" providerId="LiveId" clId="{9362B111-B0A2-4CB9-9D2F-294B69C5A706}" dt="2023-07-12T17:26:37.971" v="5938"/>
          <pc:sldLayoutMkLst>
            <pc:docMk/>
            <pc:sldMasterMk cId="14586663" sldId="2147483685"/>
            <pc:sldLayoutMk cId="167496522" sldId="2147483687"/>
          </pc:sldLayoutMkLst>
        </pc:sldLayoutChg>
        <pc:sldLayoutChg chg="modTransition">
          <pc:chgData name="Edvinas K" userId="7d071e26f81614c5" providerId="LiveId" clId="{9362B111-B0A2-4CB9-9D2F-294B69C5A706}" dt="2023-07-12T17:26:37.971" v="5938"/>
          <pc:sldLayoutMkLst>
            <pc:docMk/>
            <pc:sldMasterMk cId="14586663" sldId="2147483685"/>
            <pc:sldLayoutMk cId="711405493" sldId="2147483688"/>
          </pc:sldLayoutMkLst>
        </pc:sldLayoutChg>
        <pc:sldLayoutChg chg="modTransition">
          <pc:chgData name="Edvinas K" userId="7d071e26f81614c5" providerId="LiveId" clId="{9362B111-B0A2-4CB9-9D2F-294B69C5A706}" dt="2023-07-12T17:26:37.971" v="5938"/>
          <pc:sldLayoutMkLst>
            <pc:docMk/>
            <pc:sldMasterMk cId="14586663" sldId="2147483685"/>
            <pc:sldLayoutMk cId="2170180334" sldId="2147483689"/>
          </pc:sldLayoutMkLst>
        </pc:sldLayoutChg>
        <pc:sldLayoutChg chg="modTransition">
          <pc:chgData name="Edvinas K" userId="7d071e26f81614c5" providerId="LiveId" clId="{9362B111-B0A2-4CB9-9D2F-294B69C5A706}" dt="2023-07-12T17:26:37.971" v="5938"/>
          <pc:sldLayoutMkLst>
            <pc:docMk/>
            <pc:sldMasterMk cId="14586663" sldId="2147483685"/>
            <pc:sldLayoutMk cId="1256391893" sldId="2147483690"/>
          </pc:sldLayoutMkLst>
        </pc:sldLayoutChg>
        <pc:sldLayoutChg chg="modTransition">
          <pc:chgData name="Edvinas K" userId="7d071e26f81614c5" providerId="LiveId" clId="{9362B111-B0A2-4CB9-9D2F-294B69C5A706}" dt="2023-07-12T17:26:37.971" v="5938"/>
          <pc:sldLayoutMkLst>
            <pc:docMk/>
            <pc:sldMasterMk cId="14586663" sldId="2147483685"/>
            <pc:sldLayoutMk cId="2029085676" sldId="2147483691"/>
          </pc:sldLayoutMkLst>
        </pc:sldLayoutChg>
        <pc:sldLayoutChg chg="modTransition">
          <pc:chgData name="Edvinas K" userId="7d071e26f81614c5" providerId="LiveId" clId="{9362B111-B0A2-4CB9-9D2F-294B69C5A706}" dt="2023-07-12T17:26:37.971" v="5938"/>
          <pc:sldLayoutMkLst>
            <pc:docMk/>
            <pc:sldMasterMk cId="14586663" sldId="2147483685"/>
            <pc:sldLayoutMk cId="2179736073" sldId="2147483692"/>
          </pc:sldLayoutMkLst>
        </pc:sldLayoutChg>
        <pc:sldLayoutChg chg="modTransition">
          <pc:chgData name="Edvinas K" userId="7d071e26f81614c5" providerId="LiveId" clId="{9362B111-B0A2-4CB9-9D2F-294B69C5A706}" dt="2023-07-12T17:26:37.971" v="5938"/>
          <pc:sldLayoutMkLst>
            <pc:docMk/>
            <pc:sldMasterMk cId="14586663" sldId="2147483685"/>
            <pc:sldLayoutMk cId="271830527" sldId="2147483693"/>
          </pc:sldLayoutMkLst>
        </pc:sldLayoutChg>
        <pc:sldLayoutChg chg="modTransition">
          <pc:chgData name="Edvinas K" userId="7d071e26f81614c5" providerId="LiveId" clId="{9362B111-B0A2-4CB9-9D2F-294B69C5A706}" dt="2023-07-12T17:26:37.971" v="5938"/>
          <pc:sldLayoutMkLst>
            <pc:docMk/>
            <pc:sldMasterMk cId="14586663" sldId="2147483685"/>
            <pc:sldLayoutMk cId="3890070212" sldId="2147483694"/>
          </pc:sldLayoutMkLst>
        </pc:sldLayoutChg>
        <pc:sldLayoutChg chg="modTransition">
          <pc:chgData name="Edvinas K" userId="7d071e26f81614c5" providerId="LiveId" clId="{9362B111-B0A2-4CB9-9D2F-294B69C5A706}" dt="2023-07-12T17:26:37.971" v="5938"/>
          <pc:sldLayoutMkLst>
            <pc:docMk/>
            <pc:sldMasterMk cId="14586663" sldId="2147483685"/>
            <pc:sldLayoutMk cId="359997005" sldId="2147483695"/>
          </pc:sldLayoutMkLst>
        </pc:sldLayoutChg>
        <pc:sldLayoutChg chg="modTransition">
          <pc:chgData name="Edvinas K" userId="7d071e26f81614c5" providerId="LiveId" clId="{9362B111-B0A2-4CB9-9D2F-294B69C5A706}" dt="2023-07-12T17:26:37.971" v="5938"/>
          <pc:sldLayoutMkLst>
            <pc:docMk/>
            <pc:sldMasterMk cId="14586663" sldId="2147483685"/>
            <pc:sldLayoutMk cId="3208488799" sldId="2147483696"/>
          </pc:sldLayoutMkLst>
        </pc:sldLayoutChg>
        <pc:sldLayoutChg chg="modTransition">
          <pc:chgData name="Edvinas K" userId="7d071e26f81614c5" providerId="LiveId" clId="{9362B111-B0A2-4CB9-9D2F-294B69C5A706}" dt="2023-07-12T17:26:37.971" v="5938"/>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958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680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645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5655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410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69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1368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dotnet/csharp/fundamentals/tutorials/oo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fontScale="90000"/>
          </a:bodyPr>
          <a:lstStyle/>
          <a:p>
            <a:r>
              <a:rPr lang="en-US" dirty="0" err="1"/>
              <a:t>Object Oriented Programming </a:t>
            </a:r>
            <a:r>
              <a:rPr lang="en-US" dirty="0"/>
              <a:t>(OOP)</a:t>
            </a:r>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Object Oriented Programming (OOP)</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"Book" with properties title, author and year. Write a constructor that initializes these properties. Create an object of the class and print the title, author and year of the book.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Expand the Book class from the previous exercise by adding the country of edition property. Update the constructor to initialise the permission country property. Create an object of the class and print the title, author, year and country of publication.</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the program by creating a method that accepts a list of books and the name of the author you are looking for. The method should return a new list of books that were written by the passed author.</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"Store" class. This class should store the year of opening, a list of product names and the name. Create several "Store" objects and print all products for all stores in the following format "{Name} {Date} - {ProductName}"</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4098519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Object Oriented Programming (OOP)</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and describe the Dog, Cat and Hamster classes. Each class should have 2 constructors - 1. Which </a:t>
            </a:r>
            <a:r>
              <a:rPr lang="lt-LT" sz="1400" dirty="0" err="1">
                <a:solidFill>
                  <a:schemeClr val="tx1"/>
                </a:solidFill>
                <a:latin typeface="Courier New"/>
              </a:rPr>
              <a:t>accepts</a:t>
            </a:r>
            <a:r>
              <a:rPr lang="lt-LT" sz="1400" dirty="0">
                <a:solidFill>
                  <a:schemeClr val="tx1"/>
                </a:solidFill>
                <a:latin typeface="Courier New"/>
              </a:rPr>
              <a:t> </a:t>
            </a:r>
            <a:r>
              <a:rPr lang="lt-LT" sz="1400" dirty="0" err="1">
                <a:solidFill>
                  <a:schemeClr val="tx1"/>
                </a:solidFill>
                <a:latin typeface="Courier New"/>
              </a:rPr>
              <a:t>nothing</a:t>
            </a:r>
            <a:r>
              <a:rPr lang="lt-LT" sz="1400" dirty="0">
                <a:solidFill>
                  <a:schemeClr val="tx1"/>
                </a:solidFill>
                <a:latin typeface="Courier New"/>
              </a:rPr>
              <a:t> 2. Which accepts all the "Properties" names given to your class as arguments. Create their objects and create a new method that accepts all newly created classes and returns their names in a list.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the program by creating a method that accepts lists of newly </a:t>
            </a:r>
            <a:r>
              <a:rPr lang="lt-LT" sz="1400" dirty="0" err="1">
                <a:solidFill>
                  <a:schemeClr val="tx1"/>
                </a:solidFill>
                <a:latin typeface="Courier New"/>
              </a:rPr>
              <a:t>created</a:t>
            </a:r>
            <a:r>
              <a:rPr lang="lt-LT" sz="1400" dirty="0">
                <a:solidFill>
                  <a:schemeClr val="tx1"/>
                </a:solidFill>
                <a:latin typeface="Courier New"/>
              </a:rPr>
              <a:t> </a:t>
            </a:r>
            <a:r>
              <a:rPr lang="lt-LT" sz="1400" dirty="0" err="1">
                <a:solidFill>
                  <a:schemeClr val="tx1"/>
                </a:solidFill>
                <a:latin typeface="Courier New"/>
              </a:rPr>
              <a:t>classes</a:t>
            </a:r>
            <a:r>
              <a:rPr lang="lt-LT" sz="1400" dirty="0">
                <a:solidFill>
                  <a:schemeClr val="tx1"/>
                </a:solidFill>
                <a:latin typeface="Courier New"/>
              </a:rPr>
              <a:t>(3 </a:t>
            </a:r>
            <a:r>
              <a:rPr lang="lt-LT" sz="1400" dirty="0" err="1">
                <a:solidFill>
                  <a:schemeClr val="tx1"/>
                </a:solidFill>
                <a:latin typeface="Courier New"/>
              </a:rPr>
              <a:t>Lists</a:t>
            </a:r>
            <a:r>
              <a:rPr lang="lt-LT" sz="1400" dirty="0">
                <a:solidFill>
                  <a:schemeClr val="tx1"/>
                </a:solidFill>
                <a:latin typeface="Courier New"/>
              </a:rPr>
              <a:t>), but returns a dictionary filled with the number of each kind of animal e.g. Dog 8 Cat 7 Hamster 7</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the Triangle, Square and Circle classes and describe them with the necessary properties and constructors. Extend the program with method(s) that can accept the created shape and return its area. Do the same with the perimeter.</a:t>
            </a: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848408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dirty="0" err="1"/>
              <a:t>Simple Composition</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480400" y="2671875"/>
            <a:ext cx="41868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dirty="0" err="1">
                <a:solidFill>
                  <a:prstClr val="black"/>
                </a:solidFill>
                <a:ea typeface="+mn-lt"/>
              </a:rPr>
              <a:t>In object-oriented programming, it is very important that </a:t>
            </a:r>
            <a:r>
              <a:rPr lang="lt-LT" sz="1600" kern="1200" spc="-1" dirty="0">
                <a:solidFill>
                  <a:prstClr val="black"/>
                </a:solidFill>
                <a:ea typeface="+mn-lt"/>
              </a:rPr>
              <a:t>your classes correspond to reality. In reality, we know that a machine is made of complex types (other classes) like wheels, engine.</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Each of these classes can have its own "Properties". Whether it is year of manufacture, publisher, size, quality, etc.</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process is called composition, and to implement it we just need to write a new "Property" in an existing class, whose data type is another class or a list of another class.</a:t>
            </a:r>
          </a:p>
          <a:p>
            <a:pPr marL="0" indent="0">
              <a:lnSpc>
                <a:spcPct val="150000"/>
              </a:lnSpc>
              <a:spcBef>
                <a:spcPts val="0"/>
              </a:spcBef>
              <a:buSzPts val="1100"/>
            </a:pPr>
            <a:endParaRPr lang="lt-LT" sz="1400" dirty="0">
              <a:solidFill>
                <a:schemeClr val="tx1"/>
              </a:solidFill>
            </a:endParaRPr>
          </a:p>
        </p:txBody>
      </p:sp>
      <p:pic>
        <p:nvPicPr>
          <p:cNvPr id="3" name="Picture 2">
            <a:extLst>
              <a:ext uri="{FF2B5EF4-FFF2-40B4-BE49-F238E27FC236}">
                <a16:creationId xmlns:a16="http://schemas.microsoft.com/office/drawing/2014/main" id="{DE9D70B8-3694-5BCA-BEB5-1B570882EDF7}"/>
              </a:ext>
            </a:extLst>
          </p:cNvPr>
          <p:cNvPicPr>
            <a:picLocks noChangeAspect="1"/>
          </p:cNvPicPr>
          <p:nvPr/>
        </p:nvPicPr>
        <p:blipFill>
          <a:blip r:embed="rId3"/>
          <a:stretch>
            <a:fillRect/>
          </a:stretch>
        </p:blipFill>
        <p:spPr>
          <a:xfrm>
            <a:off x="5592457" y="1699459"/>
            <a:ext cx="2579993" cy="972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66BE677-A43D-0BA3-B5DD-23C1F076D777}"/>
              </a:ext>
            </a:extLst>
          </p:cNvPr>
          <p:cNvPicPr>
            <a:picLocks noChangeAspect="1"/>
          </p:cNvPicPr>
          <p:nvPr/>
        </p:nvPicPr>
        <p:blipFill>
          <a:blip r:embed="rId4"/>
          <a:stretch>
            <a:fillRect/>
          </a:stretch>
        </p:blipFill>
        <p:spPr>
          <a:xfrm>
            <a:off x="9097657" y="1700910"/>
            <a:ext cx="2748247" cy="1069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647084E-118A-3AE9-7FB2-2288772E732A}"/>
              </a:ext>
            </a:extLst>
          </p:cNvPr>
          <p:cNvPicPr>
            <a:picLocks noChangeAspect="1"/>
          </p:cNvPicPr>
          <p:nvPr/>
        </p:nvPicPr>
        <p:blipFill>
          <a:blip r:embed="rId5"/>
          <a:stretch>
            <a:fillRect/>
          </a:stretch>
        </p:blipFill>
        <p:spPr>
          <a:xfrm>
            <a:off x="7229165" y="3429000"/>
            <a:ext cx="2219635" cy="2534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9" name="Straight Arrow Connector 8">
            <a:extLst>
              <a:ext uri="{FF2B5EF4-FFF2-40B4-BE49-F238E27FC236}">
                <a16:creationId xmlns:a16="http://schemas.microsoft.com/office/drawing/2014/main" id="{257DE459-87F2-9619-2AC4-2AB8C6E7045E}"/>
              </a:ext>
            </a:extLst>
          </p:cNvPr>
          <p:cNvCxnSpPr>
            <a:stCxn id="3" idx="2"/>
          </p:cNvCxnSpPr>
          <p:nvPr/>
        </p:nvCxnSpPr>
        <p:spPr>
          <a:xfrm>
            <a:off x="6882454" y="2671875"/>
            <a:ext cx="642298" cy="75712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27E6A086-3F72-0B33-8008-FCFB03296BF3}"/>
              </a:ext>
            </a:extLst>
          </p:cNvPr>
          <p:cNvCxnSpPr/>
          <p:nvPr/>
        </p:nvCxnSpPr>
        <p:spPr>
          <a:xfrm flipH="1">
            <a:off x="8997950" y="2770740"/>
            <a:ext cx="819150" cy="70271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F721AE15-A8B2-D886-83DA-60B04B179C6D}"/>
              </a:ext>
            </a:extLst>
          </p:cNvPr>
          <p:cNvSpPr/>
          <p:nvPr/>
        </p:nvSpPr>
        <p:spPr>
          <a:xfrm>
            <a:off x="7378700" y="4832350"/>
            <a:ext cx="1841500" cy="387350"/>
          </a:xfrm>
          <a:prstGeom prst="rect">
            <a:avLst/>
          </a:prstGeom>
          <a:noFill/>
          <a:ln>
            <a:solidFill>
              <a:srgbClr val="00B05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857659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dirty="0" err="1"/>
              <a:t>Simple Composition</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7094450" y="2563925"/>
            <a:ext cx="41868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To update the information in our composite classes, we need to call our parent class object and use it to update the information in each composite object individually as shown in the example.</a:t>
            </a:r>
          </a:p>
          <a:p>
            <a:pPr marL="0" indent="0">
              <a:lnSpc>
                <a:spcPct val="150000"/>
              </a:lnSpc>
              <a:spcBef>
                <a:spcPts val="0"/>
              </a:spcBef>
              <a:buSzPts val="1100"/>
            </a:pPr>
            <a:endParaRPr lang="lt-LT" sz="1400" dirty="0">
              <a:solidFill>
                <a:schemeClr val="tx1"/>
              </a:solidFill>
            </a:endParaRPr>
          </a:p>
        </p:txBody>
      </p:sp>
      <p:pic>
        <p:nvPicPr>
          <p:cNvPr id="4" name="Picture 3">
            <a:extLst>
              <a:ext uri="{FF2B5EF4-FFF2-40B4-BE49-F238E27FC236}">
                <a16:creationId xmlns:a16="http://schemas.microsoft.com/office/drawing/2014/main" id="{3D4A9900-894C-BA18-FB3C-7D4EA48592AD}"/>
              </a:ext>
            </a:extLst>
          </p:cNvPr>
          <p:cNvPicPr>
            <a:picLocks noChangeAspect="1"/>
          </p:cNvPicPr>
          <p:nvPr/>
        </p:nvPicPr>
        <p:blipFill>
          <a:blip r:embed="rId3"/>
          <a:stretch>
            <a:fillRect/>
          </a:stretch>
        </p:blipFill>
        <p:spPr>
          <a:xfrm>
            <a:off x="393091" y="2849004"/>
            <a:ext cx="6496659" cy="1737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3842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Object Oriented Programming (OOP)</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a:t>
            </a:r>
            <a:r>
              <a:rPr lang="en-US" sz="1400" dirty="0">
                <a:solidFill>
                  <a:schemeClr val="tx1"/>
                </a:solidFill>
                <a:latin typeface="Courier New"/>
              </a:rPr>
              <a:t>Car</a:t>
            </a:r>
            <a:r>
              <a:rPr lang="lt-LT" sz="1400" dirty="0">
                <a:solidFill>
                  <a:schemeClr val="tx1"/>
                </a:solidFill>
                <a:latin typeface="Courier New"/>
              </a:rPr>
              <a:t>" that has a compositional relationship with an object of class "</a:t>
            </a:r>
            <a:r>
              <a:rPr lang="en-US" sz="1400" dirty="0">
                <a:solidFill>
                  <a:schemeClr val="tx1"/>
                </a:solidFill>
                <a:latin typeface="Courier New"/>
              </a:rPr>
              <a:t>Engine</a:t>
            </a:r>
            <a:r>
              <a:rPr lang="lt-LT" sz="1400" dirty="0">
                <a:solidFill>
                  <a:schemeClr val="tx1"/>
                </a:solidFill>
                <a:latin typeface="Courier New"/>
              </a:rPr>
              <a:t>". The "</a:t>
            </a:r>
            <a:r>
              <a:rPr lang="en-US" sz="1400" dirty="0">
                <a:solidFill>
                  <a:schemeClr val="tx1"/>
                </a:solidFill>
                <a:latin typeface="Courier New"/>
              </a:rPr>
              <a:t>Car</a:t>
            </a:r>
            <a:r>
              <a:rPr lang="lt-LT" sz="1400" dirty="0">
                <a:solidFill>
                  <a:schemeClr val="tx1"/>
                </a:solidFill>
                <a:latin typeface="Courier New"/>
              </a:rPr>
              <a:t>" class should have a method that allows you to start the engine. "The </a:t>
            </a:r>
            <a:r>
              <a:rPr lang="en-US" sz="1400" dirty="0">
                <a:solidFill>
                  <a:schemeClr val="tx1"/>
                </a:solidFill>
                <a:latin typeface="Courier New"/>
              </a:rPr>
              <a:t>Engine </a:t>
            </a:r>
            <a:r>
              <a:rPr lang="lt-LT" sz="1400" dirty="0">
                <a:solidFill>
                  <a:schemeClr val="tx1"/>
                </a:solidFill>
                <a:latin typeface="Courier New"/>
              </a:rPr>
              <a:t>class should have a </a:t>
            </a:r>
            <a:r>
              <a:rPr lang="en-US" sz="1400" dirty="0">
                <a:solidFill>
                  <a:schemeClr val="tx1"/>
                </a:solidFill>
                <a:latin typeface="Courier New"/>
              </a:rPr>
              <a:t>Property </a:t>
            </a:r>
            <a:r>
              <a:rPr lang="lt-LT" sz="1400" dirty="0">
                <a:solidFill>
                  <a:schemeClr val="tx1"/>
                </a:solidFill>
                <a:latin typeface="Courier New"/>
              </a:rPr>
              <a:t>that returns information about the state of the engine (on/off). </a:t>
            </a:r>
            <a:r>
              <a:rPr lang="en-US" sz="1400" dirty="0" err="1">
                <a:solidFill>
                  <a:schemeClr val="tx1"/>
                </a:solidFill>
                <a:latin typeface="Courier New"/>
              </a:rPr>
              <a:t>Create a </a:t>
            </a:r>
            <a:r>
              <a:rPr lang="lt-LT" sz="1400" dirty="0">
                <a:solidFill>
                  <a:schemeClr val="tx1"/>
                </a:solidFill>
                <a:latin typeface="Courier New"/>
              </a:rPr>
              <a:t>method that accepts a Car object and outputs to the screen whether the engine of this machine is on.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"Person" that has a compositional relationship with an object of class "Address". The "Person" class should have the properties name and age, while the "Address" class should have the properties city and street. Create an object from the "Person" class and print its information, including the address.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Bank that has a compositional relationship with the objects of the class Account. You should create a method that accepts a Bank object and opens a new account. The "Account" class should have properties owner and balance. Create objects from the "Account" class and perform operations like opening accounts and updating the balance.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752101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Object Oriented Programming (OOP)</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and describe the classes needed to create an e-shop. Think about what your shop sells. Who are its users. Try to create a detailed functionality of the e-shop from the buyer's side. When you switch on the application, you can look at the products, filter them minimally by category, add them to the shopping cart and go shopping.</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463038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a:ln>
                  <a:noFill/>
                </a:ln>
                <a:solidFill>
                  <a:srgbClr val="000000"/>
                </a:solidFill>
                <a:effectLst/>
                <a:uLnTx/>
                <a:uFillTx/>
                <a:latin typeface="Arial"/>
                <a:ea typeface="Arial"/>
              </a:rPr>
              <a:t>Object Oriented Programming </a:t>
            </a:r>
            <a:r>
              <a:rPr kumimoji="0" lang="lt-LT" sz="1300" b="0" i="0" u="none" strike="noStrike" kern="1200" cap="none" spc="-1" normalizeH="0" baseline="0" noProof="0" dirty="0">
                <a:ln>
                  <a:noFill/>
                </a:ln>
                <a:solidFill>
                  <a:srgbClr val="000000"/>
                </a:solidFill>
                <a:effectLst/>
                <a:uLnTx/>
                <a:uFillTx/>
                <a:latin typeface="Arial"/>
                <a:ea typeface="Arial"/>
              </a:rPr>
              <a:t>(OOP)</a:t>
            </a:r>
            <a:endParaRPr kumimoji="0" lang="lt-LT" sz="1300" b="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https://learn.microsoft.com/en-us/dotnet/csharp/fundamentals/tutorials/oop</a:t>
            </a: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dirty="0" err="1"/>
              <a:t>Object Oriented Programming </a:t>
            </a:r>
            <a:r>
              <a:rPr lang="en-US" dirty="0"/>
              <a:t>(OOP)</a:t>
            </a:r>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lt-LT" dirty="0"/>
              <a:t>Classes</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lt-LT" dirty="0"/>
              <a:t>Classes "Properties"</a:t>
            </a:r>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a:lstStyle/>
          <a:p>
            <a:r>
              <a:rPr lang="lt-LT" dirty="0"/>
              <a:t>Class Constructors</a:t>
            </a:r>
            <a:endParaRPr dirty="0"/>
          </a:p>
        </p:txBody>
      </p:sp>
      <p:sp>
        <p:nvSpPr>
          <p:cNvPr id="223" name="Text Placeholder 6"/>
          <p:cNvSpPr>
            <a:spLocks noGrp="1"/>
          </p:cNvSpPr>
          <p:nvPr>
            <p:ph type="body" idx="2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a:lstStyle/>
          <a:p>
            <a:r>
              <a:rPr lang="lt-LT" dirty="0"/>
              <a:t>Simple Composition</a:t>
            </a:r>
            <a:endParaRPr dirty="0"/>
          </a:p>
        </p:txBody>
      </p:sp>
      <p:sp>
        <p:nvSpPr>
          <p:cNvPr id="224" name="Text Placeholder 7"/>
          <p:cNvSpPr>
            <a:spLocks noGrp="1"/>
          </p:cNvSpPr>
          <p:nvPr>
            <p:ph type="body" idx="2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a:lstStyle/>
          <a:p>
            <a:r>
              <a:rPr lang="lt-LT" dirty="0"/>
              <a:t>Complex Composition</a:t>
            </a:r>
            <a:endParaRPr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03</a:t>
              </a:r>
            </a:p>
          </p:txBody>
        </p:sp>
      </p:grpSp>
      <p:grpSp>
        <p:nvGrpSpPr>
          <p:cNvPr id="237" name="Oval 15"/>
          <p:cNvGrpSpPr/>
          <p:nvPr/>
        </p:nvGrpSpPr>
        <p:grpSpPr>
          <a:xfrm>
            <a:off x="6557633" y="3193409"/>
            <a:ext cx="731477" cy="731477"/>
            <a:chOff x="0" y="0"/>
            <a:chExt cx="731475" cy="731475"/>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04</a:t>
              </a:r>
            </a:p>
          </p:txBody>
        </p:sp>
      </p:grpSp>
      <p:grpSp>
        <p:nvGrpSpPr>
          <p:cNvPr id="240" name="Oval 16"/>
          <p:cNvGrpSpPr/>
          <p:nvPr/>
        </p:nvGrpSpPr>
        <p:grpSpPr>
          <a:xfrm>
            <a:off x="6557633" y="4403230"/>
            <a:ext cx="731477" cy="731477"/>
            <a:chOff x="0" y="0"/>
            <a:chExt cx="731475" cy="731475"/>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05</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Classes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480400" y="2671875"/>
            <a:ext cx="58061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Object-Oriented Programming (OOP) is a programming paradigm that uses objects and their interactions in the architecture of computer programs.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basic idea of OOP is to model real-world objects in program code.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A class is a template for an object that </a:t>
            </a:r>
            <a:r>
              <a:rPr lang="lt-LT" sz="1600" kern="1200" spc="-1" dirty="0">
                <a:solidFill>
                  <a:prstClr val="black"/>
                </a:solidFill>
                <a:ea typeface="+mn-lt"/>
              </a:rPr>
              <a:t>defines its properties and actions.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An object is a specific instance of this template</a:t>
            </a:r>
            <a:r>
              <a:rPr lang="lt-LT" sz="1600" kern="1200" spc="-1" dirty="0">
                <a:solidFill>
                  <a:prstClr val="black"/>
                </a:solidFill>
                <a:ea typeface="+mn-lt"/>
              </a:rPr>
              <a:t>, with its own state and ability to perform actions.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if the class is "Car", then the objects would be specific machines with unique parameters and action options.</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endParaRPr lang="lt-LT" sz="1400" dirty="0">
              <a:solidFill>
                <a:schemeClr val="tx1"/>
              </a:solidFill>
            </a:endParaRPr>
          </a:p>
        </p:txBody>
      </p:sp>
      <p:pic>
        <p:nvPicPr>
          <p:cNvPr id="3" name="Graphic 2" descr="Car outline">
            <a:extLst>
              <a:ext uri="{FF2B5EF4-FFF2-40B4-BE49-F238E27FC236}">
                <a16:creationId xmlns:a16="http://schemas.microsoft.com/office/drawing/2014/main" id="{D940B432-ADE3-31E8-9E2C-26E1C549F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1950" y="2976426"/>
            <a:ext cx="3549650" cy="3549650"/>
          </a:xfrm>
          <a:prstGeom prst="rect">
            <a:avLst/>
          </a:prstGeom>
        </p:spPr>
      </p:pic>
      <p:pic>
        <p:nvPicPr>
          <p:cNvPr id="5" name="Graphic 4" descr="Man in tuxedo">
            <a:extLst>
              <a:ext uri="{FF2B5EF4-FFF2-40B4-BE49-F238E27FC236}">
                <a16:creationId xmlns:a16="http://schemas.microsoft.com/office/drawing/2014/main" id="{59C2AD67-1DDC-CB38-6150-9FB9B54B45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7000" y="1692425"/>
            <a:ext cx="1600200" cy="4572000"/>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4 Pillars of PPE</a:t>
            </a:r>
            <a:endParaRPr lang="lt-LT" sz="3200"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5689600" y="2671875"/>
            <a:ext cx="60220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Inheritance</a:t>
            </a:r>
            <a:r>
              <a:rPr lang="lt-LT" sz="1600" kern="1200" spc="-1" dirty="0">
                <a:solidFill>
                  <a:prstClr val="black"/>
                </a:solidFill>
                <a:ea typeface="+mn-lt"/>
              </a:rPr>
              <a:t>: inheritance allows OOP to create a hierarchy in which one class can inherit properties and actions from another class</a:t>
            </a: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Abstraction</a:t>
            </a:r>
            <a:r>
              <a:rPr lang="lt-LT" sz="1600" kern="1200" spc="-1" dirty="0">
                <a:solidFill>
                  <a:prstClr val="black"/>
                </a:solidFill>
                <a:ea typeface="+mn-lt"/>
              </a:rPr>
              <a:t>: abstraction in OOP allows you to hide the complexity of the object implementation and offer a simplified interface that can be used.</a:t>
            </a: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Polymorphism</a:t>
            </a:r>
            <a:r>
              <a:rPr lang="lt-LT" sz="1600" kern="1200" spc="-1" dirty="0">
                <a:solidFill>
                  <a:prstClr val="black"/>
                </a:solidFill>
                <a:ea typeface="+mn-lt"/>
              </a:rPr>
              <a:t>: Polymorphism in OOP allows a single object to be used in different situations. It allows the behaviour of objects to be changed according to the context.</a:t>
            </a:r>
          </a:p>
          <a:p>
            <a:pPr marL="285750" indent="-285750">
              <a:lnSpc>
                <a:spcPct val="90000"/>
              </a:lnSpc>
              <a:spcBef>
                <a:spcPts val="1001"/>
              </a:spcBef>
              <a:buClrTx/>
              <a:buSzTx/>
              <a:buFont typeface="Arial" panose="020B0604020202020204" pitchFamily="34" charset="0"/>
              <a:buChar char="•"/>
            </a:pPr>
            <a:r>
              <a:rPr lang="lt-LT" sz="1600" b="1" dirty="0">
                <a:solidFill>
                  <a:schemeClr val="tx1"/>
                </a:solidFill>
              </a:rPr>
              <a:t>Encapsulation</a:t>
            </a:r>
            <a:r>
              <a:rPr lang="lt-LT" sz="1600" dirty="0">
                <a:solidFill>
                  <a:schemeClr val="tx1"/>
                </a:solidFill>
              </a:rPr>
              <a:t>: encapsulation allows the OOP to encapsulate data and actions in a single object. This means that the data and the actions that relate to it are hidden from the outside world.</a:t>
            </a:r>
          </a:p>
        </p:txBody>
      </p:sp>
      <p:pic>
        <p:nvPicPr>
          <p:cNvPr id="3" name="Graphic 2" descr="Greek Pillar outline">
            <a:extLst>
              <a:ext uri="{FF2B5EF4-FFF2-40B4-BE49-F238E27FC236}">
                <a16:creationId xmlns:a16="http://schemas.microsoft.com/office/drawing/2014/main" id="{D3C22A30-E7C1-ABE9-8BB6-2032DE189E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325" y="2363651"/>
            <a:ext cx="1822450" cy="1822450"/>
          </a:xfrm>
          <a:prstGeom prst="rect">
            <a:avLst/>
          </a:prstGeom>
        </p:spPr>
      </p:pic>
      <p:pic>
        <p:nvPicPr>
          <p:cNvPr id="5" name="Graphic 4" descr="Greek Pillar outline">
            <a:extLst>
              <a:ext uri="{FF2B5EF4-FFF2-40B4-BE49-F238E27FC236}">
                <a16:creationId xmlns:a16="http://schemas.microsoft.com/office/drawing/2014/main" id="{6F8896A6-05A9-9EDF-72EC-F0E2AB4A46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175" y="4266827"/>
            <a:ext cx="1822450" cy="1822450"/>
          </a:xfrm>
          <a:prstGeom prst="rect">
            <a:avLst/>
          </a:prstGeom>
        </p:spPr>
      </p:pic>
      <p:pic>
        <p:nvPicPr>
          <p:cNvPr id="6" name="Graphic 5" descr="Greek Pillar outline">
            <a:extLst>
              <a:ext uri="{FF2B5EF4-FFF2-40B4-BE49-F238E27FC236}">
                <a16:creationId xmlns:a16="http://schemas.microsoft.com/office/drawing/2014/main" id="{DB11FE38-1237-5B1E-64F9-E85AC030B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6670" y="2818161"/>
            <a:ext cx="1822450" cy="1822450"/>
          </a:xfrm>
          <a:prstGeom prst="rect">
            <a:avLst/>
          </a:prstGeom>
        </p:spPr>
      </p:pic>
      <p:pic>
        <p:nvPicPr>
          <p:cNvPr id="7" name="Graphic 6" descr="Greek Pillar outline">
            <a:extLst>
              <a:ext uri="{FF2B5EF4-FFF2-40B4-BE49-F238E27FC236}">
                <a16:creationId xmlns:a16="http://schemas.microsoft.com/office/drawing/2014/main" id="{AC8BFE3B-ED67-220E-0296-D42C80581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625" y="4493164"/>
            <a:ext cx="1822450" cy="1822450"/>
          </a:xfrm>
          <a:prstGeom prst="rect">
            <a:avLst/>
          </a:prstGeom>
        </p:spPr>
      </p:pic>
    </p:spTree>
    <p:extLst>
      <p:ext uri="{BB962C8B-B14F-4D97-AF65-F5344CB8AC3E}">
        <p14:creationId xmlns:p14="http://schemas.microsoft.com/office/powerpoint/2010/main" val="1682083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Creating a class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480400" y="2671875"/>
            <a:ext cx="42757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b="1" kern="1200" spc="-1" dirty="0" err="1">
                <a:solidFill>
                  <a:prstClr val="black"/>
                </a:solidFill>
                <a:ea typeface="+mn-lt"/>
              </a:rPr>
              <a:t>First</a:t>
            </a:r>
            <a:r>
              <a:rPr lang="en-US" sz="1600" kern="1200" spc="-1" dirty="0">
                <a:solidFill>
                  <a:prstClr val="black"/>
                </a:solidFill>
                <a:ea typeface="+mn-lt"/>
              </a:rPr>
              <a:t>: </a:t>
            </a:r>
            <a:r>
              <a:rPr lang="lt-LT" sz="1600" kern="1200" spc="-1" dirty="0">
                <a:solidFill>
                  <a:prstClr val="black"/>
                </a:solidFill>
                <a:ea typeface="+mn-lt"/>
              </a:rPr>
              <a:t>We create a new class (In the example, we will create it in a new "file"). You can choose to add a new class "file" either by right-clicking on the project name or by selecting "Project" from the menu bar</a:t>
            </a: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Second</a:t>
            </a:r>
            <a:r>
              <a:rPr lang="lt-LT" sz="1600" kern="1200" spc="-1" dirty="0">
                <a:solidFill>
                  <a:prstClr val="black"/>
                </a:solidFill>
                <a:ea typeface="+mn-lt"/>
              </a:rPr>
              <a:t>: We write the name of the class and see how our class is generated (public class Car)</a:t>
            </a: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Third</a:t>
            </a:r>
            <a:r>
              <a:rPr lang="lt-LT" sz="1600" kern="1200" spc="-1" dirty="0">
                <a:solidFill>
                  <a:prstClr val="black"/>
                </a:solidFill>
                <a:ea typeface="+mn-lt"/>
              </a:rPr>
              <a:t>: We create an instance of the class as shown in the Main method example</a:t>
            </a:r>
          </a:p>
          <a:p>
            <a:pPr marL="0" indent="0">
              <a:lnSpc>
                <a:spcPct val="150000"/>
              </a:lnSpc>
              <a:spcBef>
                <a:spcPts val="0"/>
              </a:spcBef>
              <a:buSzPts val="1100"/>
            </a:pPr>
            <a:endParaRPr lang="lt-LT" sz="1400" dirty="0">
              <a:solidFill>
                <a:schemeClr val="tx1"/>
              </a:solidFill>
            </a:endParaRPr>
          </a:p>
        </p:txBody>
      </p:sp>
      <p:pic>
        <p:nvPicPr>
          <p:cNvPr id="3" name="Picture 2">
            <a:extLst>
              <a:ext uri="{FF2B5EF4-FFF2-40B4-BE49-F238E27FC236}">
                <a16:creationId xmlns:a16="http://schemas.microsoft.com/office/drawing/2014/main" id="{2D32126D-71DA-0960-82E7-7EC1EABAD39B}"/>
              </a:ext>
            </a:extLst>
          </p:cNvPr>
          <p:cNvPicPr>
            <a:picLocks noChangeAspect="1"/>
          </p:cNvPicPr>
          <p:nvPr/>
        </p:nvPicPr>
        <p:blipFill>
          <a:blip r:embed="rId3"/>
          <a:stretch>
            <a:fillRect/>
          </a:stretch>
        </p:blipFill>
        <p:spPr>
          <a:xfrm>
            <a:off x="8121650" y="1854687"/>
            <a:ext cx="3697900" cy="57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69B0C7C2-71E7-FD5F-A713-298B637BE798}"/>
              </a:ext>
            </a:extLst>
          </p:cNvPr>
          <p:cNvPicPr>
            <a:picLocks noChangeAspect="1"/>
          </p:cNvPicPr>
          <p:nvPr/>
        </p:nvPicPr>
        <p:blipFill>
          <a:blip r:embed="rId4"/>
          <a:stretch>
            <a:fillRect/>
          </a:stretch>
        </p:blipFill>
        <p:spPr>
          <a:xfrm>
            <a:off x="5284945" y="687524"/>
            <a:ext cx="2573705" cy="3289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43F96214-610F-7250-3761-0346542B9E84}"/>
              </a:ext>
            </a:extLst>
          </p:cNvPr>
          <p:cNvPicPr>
            <a:picLocks noChangeAspect="1"/>
          </p:cNvPicPr>
          <p:nvPr/>
        </p:nvPicPr>
        <p:blipFill>
          <a:blip r:embed="rId5"/>
          <a:stretch>
            <a:fillRect/>
          </a:stretch>
        </p:blipFill>
        <p:spPr>
          <a:xfrm>
            <a:off x="8947921" y="3214718"/>
            <a:ext cx="1810003" cy="762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5C313219-CE71-4F9F-3E3F-3B7234264AF4}"/>
              </a:ext>
            </a:extLst>
          </p:cNvPr>
          <p:cNvPicPr>
            <a:picLocks noChangeAspect="1"/>
          </p:cNvPicPr>
          <p:nvPr/>
        </p:nvPicPr>
        <p:blipFill>
          <a:blip r:embed="rId6"/>
          <a:stretch>
            <a:fillRect/>
          </a:stretch>
        </p:blipFill>
        <p:spPr>
          <a:xfrm>
            <a:off x="8027774" y="4868799"/>
            <a:ext cx="3057952" cy="905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 name="Straight Arrow Connector 12">
            <a:extLst>
              <a:ext uri="{FF2B5EF4-FFF2-40B4-BE49-F238E27FC236}">
                <a16:creationId xmlns:a16="http://schemas.microsoft.com/office/drawing/2014/main" id="{8E4F5662-0311-6818-7E5C-6F8F1BBED07F}"/>
              </a:ext>
            </a:extLst>
          </p:cNvPr>
          <p:cNvCxnSpPr/>
          <p:nvPr/>
        </p:nvCxnSpPr>
        <p:spPr>
          <a:xfrm>
            <a:off x="7842250" y="3784600"/>
            <a:ext cx="1105671"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F81D2252-9AC6-EEE8-932E-8B2465EF010E}"/>
              </a:ext>
            </a:extLst>
          </p:cNvPr>
          <p:cNvCxnSpPr>
            <a:stCxn id="3" idx="2"/>
          </p:cNvCxnSpPr>
          <p:nvPr/>
        </p:nvCxnSpPr>
        <p:spPr>
          <a:xfrm>
            <a:off x="9970600" y="2431424"/>
            <a:ext cx="0" cy="7832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6F0C47DE-9736-4C66-AACB-D3EC095F2F1D}"/>
              </a:ext>
            </a:extLst>
          </p:cNvPr>
          <p:cNvCxnSpPr>
            <a:cxnSpLocks/>
            <a:stCxn id="7" idx="2"/>
          </p:cNvCxnSpPr>
          <p:nvPr/>
        </p:nvCxnSpPr>
        <p:spPr>
          <a:xfrm>
            <a:off x="9852923" y="3976824"/>
            <a:ext cx="40377" cy="89197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35092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Classes "Properties"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480400" y="2671875"/>
            <a:ext cx="49107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 class property (</a:t>
            </a:r>
            <a:r>
              <a:rPr lang="lt-LT" sz="1600" kern="1200" spc="-1">
                <a:solidFill>
                  <a:prstClr val="black"/>
                </a:solidFill>
                <a:ea typeface="+mn-lt"/>
              </a:rPr>
              <a:t>Property) </a:t>
            </a:r>
            <a:r>
              <a:rPr lang="lt-LT" sz="1600" kern="1200" spc="-1" dirty="0">
                <a:solidFill>
                  <a:prstClr val="black"/>
                </a:solidFill>
                <a:ea typeface="+mn-lt"/>
              </a:rPr>
              <a:t>is needed to ensure that the objects created by our class have a state or data that belongs only to that instance of the class (Instance)</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To define a Property we need to hover the mouse over our class, write "prop" and click the "tab" button 2 times.</a:t>
            </a:r>
          </a:p>
          <a:p>
            <a:pPr marL="0" indent="0">
              <a:lnSpc>
                <a:spcPct val="150000"/>
              </a:lnSpc>
              <a:spcBef>
                <a:spcPts val="0"/>
              </a:spcBef>
              <a:buSzPts val="1100"/>
            </a:pPr>
            <a:endParaRPr lang="lt-LT" sz="1400" dirty="0">
              <a:solidFill>
                <a:schemeClr val="tx1"/>
              </a:solidFill>
            </a:endParaRPr>
          </a:p>
        </p:txBody>
      </p:sp>
      <p:pic>
        <p:nvPicPr>
          <p:cNvPr id="3" name="Picture 2">
            <a:extLst>
              <a:ext uri="{FF2B5EF4-FFF2-40B4-BE49-F238E27FC236}">
                <a16:creationId xmlns:a16="http://schemas.microsoft.com/office/drawing/2014/main" id="{D1DF76E7-5BAD-A9BF-A11B-9F74F7F7730D}"/>
              </a:ext>
            </a:extLst>
          </p:cNvPr>
          <p:cNvPicPr>
            <a:picLocks noChangeAspect="1"/>
          </p:cNvPicPr>
          <p:nvPr/>
        </p:nvPicPr>
        <p:blipFill>
          <a:blip r:embed="rId3"/>
          <a:stretch>
            <a:fillRect/>
          </a:stretch>
        </p:blipFill>
        <p:spPr>
          <a:xfrm>
            <a:off x="6381439" y="2608329"/>
            <a:ext cx="4458322" cy="2019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653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Class Constructors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397850" y="2670450"/>
            <a:ext cx="4872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Constructors also support "</a:t>
            </a:r>
            <a:r>
              <a:rPr lang="en-US" sz="1600" kern="1200" spc="-1" dirty="0">
                <a:solidFill>
                  <a:prstClr val="black"/>
                </a:solidFill>
                <a:ea typeface="+mn-lt"/>
              </a:rPr>
              <a:t>constructor chaining</a:t>
            </a:r>
            <a:r>
              <a:rPr lang="lt-LT" sz="1600" kern="1200" spc="-1" dirty="0">
                <a:solidFill>
                  <a:prstClr val="black"/>
                </a:solidFill>
                <a:ea typeface="+mn-lt"/>
              </a:rPr>
              <a:t>". This allows us to </a:t>
            </a:r>
            <a:r>
              <a:rPr lang="en-US" sz="1600" kern="1200" spc="-1" dirty="0" err="1">
                <a:solidFill>
                  <a:prstClr val="black"/>
                </a:solidFill>
                <a:ea typeface="+mn-lt"/>
              </a:rPr>
              <a:t>repurpose </a:t>
            </a:r>
            <a:r>
              <a:rPr lang="lt-LT" sz="1600" kern="1200" spc="-1" dirty="0">
                <a:solidFill>
                  <a:prstClr val="black"/>
                </a:solidFill>
                <a:ea typeface="+mn-lt"/>
              </a:rPr>
              <a:t>constructors </a:t>
            </a:r>
            <a:r>
              <a:rPr lang="en-US" sz="1600" kern="1200" spc="-1" dirty="0" err="1">
                <a:solidFill>
                  <a:prstClr val="black"/>
                </a:solidFill>
                <a:ea typeface="+mn-lt"/>
              </a:rPr>
              <a:t>that have already been created </a:t>
            </a:r>
            <a:r>
              <a:rPr lang="lt-LT" sz="1600" kern="1200" spc="-1" dirty="0">
                <a:solidFill>
                  <a:prstClr val="black"/>
                </a:solidFill>
                <a:ea typeface="+mn-lt"/>
              </a:rPr>
              <a:t>using the word "this".</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this context, we are saying that when we use the Car(string brand) constructor, we also want to call the code in the empty Car() constructor.</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To do this, we use ": this()". The "this" in this place tells the program that we are talking about an object that has been created/is being created.</a:t>
            </a:r>
          </a:p>
          <a:p>
            <a:pPr marL="0" indent="0">
              <a:lnSpc>
                <a:spcPct val="150000"/>
              </a:lnSpc>
              <a:spcBef>
                <a:spcPts val="0"/>
              </a:spcBef>
              <a:buSzPts val="1100"/>
            </a:pPr>
            <a:endParaRPr lang="lt-LT" sz="1400" dirty="0">
              <a:solidFill>
                <a:schemeClr val="tx1"/>
              </a:solidFill>
            </a:endParaRPr>
          </a:p>
        </p:txBody>
      </p:sp>
      <p:pic>
        <p:nvPicPr>
          <p:cNvPr id="12" name="Picture 11">
            <a:extLst>
              <a:ext uri="{FF2B5EF4-FFF2-40B4-BE49-F238E27FC236}">
                <a16:creationId xmlns:a16="http://schemas.microsoft.com/office/drawing/2014/main" id="{AC35BF31-9E93-886A-3D5F-0632F129241C}"/>
              </a:ext>
            </a:extLst>
          </p:cNvPr>
          <p:cNvPicPr>
            <a:picLocks noChangeAspect="1"/>
          </p:cNvPicPr>
          <p:nvPr/>
        </p:nvPicPr>
        <p:blipFill>
          <a:blip r:embed="rId3"/>
          <a:stretch>
            <a:fillRect/>
          </a:stretch>
        </p:blipFill>
        <p:spPr>
          <a:xfrm>
            <a:off x="6194126" y="1971084"/>
            <a:ext cx="4286848" cy="3515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8164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Class Constructors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Object Oriented Programming (OOP)</a:t>
            </a:r>
            <a:endParaRPr lang="en-US" dirty="0" err="1"/>
          </a:p>
        </p:txBody>
      </p:sp>
      <p:sp>
        <p:nvSpPr>
          <p:cNvPr id="125" name="Google Shape;125;p3"/>
          <p:cNvSpPr txBox="1">
            <a:spLocks noGrp="1"/>
          </p:cNvSpPr>
          <p:nvPr>
            <p:ph type="body" idx="2"/>
          </p:nvPr>
        </p:nvSpPr>
        <p:spPr>
          <a:xfrm>
            <a:off x="7027250" y="2671900"/>
            <a:ext cx="4872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When we initialize a class object we use the class constructor</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constructors help us to set the initial values of the newly created object, e.g.: creation date and time</a:t>
            </a:r>
          </a:p>
          <a:p>
            <a:pPr marL="285750" indent="-285750">
              <a:lnSpc>
                <a:spcPct val="90000"/>
              </a:lnSpc>
              <a:spcBef>
                <a:spcPts val="1001"/>
              </a:spcBef>
              <a:buClrTx/>
              <a:buSzTx/>
              <a:buFont typeface="Arial" panose="020B0604020202020204" pitchFamily="34" charset="0"/>
              <a:buChar char="•"/>
            </a:pPr>
            <a:endParaRPr lang="lt-LT"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constructors also support "overload". This allows us to have multiple constructors, the most important thing is that the "signature" part of the constructor is different e.g. we can have an empty </a:t>
            </a:r>
            <a:r>
              <a:rPr lang="en-US" sz="1600" kern="1200" spc="-1" dirty="0">
                <a:solidFill>
                  <a:prstClr val="black"/>
                </a:solidFill>
                <a:ea typeface="+mn-lt"/>
              </a:rPr>
              <a:t>constructor</a:t>
            </a:r>
            <a:r>
              <a:rPr lang="lt-LT" sz="1600" kern="1200" spc="-1" dirty="0">
                <a:solidFill>
                  <a:prstClr val="black"/>
                </a:solidFill>
                <a:ea typeface="+mn-lt"/>
              </a:rPr>
              <a:t>, but also if we know information about the object give it a name.</a:t>
            </a:r>
          </a:p>
          <a:p>
            <a:pPr marL="0" indent="0">
              <a:lnSpc>
                <a:spcPct val="150000"/>
              </a:lnSpc>
              <a:spcBef>
                <a:spcPts val="0"/>
              </a:spcBef>
              <a:buSzPts val="1100"/>
            </a:pPr>
            <a:endParaRPr lang="lt-LT" sz="1400" dirty="0">
              <a:solidFill>
                <a:schemeClr val="tx1"/>
              </a:solidFill>
            </a:endParaRPr>
          </a:p>
        </p:txBody>
      </p:sp>
      <p:pic>
        <p:nvPicPr>
          <p:cNvPr id="2" name="Picture 1">
            <a:extLst>
              <a:ext uri="{FF2B5EF4-FFF2-40B4-BE49-F238E27FC236}">
                <a16:creationId xmlns:a16="http://schemas.microsoft.com/office/drawing/2014/main" id="{033B55F6-894E-ED10-2D7E-C8890E81A0ED}"/>
              </a:ext>
            </a:extLst>
          </p:cNvPr>
          <p:cNvPicPr>
            <a:picLocks noChangeAspect="1"/>
          </p:cNvPicPr>
          <p:nvPr/>
        </p:nvPicPr>
        <p:blipFill>
          <a:blip r:embed="rId3"/>
          <a:stretch>
            <a:fillRect/>
          </a:stretch>
        </p:blipFill>
        <p:spPr>
          <a:xfrm>
            <a:off x="578758" y="2773882"/>
            <a:ext cx="2947536" cy="2824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 name="Straight Arrow Connector 2">
            <a:extLst>
              <a:ext uri="{FF2B5EF4-FFF2-40B4-BE49-F238E27FC236}">
                <a16:creationId xmlns:a16="http://schemas.microsoft.com/office/drawing/2014/main" id="{66439579-4B9C-1C57-AE34-B32403E693B9}"/>
              </a:ext>
            </a:extLst>
          </p:cNvPr>
          <p:cNvCxnSpPr>
            <a:cxnSpLocks/>
            <a:stCxn id="2" idx="3"/>
          </p:cNvCxnSpPr>
          <p:nvPr/>
        </p:nvCxnSpPr>
        <p:spPr>
          <a:xfrm flipV="1">
            <a:off x="3526294" y="4186100"/>
            <a:ext cx="733677"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4" name="Picture 3">
            <a:extLst>
              <a:ext uri="{FF2B5EF4-FFF2-40B4-BE49-F238E27FC236}">
                <a16:creationId xmlns:a16="http://schemas.microsoft.com/office/drawing/2014/main" id="{579CD6F3-A8C0-3013-CF1E-68494A2E477F}"/>
              </a:ext>
            </a:extLst>
          </p:cNvPr>
          <p:cNvPicPr>
            <a:picLocks noChangeAspect="1"/>
          </p:cNvPicPr>
          <p:nvPr/>
        </p:nvPicPr>
        <p:blipFill>
          <a:blip r:embed="rId4"/>
          <a:stretch>
            <a:fillRect/>
          </a:stretch>
        </p:blipFill>
        <p:spPr>
          <a:xfrm>
            <a:off x="4259971" y="3865206"/>
            <a:ext cx="2767279" cy="641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69562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Object Oriented Programming (OOP)</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"Person" with the properties name and age. Write a constructor that initializes these properties. Create an object of the class and print the name and age of the person.</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Expand the Person class from the previous exercise by adding the height property. Add another constructor that accepts height to initialise the height property. Create an object of the class and print the name, age and height of the person.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class called "School" with properties name and city. Write a constructor that initializes these properties. Create an object of the class and print the name and city of the school.</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Expand the School class from the previous exercise by adding the Number of students property. Update the constructor to initialise the number </a:t>
            </a:r>
            <a:r>
              <a:rPr lang="lt-LT" sz="1400" dirty="0" err="1">
                <a:solidFill>
                  <a:schemeClr val="tx1"/>
                </a:solidFill>
                <a:latin typeface="Courier New"/>
              </a:rPr>
              <a:t>of</a:t>
            </a:r>
            <a:r>
              <a:rPr lang="lt-LT" sz="1400" dirty="0">
                <a:solidFill>
                  <a:schemeClr val="tx1"/>
                </a:solidFill>
                <a:latin typeface="Courier New"/>
              </a:rPr>
              <a:t> </a:t>
            </a:r>
            <a:r>
              <a:rPr lang="lt-LT" sz="1400" dirty="0" err="1">
                <a:solidFill>
                  <a:schemeClr val="tx1"/>
                </a:solidFill>
                <a:latin typeface="Courier New"/>
              </a:rPr>
              <a:t>students</a:t>
            </a:r>
            <a:r>
              <a:rPr lang="lt-LT" sz="1400" dirty="0">
                <a:solidFill>
                  <a:schemeClr val="tx1"/>
                </a:solidFill>
                <a:latin typeface="Courier New"/>
              </a:rPr>
              <a:t> property. Create a class object and print the name of the school, the city and the number </a:t>
            </a:r>
            <a:r>
              <a:rPr lang="lt-LT" sz="1400" dirty="0" err="1">
                <a:solidFill>
                  <a:schemeClr val="tx1"/>
                </a:solidFill>
                <a:latin typeface="Courier New"/>
              </a:rPr>
              <a:t>of</a:t>
            </a:r>
            <a:r>
              <a:rPr lang="lt-LT" sz="1400" dirty="0">
                <a:solidFill>
                  <a:schemeClr val="tx1"/>
                </a:solidFill>
                <a:latin typeface="Courier New"/>
              </a:rPr>
              <a:t> </a:t>
            </a:r>
            <a:r>
              <a:rPr lang="lt-LT" sz="1400" dirty="0" err="1">
                <a:solidFill>
                  <a:schemeClr val="tx1"/>
                </a:solidFill>
                <a:latin typeface="Courier New"/>
              </a:rPr>
              <a:t>students</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1EA9C-10DD-4CC6-8D29-078408DD189C}">
  <ds:schemaRefs>
    <ds:schemaRef ds:uri="http://schemas.microsoft.com/office/2006/metadata/properties"/>
    <ds:schemaRef ds:uri="http://schemas.microsoft.com/office/infopath/2007/PartnerControls"/>
    <ds:schemaRef ds:uri="dfba18a5-4def-493e-9a27-56c6f2b5380e"/>
    <ds:schemaRef ds:uri="8fd74652-856b-4187-813f-14c8f0d1a315"/>
  </ds:schemaRefs>
</ds:datastoreItem>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B60A5DD5-FE62-43B6-8417-21109A32ACCF}"/>
</file>

<file path=docProps/app.xml><?xml version="1.0" encoding="utf-8"?>
<Properties xmlns="http://schemas.openxmlformats.org/officeDocument/2006/extended-properties" xmlns:vt="http://schemas.openxmlformats.org/officeDocument/2006/docPropsVTypes">
  <TotalTime>906</TotalTime>
  <Words>1609</Words>
  <Application>Microsoft Office PowerPoint</Application>
  <PresentationFormat>Widescreen</PresentationFormat>
  <Paragraphs>92</Paragraphs>
  <Slides>16</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Courier New</vt:lpstr>
      <vt:lpstr>Symbol</vt:lpstr>
      <vt:lpstr>Wingdings</vt:lpstr>
      <vt:lpstr>Office Theme</vt:lpstr>
      <vt:lpstr>3_Office Theme</vt:lpstr>
      <vt:lpstr>Object Oriented Programming (OOP)</vt:lpstr>
      <vt:lpstr>Today you will learn</vt:lpstr>
      <vt:lpstr>Classes</vt:lpstr>
      <vt:lpstr>4 Pillars of PPE</vt:lpstr>
      <vt:lpstr>Creating a class</vt:lpstr>
      <vt:lpstr>Classes "Properties"</vt:lpstr>
      <vt:lpstr>Class Constructors</vt:lpstr>
      <vt:lpstr>Class Constructors</vt:lpstr>
      <vt:lpstr>PowerPoint Presentation</vt:lpstr>
      <vt:lpstr>PowerPoint Presentation</vt:lpstr>
      <vt:lpstr>PowerPoint Presentation</vt:lpstr>
      <vt:lpstr>Simple Composition</vt:lpstr>
      <vt:lpstr>Simple Composition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docId:9804A3B88E871CE40F3E3375A90F9D9A</cp:keywords>
  <cp:lastModifiedBy>Rokas Slaboševičius</cp:lastModifiedBy>
  <cp:revision>421</cp:revision>
  <dcterms:modified xsi:type="dcterms:W3CDTF">2023-12-11T15:57:28Z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