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5" r:id="rId5"/>
  </p:sldMasterIdLst>
  <p:notesMasterIdLst>
    <p:notesMasterId r:id="rId17"/>
  </p:notesMasterIdLst>
  <p:sldIdLst>
    <p:sldId id="257" r:id="rId6"/>
    <p:sldId id="280" r:id="rId7"/>
    <p:sldId id="367" r:id="rId8"/>
    <p:sldId id="364" r:id="rId9"/>
    <p:sldId id="368" r:id="rId10"/>
    <p:sldId id="334" r:id="rId11"/>
    <p:sldId id="370" r:id="rId12"/>
    <p:sldId id="365" r:id="rId13"/>
    <p:sldId id="366" r:id="rId14"/>
    <p:sldId id="371" r:id="rId15"/>
    <p:sldId id="277"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1D6484-0E58-40AB-ABD3-EAA56B9E16D4}" v="8" dt="2023-07-12T18:23:14.77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vinas K" userId="7d071e26f81614c5" providerId="LiveId" clId="{101D6484-0E58-40AB-ABD3-EAA56B9E16D4}"/>
    <pc:docChg chg="undo redo custSel addSld delSld modSld sldOrd modMainMaster">
      <pc:chgData name="Edvinas K" userId="7d071e26f81614c5" providerId="LiveId" clId="{101D6484-0E58-40AB-ABD3-EAA56B9E16D4}" dt="2023-07-12T18:51:55.816" v="2602" actId="20577"/>
      <pc:docMkLst>
        <pc:docMk/>
      </pc:docMkLst>
      <pc:sldChg chg="modSp mod modTransition">
        <pc:chgData name="Edvinas K" userId="7d071e26f81614c5" providerId="LiveId" clId="{101D6484-0E58-40AB-ABD3-EAA56B9E16D4}" dt="2023-07-12T18:23:14.771" v="873"/>
        <pc:sldMkLst>
          <pc:docMk/>
          <pc:sldMk cId="0" sldId="257"/>
        </pc:sldMkLst>
        <pc:spChg chg="mod">
          <ac:chgData name="Edvinas K" userId="7d071e26f81614c5" providerId="LiveId" clId="{101D6484-0E58-40AB-ABD3-EAA56B9E16D4}" dt="2023-07-12T17:28:53.293" v="34" actId="20577"/>
          <ac:spMkLst>
            <pc:docMk/>
            <pc:sldMk cId="0" sldId="257"/>
            <ac:spMk id="150" creationId="{00000000-0000-0000-0000-000000000000}"/>
          </ac:spMkLst>
        </pc:spChg>
      </pc:sldChg>
      <pc:sldChg chg="delSp modSp mod modTransition">
        <pc:chgData name="Edvinas K" userId="7d071e26f81614c5" providerId="LiveId" clId="{101D6484-0E58-40AB-ABD3-EAA56B9E16D4}" dt="2023-07-12T18:23:14.771" v="873"/>
        <pc:sldMkLst>
          <pc:docMk/>
          <pc:sldMk cId="0" sldId="277"/>
        </pc:sldMkLst>
        <pc:spChg chg="mod">
          <ac:chgData name="Edvinas K" userId="7d071e26f81614c5" providerId="LiveId" clId="{101D6484-0E58-40AB-ABD3-EAA56B9E16D4}" dt="2023-07-12T17:29:33.693" v="71"/>
          <ac:spMkLst>
            <pc:docMk/>
            <pc:sldMk cId="0" sldId="277"/>
            <ac:spMk id="329" creationId="{00000000-0000-0000-0000-000000000000}"/>
          </ac:spMkLst>
        </pc:spChg>
        <pc:spChg chg="del">
          <ac:chgData name="Edvinas K" userId="7d071e26f81614c5" providerId="LiveId" clId="{101D6484-0E58-40AB-ABD3-EAA56B9E16D4}" dt="2023-07-12T18:22:05.385" v="871" actId="478"/>
          <ac:spMkLst>
            <pc:docMk/>
            <pc:sldMk cId="0" sldId="277"/>
            <ac:spMk id="330" creationId="{00000000-0000-0000-0000-000000000000}"/>
          </ac:spMkLst>
        </pc:spChg>
        <pc:spChg chg="mod">
          <ac:chgData name="Edvinas K" userId="7d071e26f81614c5" providerId="LiveId" clId="{101D6484-0E58-40AB-ABD3-EAA56B9E16D4}" dt="2023-07-12T18:22:02.895" v="870" actId="27636"/>
          <ac:spMkLst>
            <pc:docMk/>
            <pc:sldMk cId="0" sldId="277"/>
            <ac:spMk id="333" creationId="{00000000-0000-0000-0000-000000000000}"/>
          </ac:spMkLst>
        </pc:spChg>
      </pc:sldChg>
      <pc:sldChg chg="addSp delSp modSp mod modTransition">
        <pc:chgData name="Edvinas K" userId="7d071e26f81614c5" providerId="LiveId" clId="{101D6484-0E58-40AB-ABD3-EAA56B9E16D4}" dt="2023-07-12T18:23:14.771" v="873"/>
        <pc:sldMkLst>
          <pc:docMk/>
          <pc:sldMk cId="227813620" sldId="280"/>
        </pc:sldMkLst>
        <pc:spChg chg="add del mod">
          <ac:chgData name="Edvinas K" userId="7d071e26f81614c5" providerId="LiveId" clId="{101D6484-0E58-40AB-ABD3-EAA56B9E16D4}" dt="2023-07-12T17:29:50.811" v="89" actId="478"/>
          <ac:spMkLst>
            <pc:docMk/>
            <pc:sldMk cId="227813620" sldId="280"/>
            <ac:spMk id="3" creationId="{3E23E638-A9C6-4987-F944-E131045AC523}"/>
          </ac:spMkLst>
        </pc:spChg>
        <pc:spChg chg="add del mod">
          <ac:chgData name="Edvinas K" userId="7d071e26f81614c5" providerId="LiveId" clId="{101D6484-0E58-40AB-ABD3-EAA56B9E16D4}" dt="2023-07-12T17:29:50.811" v="89" actId="478"/>
          <ac:spMkLst>
            <pc:docMk/>
            <pc:sldMk cId="227813620" sldId="280"/>
            <ac:spMk id="5" creationId="{4A1D013B-076E-E579-6736-F8F67B5FD942}"/>
          </ac:spMkLst>
        </pc:spChg>
        <pc:spChg chg="add del mod">
          <ac:chgData name="Edvinas K" userId="7d071e26f81614c5" providerId="LiveId" clId="{101D6484-0E58-40AB-ABD3-EAA56B9E16D4}" dt="2023-07-12T17:29:50.811" v="89" actId="478"/>
          <ac:spMkLst>
            <pc:docMk/>
            <pc:sldMk cId="227813620" sldId="280"/>
            <ac:spMk id="7" creationId="{D6248ECA-258C-2E02-8A71-882DBE89347C}"/>
          </ac:spMkLst>
        </pc:spChg>
        <pc:spChg chg="add del mod">
          <ac:chgData name="Edvinas K" userId="7d071e26f81614c5" providerId="LiveId" clId="{101D6484-0E58-40AB-ABD3-EAA56B9E16D4}" dt="2023-07-12T17:29:53.961" v="91" actId="478"/>
          <ac:spMkLst>
            <pc:docMk/>
            <pc:sldMk cId="227813620" sldId="280"/>
            <ac:spMk id="9" creationId="{297E65E7-A8C5-22C3-831C-2EA8FDE1C4AF}"/>
          </ac:spMkLst>
        </pc:spChg>
        <pc:spChg chg="mod">
          <ac:chgData name="Edvinas K" userId="7d071e26f81614c5" providerId="LiveId" clId="{101D6484-0E58-40AB-ABD3-EAA56B9E16D4}" dt="2023-07-12T18:17:57.878" v="814" actId="20577"/>
          <ac:spMkLst>
            <pc:docMk/>
            <pc:sldMk cId="227813620" sldId="280"/>
            <ac:spMk id="218" creationId="{00000000-0000-0000-0000-000000000000}"/>
          </ac:spMkLst>
        </pc:spChg>
        <pc:spChg chg="mod">
          <ac:chgData name="Edvinas K" userId="7d071e26f81614c5" providerId="LiveId" clId="{101D6484-0E58-40AB-ABD3-EAA56B9E16D4}" dt="2023-07-12T17:29:14.637" v="57" actId="20577"/>
          <ac:spMkLst>
            <pc:docMk/>
            <pc:sldMk cId="227813620" sldId="280"/>
            <ac:spMk id="220" creationId="{00000000-0000-0000-0000-000000000000}"/>
          </ac:spMkLst>
        </pc:spChg>
        <pc:spChg chg="mod">
          <ac:chgData name="Edvinas K" userId="7d071e26f81614c5" providerId="LiveId" clId="{101D6484-0E58-40AB-ABD3-EAA56B9E16D4}" dt="2023-07-12T17:29:44.468" v="86" actId="20577"/>
          <ac:spMkLst>
            <pc:docMk/>
            <pc:sldMk cId="227813620" sldId="280"/>
            <ac:spMk id="221" creationId="{00000000-0000-0000-0000-000000000000}"/>
          </ac:spMkLst>
        </pc:spChg>
        <pc:spChg chg="del">
          <ac:chgData name="Edvinas K" userId="7d071e26f81614c5" providerId="LiveId" clId="{101D6484-0E58-40AB-ABD3-EAA56B9E16D4}" dt="2023-07-12T17:29:52.671" v="90" actId="478"/>
          <ac:spMkLst>
            <pc:docMk/>
            <pc:sldMk cId="227813620" sldId="280"/>
            <ac:spMk id="222" creationId="{00000000-0000-0000-0000-000000000000}"/>
          </ac:spMkLst>
        </pc:spChg>
        <pc:spChg chg="del">
          <ac:chgData name="Edvinas K" userId="7d071e26f81614c5" providerId="LiveId" clId="{101D6484-0E58-40AB-ABD3-EAA56B9E16D4}" dt="2023-07-12T17:29:49.103" v="88" actId="478"/>
          <ac:spMkLst>
            <pc:docMk/>
            <pc:sldMk cId="227813620" sldId="280"/>
            <ac:spMk id="223" creationId="{00000000-0000-0000-0000-000000000000}"/>
          </ac:spMkLst>
        </pc:spChg>
        <pc:spChg chg="del">
          <ac:chgData name="Edvinas K" userId="7d071e26f81614c5" providerId="LiveId" clId="{101D6484-0E58-40AB-ABD3-EAA56B9E16D4}" dt="2023-07-12T17:29:49.103" v="88" actId="478"/>
          <ac:spMkLst>
            <pc:docMk/>
            <pc:sldMk cId="227813620" sldId="280"/>
            <ac:spMk id="224" creationId="{00000000-0000-0000-0000-000000000000}"/>
          </ac:spMkLst>
        </pc:spChg>
        <pc:spChg chg="del">
          <ac:chgData name="Edvinas K" userId="7d071e26f81614c5" providerId="LiveId" clId="{101D6484-0E58-40AB-ABD3-EAA56B9E16D4}" dt="2023-07-12T17:29:49.103" v="88" actId="478"/>
          <ac:spMkLst>
            <pc:docMk/>
            <pc:sldMk cId="227813620" sldId="280"/>
            <ac:spMk id="225" creationId="{00000000-0000-0000-0000-000000000000}"/>
          </ac:spMkLst>
        </pc:spChg>
        <pc:grpChg chg="del">
          <ac:chgData name="Edvinas K" userId="7d071e26f81614c5" providerId="LiveId" clId="{101D6484-0E58-40AB-ABD3-EAA56B9E16D4}" dt="2023-07-12T17:29:52.671" v="90" actId="478"/>
          <ac:grpSpMkLst>
            <pc:docMk/>
            <pc:sldMk cId="227813620" sldId="280"/>
            <ac:grpSpMk id="234" creationId="{00000000-0000-0000-0000-000000000000}"/>
          </ac:grpSpMkLst>
        </pc:grpChg>
        <pc:grpChg chg="del">
          <ac:chgData name="Edvinas K" userId="7d071e26f81614c5" providerId="LiveId" clId="{101D6484-0E58-40AB-ABD3-EAA56B9E16D4}" dt="2023-07-12T17:29:47.606" v="87" actId="478"/>
          <ac:grpSpMkLst>
            <pc:docMk/>
            <pc:sldMk cId="227813620" sldId="280"/>
            <ac:grpSpMk id="237" creationId="{00000000-0000-0000-0000-000000000000}"/>
          </ac:grpSpMkLst>
        </pc:grpChg>
        <pc:grpChg chg="del">
          <ac:chgData name="Edvinas K" userId="7d071e26f81614c5" providerId="LiveId" clId="{101D6484-0E58-40AB-ABD3-EAA56B9E16D4}" dt="2023-07-12T17:29:47.606" v="87" actId="478"/>
          <ac:grpSpMkLst>
            <pc:docMk/>
            <pc:sldMk cId="227813620" sldId="280"/>
            <ac:grpSpMk id="240" creationId="{00000000-0000-0000-0000-000000000000}"/>
          </ac:grpSpMkLst>
        </pc:grpChg>
        <pc:grpChg chg="del">
          <ac:chgData name="Edvinas K" userId="7d071e26f81614c5" providerId="LiveId" clId="{101D6484-0E58-40AB-ABD3-EAA56B9E16D4}" dt="2023-07-12T17:29:47.606" v="87" actId="478"/>
          <ac:grpSpMkLst>
            <pc:docMk/>
            <pc:sldMk cId="227813620" sldId="280"/>
            <ac:grpSpMk id="243" creationId="{00000000-0000-0000-0000-000000000000}"/>
          </ac:grpSpMkLst>
        </pc:grpChg>
      </pc:sldChg>
      <pc:sldChg chg="modSp mod modTransition">
        <pc:chgData name="Edvinas K" userId="7d071e26f81614c5" providerId="LiveId" clId="{101D6484-0E58-40AB-ABD3-EAA56B9E16D4}" dt="2023-07-12T18:36:39.675" v="1840" actId="20577"/>
        <pc:sldMkLst>
          <pc:docMk/>
          <pc:sldMk cId="572271074" sldId="334"/>
        </pc:sldMkLst>
        <pc:spChg chg="mod">
          <ac:chgData name="Edvinas K" userId="7d071e26f81614c5" providerId="LiveId" clId="{101D6484-0E58-40AB-ABD3-EAA56B9E16D4}" dt="2023-07-12T18:36:39.675" v="1840" actId="20577"/>
          <ac:spMkLst>
            <pc:docMk/>
            <pc:sldMk cId="572271074" sldId="334"/>
            <ac:spMk id="7" creationId="{8393EA32-1E5C-4940-ABB7-ACA92E12BC62}"/>
          </ac:spMkLst>
        </pc:spChg>
        <pc:spChg chg="mod">
          <ac:chgData name="Edvinas K" userId="7d071e26f81614c5" providerId="LiveId" clId="{101D6484-0E58-40AB-ABD3-EAA56B9E16D4}" dt="2023-07-12T17:29:30.208" v="67"/>
          <ac:spMkLst>
            <pc:docMk/>
            <pc:sldMk cId="572271074" sldId="334"/>
            <ac:spMk id="194" creationId="{00000000-0000-0000-0000-000000000000}"/>
          </ac:spMkLst>
        </pc:spChg>
      </pc:sldChg>
      <pc:sldChg chg="addSp modSp mod ord modTransition">
        <pc:chgData name="Edvinas K" userId="7d071e26f81614c5" providerId="LiveId" clId="{101D6484-0E58-40AB-ABD3-EAA56B9E16D4}" dt="2023-07-12T18:23:14.771" v="873"/>
        <pc:sldMkLst>
          <pc:docMk/>
          <pc:sldMk cId="1624274024" sldId="364"/>
        </pc:sldMkLst>
        <pc:spChg chg="mod">
          <ac:chgData name="Edvinas K" userId="7d071e26f81614c5" providerId="LiveId" clId="{101D6484-0E58-40AB-ABD3-EAA56B9E16D4}" dt="2023-07-12T17:30:05.754" v="111" actId="20577"/>
          <ac:spMkLst>
            <pc:docMk/>
            <pc:sldMk cId="1624274024" sldId="364"/>
            <ac:spMk id="123" creationId="{00000000-0000-0000-0000-000000000000}"/>
          </ac:spMkLst>
        </pc:spChg>
        <pc:spChg chg="mod">
          <ac:chgData name="Edvinas K" userId="7d071e26f81614c5" providerId="LiveId" clId="{101D6484-0E58-40AB-ABD3-EAA56B9E16D4}" dt="2023-07-12T17:29:27.308" v="64"/>
          <ac:spMkLst>
            <pc:docMk/>
            <pc:sldMk cId="1624274024" sldId="364"/>
            <ac:spMk id="124" creationId="{00000000-0000-0000-0000-000000000000}"/>
          </ac:spMkLst>
        </pc:spChg>
        <pc:spChg chg="mod">
          <ac:chgData name="Edvinas K" userId="7d071e26f81614c5" providerId="LiveId" clId="{101D6484-0E58-40AB-ABD3-EAA56B9E16D4}" dt="2023-07-12T18:11:20.600" v="392" actId="27636"/>
          <ac:spMkLst>
            <pc:docMk/>
            <pc:sldMk cId="1624274024" sldId="364"/>
            <ac:spMk id="125" creationId="{00000000-0000-0000-0000-000000000000}"/>
          </ac:spMkLst>
        </pc:spChg>
        <pc:picChg chg="add mod">
          <ac:chgData name="Edvinas K" userId="7d071e26f81614c5" providerId="LiveId" clId="{101D6484-0E58-40AB-ABD3-EAA56B9E16D4}" dt="2023-07-12T18:11:30.144" v="394" actId="1076"/>
          <ac:picMkLst>
            <pc:docMk/>
            <pc:sldMk cId="1624274024" sldId="364"/>
            <ac:picMk id="3" creationId="{EB742904-6ADF-FF46-34E1-364B7C398446}"/>
          </ac:picMkLst>
        </pc:picChg>
        <pc:picChg chg="add mod">
          <ac:chgData name="Edvinas K" userId="7d071e26f81614c5" providerId="LiveId" clId="{101D6484-0E58-40AB-ABD3-EAA56B9E16D4}" dt="2023-07-12T18:12:11.754" v="400" actId="1076"/>
          <ac:picMkLst>
            <pc:docMk/>
            <pc:sldMk cId="1624274024" sldId="364"/>
            <ac:picMk id="5" creationId="{607EEFEB-974A-D706-6F4E-2CC7EB124F28}"/>
          </ac:picMkLst>
        </pc:picChg>
        <pc:picChg chg="add mod">
          <ac:chgData name="Edvinas K" userId="7d071e26f81614c5" providerId="LiveId" clId="{101D6484-0E58-40AB-ABD3-EAA56B9E16D4}" dt="2023-07-12T18:12:39.502" v="405" actId="1440"/>
          <ac:picMkLst>
            <pc:docMk/>
            <pc:sldMk cId="1624274024" sldId="364"/>
            <ac:picMk id="10" creationId="{AE918179-6276-6E2F-AF20-5743821612C7}"/>
          </ac:picMkLst>
        </pc:picChg>
        <pc:cxnChg chg="add mod">
          <ac:chgData name="Edvinas K" userId="7d071e26f81614c5" providerId="LiveId" clId="{101D6484-0E58-40AB-ABD3-EAA56B9E16D4}" dt="2023-07-12T18:12:11.754" v="400" actId="1076"/>
          <ac:cxnSpMkLst>
            <pc:docMk/>
            <pc:sldMk cId="1624274024" sldId="364"/>
            <ac:cxnSpMk id="7" creationId="{6F03332C-1C02-9700-25F5-95A4C707E389}"/>
          </ac:cxnSpMkLst>
        </pc:cxnChg>
      </pc:sldChg>
      <pc:sldChg chg="addSp modSp add mod modTransition">
        <pc:chgData name="Edvinas K" userId="7d071e26f81614c5" providerId="LiveId" clId="{101D6484-0E58-40AB-ABD3-EAA56B9E16D4}" dt="2023-07-12T18:23:14.771" v="873"/>
        <pc:sldMkLst>
          <pc:docMk/>
          <pc:sldMk cId="3911658910" sldId="365"/>
        </pc:sldMkLst>
        <pc:spChg chg="add mod">
          <ac:chgData name="Edvinas K" userId="7d071e26f81614c5" providerId="LiveId" clId="{101D6484-0E58-40AB-ABD3-EAA56B9E16D4}" dt="2023-07-12T18:20:34.895" v="854" actId="14100"/>
          <ac:spMkLst>
            <pc:docMk/>
            <pc:sldMk cId="3911658910" sldId="365"/>
            <ac:spMk id="4" creationId="{AF0B6B79-8658-BF6B-210E-8772555B9741}"/>
          </ac:spMkLst>
        </pc:spChg>
        <pc:spChg chg="add mod">
          <ac:chgData name="Edvinas K" userId="7d071e26f81614c5" providerId="LiveId" clId="{101D6484-0E58-40AB-ABD3-EAA56B9E16D4}" dt="2023-07-12T18:21:14.804" v="862" actId="14100"/>
          <ac:spMkLst>
            <pc:docMk/>
            <pc:sldMk cId="3911658910" sldId="365"/>
            <ac:spMk id="9" creationId="{65D113A0-5C41-1709-5F3A-112002D6E51B}"/>
          </ac:spMkLst>
        </pc:spChg>
        <pc:spChg chg="mod">
          <ac:chgData name="Edvinas K" userId="7d071e26f81614c5" providerId="LiveId" clId="{101D6484-0E58-40AB-ABD3-EAA56B9E16D4}" dt="2023-07-12T18:18:27.137" v="829" actId="20577"/>
          <ac:spMkLst>
            <pc:docMk/>
            <pc:sldMk cId="3911658910" sldId="365"/>
            <ac:spMk id="123" creationId="{00000000-0000-0000-0000-000000000000}"/>
          </ac:spMkLst>
        </pc:spChg>
        <pc:spChg chg="mod">
          <ac:chgData name="Edvinas K" userId="7d071e26f81614c5" providerId="LiveId" clId="{101D6484-0E58-40AB-ABD3-EAA56B9E16D4}" dt="2023-07-12T18:19:30.194" v="838" actId="20577"/>
          <ac:spMkLst>
            <pc:docMk/>
            <pc:sldMk cId="3911658910" sldId="365"/>
            <ac:spMk id="125" creationId="{00000000-0000-0000-0000-000000000000}"/>
          </ac:spMkLst>
        </pc:spChg>
        <pc:picChg chg="add mod">
          <ac:chgData name="Edvinas K" userId="7d071e26f81614c5" providerId="LiveId" clId="{101D6484-0E58-40AB-ABD3-EAA56B9E16D4}" dt="2023-07-12T18:20:05.804" v="843" actId="1076"/>
          <ac:picMkLst>
            <pc:docMk/>
            <pc:sldMk cId="3911658910" sldId="365"/>
            <ac:picMk id="3" creationId="{613490AE-E223-633D-D4AE-E46C3DE55454}"/>
          </ac:picMkLst>
        </pc:picChg>
        <pc:picChg chg="add mod">
          <ac:chgData name="Edvinas K" userId="7d071e26f81614c5" providerId="LiveId" clId="{101D6484-0E58-40AB-ABD3-EAA56B9E16D4}" dt="2023-07-12T18:20:54.772" v="858" actId="1440"/>
          <ac:picMkLst>
            <pc:docMk/>
            <pc:sldMk cId="3911658910" sldId="365"/>
            <ac:picMk id="6" creationId="{A477F2A4-D32D-2101-DC6E-129A10B552AE}"/>
          </ac:picMkLst>
        </pc:picChg>
        <pc:cxnChg chg="add">
          <ac:chgData name="Edvinas K" userId="7d071e26f81614c5" providerId="LiveId" clId="{101D6484-0E58-40AB-ABD3-EAA56B9E16D4}" dt="2023-07-12T18:21:03.204" v="859" actId="11529"/>
          <ac:cxnSpMkLst>
            <pc:docMk/>
            <pc:sldMk cId="3911658910" sldId="365"/>
            <ac:cxnSpMk id="8" creationId="{E3B8DA2E-D950-DFB5-879B-CE17AC177355}"/>
          </ac:cxnSpMkLst>
        </pc:cxnChg>
      </pc:sldChg>
      <pc:sldChg chg="modSp add mod replId modTransition">
        <pc:chgData name="Edvinas K" userId="7d071e26f81614c5" providerId="LiveId" clId="{101D6484-0E58-40AB-ABD3-EAA56B9E16D4}" dt="2023-07-12T18:43:59.013" v="1955" actId="20577"/>
        <pc:sldMkLst>
          <pc:docMk/>
          <pc:sldMk cId="2131132945" sldId="366"/>
        </pc:sldMkLst>
        <pc:spChg chg="mod">
          <ac:chgData name="Edvinas K" userId="7d071e26f81614c5" providerId="LiveId" clId="{101D6484-0E58-40AB-ABD3-EAA56B9E16D4}" dt="2023-07-12T18:43:53.825" v="1953" actId="20577"/>
          <ac:spMkLst>
            <pc:docMk/>
            <pc:sldMk cId="2131132945" sldId="366"/>
            <ac:spMk id="7" creationId="{8393EA32-1E5C-4940-ABB7-ACA92E12BC62}"/>
          </ac:spMkLst>
        </pc:spChg>
        <pc:spChg chg="mod">
          <ac:chgData name="Edvinas K" userId="7d071e26f81614c5" providerId="LiveId" clId="{101D6484-0E58-40AB-ABD3-EAA56B9E16D4}" dt="2023-07-12T18:43:59.013" v="1955" actId="20577"/>
          <ac:spMkLst>
            <pc:docMk/>
            <pc:sldMk cId="2131132945" sldId="366"/>
            <ac:spMk id="10" creationId="{5370151D-47F6-1A41-84B1-BB942B57263B}"/>
          </ac:spMkLst>
        </pc:spChg>
      </pc:sldChg>
      <pc:sldChg chg="addSp delSp modSp add mod modTransition">
        <pc:chgData name="Edvinas K" userId="7d071e26f81614c5" providerId="LiveId" clId="{101D6484-0E58-40AB-ABD3-EAA56B9E16D4}" dt="2023-07-12T18:23:14.771" v="873"/>
        <pc:sldMkLst>
          <pc:docMk/>
          <pc:sldMk cId="1915529266" sldId="367"/>
        </pc:sldMkLst>
        <pc:spChg chg="mod">
          <ac:chgData name="Edvinas K" userId="7d071e26f81614c5" providerId="LiveId" clId="{101D6484-0E58-40AB-ABD3-EAA56B9E16D4}" dt="2023-07-12T18:10:05.355" v="362" actId="20577"/>
          <ac:spMkLst>
            <pc:docMk/>
            <pc:sldMk cId="1915529266" sldId="367"/>
            <ac:spMk id="125" creationId="{00000000-0000-0000-0000-000000000000}"/>
          </ac:spMkLst>
        </pc:spChg>
        <pc:picChg chg="del">
          <ac:chgData name="Edvinas K" userId="7d071e26f81614c5" providerId="LiveId" clId="{101D6484-0E58-40AB-ABD3-EAA56B9E16D4}" dt="2023-07-12T17:48:20.173" v="117" actId="478"/>
          <ac:picMkLst>
            <pc:docMk/>
            <pc:sldMk cId="1915529266" sldId="367"/>
            <ac:picMk id="3" creationId="{EB742904-6ADF-FF46-34E1-364B7C398446}"/>
          </ac:picMkLst>
        </pc:picChg>
        <pc:picChg chg="add mod">
          <ac:chgData name="Edvinas K" userId="7d071e26f81614c5" providerId="LiveId" clId="{101D6484-0E58-40AB-ABD3-EAA56B9E16D4}" dt="2023-07-12T18:02:15.333" v="140" actId="1076"/>
          <ac:picMkLst>
            <pc:docMk/>
            <pc:sldMk cId="1915529266" sldId="367"/>
            <ac:picMk id="4" creationId="{4264442F-DED1-CB52-0A78-CD5957980459}"/>
          </ac:picMkLst>
        </pc:picChg>
        <pc:picChg chg="add mod">
          <ac:chgData name="Edvinas K" userId="7d071e26f81614c5" providerId="LiveId" clId="{101D6484-0E58-40AB-ABD3-EAA56B9E16D4}" dt="2023-07-12T18:03:00.242" v="156" actId="1076"/>
          <ac:picMkLst>
            <pc:docMk/>
            <pc:sldMk cId="1915529266" sldId="367"/>
            <ac:picMk id="6" creationId="{E49D8B92-C029-9217-A431-CF9F5B318987}"/>
          </ac:picMkLst>
        </pc:picChg>
        <pc:picChg chg="add del mod">
          <ac:chgData name="Edvinas K" userId="7d071e26f81614c5" providerId="LiveId" clId="{101D6484-0E58-40AB-ABD3-EAA56B9E16D4}" dt="2023-07-12T18:02:33.557" v="143" actId="478"/>
          <ac:picMkLst>
            <pc:docMk/>
            <pc:sldMk cId="1915529266" sldId="367"/>
            <ac:picMk id="8" creationId="{34933EF1-4BCF-58C2-CB86-0EB3A3CE280F}"/>
          </ac:picMkLst>
        </pc:picChg>
        <pc:picChg chg="add mod ord">
          <ac:chgData name="Edvinas K" userId="7d071e26f81614c5" providerId="LiveId" clId="{101D6484-0E58-40AB-ABD3-EAA56B9E16D4}" dt="2023-07-12T18:02:55.398" v="155" actId="1076"/>
          <ac:picMkLst>
            <pc:docMk/>
            <pc:sldMk cId="1915529266" sldId="367"/>
            <ac:picMk id="10" creationId="{C4552498-89EF-F54A-97F4-524ADEC488E4}"/>
          </ac:picMkLst>
        </pc:picChg>
      </pc:sldChg>
      <pc:sldChg chg="addSp delSp modSp add mod modTransition">
        <pc:chgData name="Edvinas K" userId="7d071e26f81614c5" providerId="LiveId" clId="{101D6484-0E58-40AB-ABD3-EAA56B9E16D4}" dt="2023-07-12T18:23:14.771" v="873"/>
        <pc:sldMkLst>
          <pc:docMk/>
          <pc:sldMk cId="4243526960" sldId="368"/>
        </pc:sldMkLst>
        <pc:spChg chg="mod">
          <ac:chgData name="Edvinas K" userId="7d071e26f81614c5" providerId="LiveId" clId="{101D6484-0E58-40AB-ABD3-EAA56B9E16D4}" dt="2023-07-12T18:17:11.641" v="794" actId="20577"/>
          <ac:spMkLst>
            <pc:docMk/>
            <pc:sldMk cId="4243526960" sldId="368"/>
            <ac:spMk id="125" creationId="{00000000-0000-0000-0000-000000000000}"/>
          </ac:spMkLst>
        </pc:spChg>
        <pc:picChg chg="del">
          <ac:chgData name="Edvinas K" userId="7d071e26f81614c5" providerId="LiveId" clId="{101D6484-0E58-40AB-ABD3-EAA56B9E16D4}" dt="2023-07-12T18:14:56.428" v="407" actId="478"/>
          <ac:picMkLst>
            <pc:docMk/>
            <pc:sldMk cId="4243526960" sldId="368"/>
            <ac:picMk id="3" creationId="{EB742904-6ADF-FF46-34E1-364B7C398446}"/>
          </ac:picMkLst>
        </pc:picChg>
        <pc:picChg chg="add mod">
          <ac:chgData name="Edvinas K" userId="7d071e26f81614c5" providerId="LiveId" clId="{101D6484-0E58-40AB-ABD3-EAA56B9E16D4}" dt="2023-07-12T18:17:27.905" v="799" actId="1440"/>
          <ac:picMkLst>
            <pc:docMk/>
            <pc:sldMk cId="4243526960" sldId="368"/>
            <ac:picMk id="4" creationId="{3125C7E7-13BA-A09C-BF7C-E03DD7305BB7}"/>
          </ac:picMkLst>
        </pc:picChg>
        <pc:picChg chg="del">
          <ac:chgData name="Edvinas K" userId="7d071e26f81614c5" providerId="LiveId" clId="{101D6484-0E58-40AB-ABD3-EAA56B9E16D4}" dt="2023-07-12T18:14:58.150" v="409" actId="478"/>
          <ac:picMkLst>
            <pc:docMk/>
            <pc:sldMk cId="4243526960" sldId="368"/>
            <ac:picMk id="5" creationId="{607EEFEB-974A-D706-6F4E-2CC7EB124F28}"/>
          </ac:picMkLst>
        </pc:picChg>
        <pc:picChg chg="del">
          <ac:chgData name="Edvinas K" userId="7d071e26f81614c5" providerId="LiveId" clId="{101D6484-0E58-40AB-ABD3-EAA56B9E16D4}" dt="2023-07-12T18:14:58.534" v="410" actId="478"/>
          <ac:picMkLst>
            <pc:docMk/>
            <pc:sldMk cId="4243526960" sldId="368"/>
            <ac:picMk id="10" creationId="{AE918179-6276-6E2F-AF20-5743821612C7}"/>
          </ac:picMkLst>
        </pc:picChg>
        <pc:cxnChg chg="del mod">
          <ac:chgData name="Edvinas K" userId="7d071e26f81614c5" providerId="LiveId" clId="{101D6484-0E58-40AB-ABD3-EAA56B9E16D4}" dt="2023-07-12T18:14:57.438" v="408" actId="478"/>
          <ac:cxnSpMkLst>
            <pc:docMk/>
            <pc:sldMk cId="4243526960" sldId="368"/>
            <ac:cxnSpMk id="7" creationId="{6F03332C-1C02-9700-25F5-95A4C707E389}"/>
          </ac:cxnSpMkLst>
        </pc:cxnChg>
      </pc:sldChg>
      <pc:sldChg chg="modSp add del mod">
        <pc:chgData name="Edvinas K" userId="7d071e26f81614c5" providerId="LiveId" clId="{101D6484-0E58-40AB-ABD3-EAA56B9E16D4}" dt="2023-07-12T18:38:28.281" v="1925" actId="47"/>
        <pc:sldMkLst>
          <pc:docMk/>
          <pc:sldMk cId="2168784613" sldId="369"/>
        </pc:sldMkLst>
        <pc:spChg chg="mod">
          <ac:chgData name="Edvinas K" userId="7d071e26f81614c5" providerId="LiveId" clId="{101D6484-0E58-40AB-ABD3-EAA56B9E16D4}" dt="2023-07-12T18:38:26.829" v="1924" actId="21"/>
          <ac:spMkLst>
            <pc:docMk/>
            <pc:sldMk cId="2168784613" sldId="369"/>
            <ac:spMk id="7" creationId="{8393EA32-1E5C-4940-ABB7-ACA92E12BC62}"/>
          </ac:spMkLst>
        </pc:spChg>
      </pc:sldChg>
      <pc:sldChg chg="modSp add mod">
        <pc:chgData name="Edvinas K" userId="7d071e26f81614c5" providerId="LiveId" clId="{101D6484-0E58-40AB-ABD3-EAA56B9E16D4}" dt="2023-07-12T18:42:05.407" v="1932" actId="20577"/>
        <pc:sldMkLst>
          <pc:docMk/>
          <pc:sldMk cId="1690742038" sldId="370"/>
        </pc:sldMkLst>
        <pc:spChg chg="mod">
          <ac:chgData name="Edvinas K" userId="7d071e26f81614c5" providerId="LiveId" clId="{101D6484-0E58-40AB-ABD3-EAA56B9E16D4}" dt="2023-07-12T18:38:31.144" v="1928"/>
          <ac:spMkLst>
            <pc:docMk/>
            <pc:sldMk cId="1690742038" sldId="370"/>
            <ac:spMk id="7" creationId="{8393EA32-1E5C-4940-ABB7-ACA92E12BC62}"/>
          </ac:spMkLst>
        </pc:spChg>
        <pc:spChg chg="mod">
          <ac:chgData name="Edvinas K" userId="7d071e26f81614c5" providerId="LiveId" clId="{101D6484-0E58-40AB-ABD3-EAA56B9E16D4}" dt="2023-07-12T18:42:05.407" v="1932" actId="20577"/>
          <ac:spMkLst>
            <pc:docMk/>
            <pc:sldMk cId="1690742038" sldId="370"/>
            <ac:spMk id="10" creationId="{5370151D-47F6-1A41-84B1-BB942B57263B}"/>
          </ac:spMkLst>
        </pc:spChg>
      </pc:sldChg>
      <pc:sldChg chg="modSp add mod">
        <pc:chgData name="Edvinas K" userId="7d071e26f81614c5" providerId="LiveId" clId="{101D6484-0E58-40AB-ABD3-EAA56B9E16D4}" dt="2023-07-12T18:51:55.816" v="2602" actId="20577"/>
        <pc:sldMkLst>
          <pc:docMk/>
          <pc:sldMk cId="2896132741" sldId="371"/>
        </pc:sldMkLst>
        <pc:spChg chg="mod">
          <ac:chgData name="Edvinas K" userId="7d071e26f81614c5" providerId="LiveId" clId="{101D6484-0E58-40AB-ABD3-EAA56B9E16D4}" dt="2023-07-12T18:51:55.816" v="2602" actId="20577"/>
          <ac:spMkLst>
            <pc:docMk/>
            <pc:sldMk cId="2896132741" sldId="371"/>
            <ac:spMk id="7" creationId="{8393EA32-1E5C-4940-ABB7-ACA92E12BC62}"/>
          </ac:spMkLst>
        </pc:spChg>
        <pc:spChg chg="mod">
          <ac:chgData name="Edvinas K" userId="7d071e26f81614c5" providerId="LiveId" clId="{101D6484-0E58-40AB-ABD3-EAA56B9E16D4}" dt="2023-07-12T18:48:34.493" v="1988" actId="20577"/>
          <ac:spMkLst>
            <pc:docMk/>
            <pc:sldMk cId="2896132741" sldId="371"/>
            <ac:spMk id="10" creationId="{5370151D-47F6-1A41-84B1-BB942B57263B}"/>
          </ac:spMkLst>
        </pc:spChg>
      </pc:sldChg>
      <pc:sldMasterChg chg="modTransition modSldLayout">
        <pc:chgData name="Edvinas K" userId="7d071e26f81614c5" providerId="LiveId" clId="{101D6484-0E58-40AB-ABD3-EAA56B9E16D4}" dt="2023-07-12T18:23:14.771" v="873"/>
        <pc:sldMasterMkLst>
          <pc:docMk/>
          <pc:sldMasterMk cId="0" sldId="2147483648"/>
        </pc:sldMasterMkLst>
        <pc:sldLayoutChg chg="modTransition">
          <pc:chgData name="Edvinas K" userId="7d071e26f81614c5" providerId="LiveId" clId="{101D6484-0E58-40AB-ABD3-EAA56B9E16D4}" dt="2023-07-12T18:23:14.771" v="873"/>
          <pc:sldLayoutMkLst>
            <pc:docMk/>
            <pc:sldMasterMk cId="0" sldId="2147483648"/>
            <pc:sldLayoutMk cId="0" sldId="2147483649"/>
          </pc:sldLayoutMkLst>
        </pc:sldLayoutChg>
        <pc:sldLayoutChg chg="modTransition">
          <pc:chgData name="Edvinas K" userId="7d071e26f81614c5" providerId="LiveId" clId="{101D6484-0E58-40AB-ABD3-EAA56B9E16D4}" dt="2023-07-12T18:23:14.771" v="873"/>
          <pc:sldLayoutMkLst>
            <pc:docMk/>
            <pc:sldMasterMk cId="0" sldId="2147483648"/>
            <pc:sldLayoutMk cId="0" sldId="2147483651"/>
          </pc:sldLayoutMkLst>
        </pc:sldLayoutChg>
        <pc:sldLayoutChg chg="modTransition">
          <pc:chgData name="Edvinas K" userId="7d071e26f81614c5" providerId="LiveId" clId="{101D6484-0E58-40AB-ABD3-EAA56B9E16D4}" dt="2023-07-12T18:23:14.771" v="873"/>
          <pc:sldLayoutMkLst>
            <pc:docMk/>
            <pc:sldMasterMk cId="0" sldId="2147483648"/>
            <pc:sldLayoutMk cId="0" sldId="2147483652"/>
          </pc:sldLayoutMkLst>
        </pc:sldLayoutChg>
        <pc:sldLayoutChg chg="modTransition">
          <pc:chgData name="Edvinas K" userId="7d071e26f81614c5" providerId="LiveId" clId="{101D6484-0E58-40AB-ABD3-EAA56B9E16D4}" dt="2023-07-12T18:23:14.771" v="873"/>
          <pc:sldLayoutMkLst>
            <pc:docMk/>
            <pc:sldMasterMk cId="0" sldId="2147483648"/>
            <pc:sldLayoutMk cId="0" sldId="2147483654"/>
          </pc:sldLayoutMkLst>
        </pc:sldLayoutChg>
        <pc:sldLayoutChg chg="modTransition">
          <pc:chgData name="Edvinas K" userId="7d071e26f81614c5" providerId="LiveId" clId="{101D6484-0E58-40AB-ABD3-EAA56B9E16D4}" dt="2023-07-12T18:23:14.771" v="873"/>
          <pc:sldLayoutMkLst>
            <pc:docMk/>
            <pc:sldMasterMk cId="0" sldId="2147483648"/>
            <pc:sldLayoutMk cId="0" sldId="2147483655"/>
          </pc:sldLayoutMkLst>
        </pc:sldLayoutChg>
        <pc:sldLayoutChg chg="modTransition">
          <pc:chgData name="Edvinas K" userId="7d071e26f81614c5" providerId="LiveId" clId="{101D6484-0E58-40AB-ABD3-EAA56B9E16D4}" dt="2023-07-12T18:23:14.771" v="873"/>
          <pc:sldLayoutMkLst>
            <pc:docMk/>
            <pc:sldMasterMk cId="0" sldId="2147483648"/>
            <pc:sldLayoutMk cId="1557821446" sldId="2147483656"/>
          </pc:sldLayoutMkLst>
        </pc:sldLayoutChg>
      </pc:sldMasterChg>
      <pc:sldMasterChg chg="modTransition modSldLayout">
        <pc:chgData name="Edvinas K" userId="7d071e26f81614c5" providerId="LiveId" clId="{101D6484-0E58-40AB-ABD3-EAA56B9E16D4}" dt="2023-07-12T18:23:14.771" v="873"/>
        <pc:sldMasterMkLst>
          <pc:docMk/>
          <pc:sldMasterMk cId="14586663" sldId="2147483685"/>
        </pc:sldMasterMkLst>
        <pc:sldLayoutChg chg="modTransition">
          <pc:chgData name="Edvinas K" userId="7d071e26f81614c5" providerId="LiveId" clId="{101D6484-0E58-40AB-ABD3-EAA56B9E16D4}" dt="2023-07-12T18:23:14.771" v="873"/>
          <pc:sldLayoutMkLst>
            <pc:docMk/>
            <pc:sldMasterMk cId="14586663" sldId="2147483685"/>
            <pc:sldLayoutMk cId="1565597752" sldId="2147483686"/>
          </pc:sldLayoutMkLst>
        </pc:sldLayoutChg>
        <pc:sldLayoutChg chg="modTransition">
          <pc:chgData name="Edvinas K" userId="7d071e26f81614c5" providerId="LiveId" clId="{101D6484-0E58-40AB-ABD3-EAA56B9E16D4}" dt="2023-07-12T18:23:14.771" v="873"/>
          <pc:sldLayoutMkLst>
            <pc:docMk/>
            <pc:sldMasterMk cId="14586663" sldId="2147483685"/>
            <pc:sldLayoutMk cId="167496522" sldId="2147483687"/>
          </pc:sldLayoutMkLst>
        </pc:sldLayoutChg>
        <pc:sldLayoutChg chg="modTransition">
          <pc:chgData name="Edvinas K" userId="7d071e26f81614c5" providerId="LiveId" clId="{101D6484-0E58-40AB-ABD3-EAA56B9E16D4}" dt="2023-07-12T18:23:14.771" v="873"/>
          <pc:sldLayoutMkLst>
            <pc:docMk/>
            <pc:sldMasterMk cId="14586663" sldId="2147483685"/>
            <pc:sldLayoutMk cId="711405493" sldId="2147483688"/>
          </pc:sldLayoutMkLst>
        </pc:sldLayoutChg>
        <pc:sldLayoutChg chg="modTransition">
          <pc:chgData name="Edvinas K" userId="7d071e26f81614c5" providerId="LiveId" clId="{101D6484-0E58-40AB-ABD3-EAA56B9E16D4}" dt="2023-07-12T18:23:14.771" v="873"/>
          <pc:sldLayoutMkLst>
            <pc:docMk/>
            <pc:sldMasterMk cId="14586663" sldId="2147483685"/>
            <pc:sldLayoutMk cId="2170180334" sldId="2147483689"/>
          </pc:sldLayoutMkLst>
        </pc:sldLayoutChg>
        <pc:sldLayoutChg chg="modTransition">
          <pc:chgData name="Edvinas K" userId="7d071e26f81614c5" providerId="LiveId" clId="{101D6484-0E58-40AB-ABD3-EAA56B9E16D4}" dt="2023-07-12T18:23:14.771" v="873"/>
          <pc:sldLayoutMkLst>
            <pc:docMk/>
            <pc:sldMasterMk cId="14586663" sldId="2147483685"/>
            <pc:sldLayoutMk cId="1256391893" sldId="2147483690"/>
          </pc:sldLayoutMkLst>
        </pc:sldLayoutChg>
        <pc:sldLayoutChg chg="modTransition">
          <pc:chgData name="Edvinas K" userId="7d071e26f81614c5" providerId="LiveId" clId="{101D6484-0E58-40AB-ABD3-EAA56B9E16D4}" dt="2023-07-12T18:23:14.771" v="873"/>
          <pc:sldLayoutMkLst>
            <pc:docMk/>
            <pc:sldMasterMk cId="14586663" sldId="2147483685"/>
            <pc:sldLayoutMk cId="2029085676" sldId="2147483691"/>
          </pc:sldLayoutMkLst>
        </pc:sldLayoutChg>
        <pc:sldLayoutChg chg="modTransition">
          <pc:chgData name="Edvinas K" userId="7d071e26f81614c5" providerId="LiveId" clId="{101D6484-0E58-40AB-ABD3-EAA56B9E16D4}" dt="2023-07-12T18:23:14.771" v="873"/>
          <pc:sldLayoutMkLst>
            <pc:docMk/>
            <pc:sldMasterMk cId="14586663" sldId="2147483685"/>
            <pc:sldLayoutMk cId="2179736073" sldId="2147483692"/>
          </pc:sldLayoutMkLst>
        </pc:sldLayoutChg>
        <pc:sldLayoutChg chg="modTransition">
          <pc:chgData name="Edvinas K" userId="7d071e26f81614c5" providerId="LiveId" clId="{101D6484-0E58-40AB-ABD3-EAA56B9E16D4}" dt="2023-07-12T18:23:14.771" v="873"/>
          <pc:sldLayoutMkLst>
            <pc:docMk/>
            <pc:sldMasterMk cId="14586663" sldId="2147483685"/>
            <pc:sldLayoutMk cId="271830527" sldId="2147483693"/>
          </pc:sldLayoutMkLst>
        </pc:sldLayoutChg>
        <pc:sldLayoutChg chg="modTransition">
          <pc:chgData name="Edvinas K" userId="7d071e26f81614c5" providerId="LiveId" clId="{101D6484-0E58-40AB-ABD3-EAA56B9E16D4}" dt="2023-07-12T18:23:14.771" v="873"/>
          <pc:sldLayoutMkLst>
            <pc:docMk/>
            <pc:sldMasterMk cId="14586663" sldId="2147483685"/>
            <pc:sldLayoutMk cId="3890070212" sldId="2147483694"/>
          </pc:sldLayoutMkLst>
        </pc:sldLayoutChg>
        <pc:sldLayoutChg chg="modTransition">
          <pc:chgData name="Edvinas K" userId="7d071e26f81614c5" providerId="LiveId" clId="{101D6484-0E58-40AB-ABD3-EAA56B9E16D4}" dt="2023-07-12T18:23:14.771" v="873"/>
          <pc:sldLayoutMkLst>
            <pc:docMk/>
            <pc:sldMasterMk cId="14586663" sldId="2147483685"/>
            <pc:sldLayoutMk cId="359997005" sldId="2147483695"/>
          </pc:sldLayoutMkLst>
        </pc:sldLayoutChg>
        <pc:sldLayoutChg chg="modTransition">
          <pc:chgData name="Edvinas K" userId="7d071e26f81614c5" providerId="LiveId" clId="{101D6484-0E58-40AB-ABD3-EAA56B9E16D4}" dt="2023-07-12T18:23:14.771" v="873"/>
          <pc:sldLayoutMkLst>
            <pc:docMk/>
            <pc:sldMasterMk cId="14586663" sldId="2147483685"/>
            <pc:sldLayoutMk cId="3208488799" sldId="2147483696"/>
          </pc:sldLayoutMkLst>
        </pc:sldLayoutChg>
        <pc:sldLayoutChg chg="modTransition">
          <pc:chgData name="Edvinas K" userId="7d071e26f81614c5" providerId="LiveId" clId="{101D6484-0E58-40AB-ABD3-EAA56B9E16D4}" dt="2023-07-12T18:23:14.771" v="873"/>
          <pc:sldLayoutMkLst>
            <pc:docMk/>
            <pc:sldMasterMk cId="14586663" sldId="2147483685"/>
            <pc:sldLayoutMk cId="1763100172"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1583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421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3607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018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5639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202908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973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7183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89007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5999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20848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176310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597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16749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71140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c="http://schemas.openxmlformats.org/markup-compatibility/2006" xmlns:p159="http://schemas.microsoft.com/office/powerpoint/2015/09/main" xmlns:p14="http://schemas.microsoft.com/office/powerpoint/2010/main" xmlns:ma14="http://schemas.microsoft.com/office/mac/drawingml/2011/main" xmlns:a14="http://schemas.microsoft.com/office/drawing/2010/main" xmlns:m="http://schemas.openxmlformats.org/officeDocument/2006/math" val="1"/>
            </a:ext>
          </a:extLst>
        </p:spPr>
        <p:txBody>
          <a:bodyPr lIns="45719" rIns="45719">
            <a:normAutofit/>
          </a:bodyPr>
          <a:lstStyle/>
          <a:p>
            <a:r>
              <a:t>Title of presentation</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c="http://schemas.openxmlformats.org/markup-compatibility/2006" xmlns:p159="http://schemas.microsoft.com/office/powerpoint/2015/09/main" xmlns:p14="http://schemas.microsoft.com/office/powerpoint/2010/main" xmlns:ma14="http://schemas.microsoft.com/office/mac/drawingml/2011/main" xmlns:a14="http://schemas.microsoft.com/office/drawing/2010/main" xmlns:m="http://schemas.openxmlformats.org/officeDocument/2006/math"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extLst>
      <p:ext uri="{BB962C8B-B14F-4D97-AF65-F5344CB8AC3E}">
        <p14:creationId xmlns:p14="http://schemas.microsoft.com/office/powerpoint/2010/main" val="145866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p14="http://schemas.microsoft.com/office/powerpoint/2010/main">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dotnet/csharp/language-reference/keywords/virtual" TargetMode="External"/><Relationship Id="rId2" Type="http://schemas.openxmlformats.org/officeDocument/2006/relationships/hyperlink" Target="https://learn.microsoft.com/en-us/dotnet/csharp/fundamentals/object-oriented/inheritanc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r>
              <a:rPr lang="lt-LT" dirty="0"/>
              <a:t>Inheritance and Virtual methods</a:t>
            </a:r>
            <a:endParaRPr lang="en-US" dirty="0"/>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 xmlns:a16="http://schemas.microsoft.com/office/drawing/2014/main" xmlns:mc="http://schemas.openxmlformats.org/markup-compatibility/2006" xmlns:p159="http://schemas.microsoft.com/office/powerpoint/2015/09/main" xmlns:p14="http://schemas.microsoft.com/office/powerpoint/2010/main" xmlns:ma14="http://schemas.microsoft.com/office/mac/drawingml/2011/main" xmlns:a14="http://schemas.microsoft.com/office/drawing/2010/main" xmlns:m="http://schemas.openxmlformats.org/officeDocument/2006/math"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 xmlns:a16="http://schemas.microsoft.com/office/drawing/2014/main" xmlns:mc="http://schemas.openxmlformats.org/markup-compatibility/2006" xmlns:p159="http://schemas.microsoft.com/office/powerpoint/2015/09/main" xmlns:p14="http://schemas.microsoft.com/office/powerpoint/2010/main"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lt-LT" dirty="0"/>
              <a:t>Lecturer</a:t>
            </a:r>
          </a:p>
          <a:p>
            <a:r>
              <a:rPr lang="lt-LT" dirty="0"/>
              <a:t>Rokas Slaboševičius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a14="http://schemas.microsoft.com/office/mac/drawingml/2011/main" xmlns:a14="http://schemas.microsoft.com/office/drawing/2010/main" xmlns:m="http://schemas.openxmlformats.org/officeDocument/2006/math" xmlns:a16="http://schemas.microsoft.com/office/drawing/2014/main" xmlns:p14="http://schemas.microsoft.com/office/powerpoint/2010/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Inheritance and Virtual methods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4</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base class called "Shape" with the virtual method "Draw()". Implement this method to output the standard shape information. Create derived classes named "Circle" and "Rectangle" which override the "Draw()" method and output the information of a circle and a rectangle, respectively, and display them on the screen. Create objects from both derived classes and call the "Draw()" method.</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Complement your </a:t>
            </a:r>
            <a:r>
              <a:rPr lang="lt-LT" sz="1400" dirty="0" err="1">
                <a:solidFill>
                  <a:schemeClr val="tx1"/>
                </a:solidFill>
                <a:latin typeface="Courier New"/>
              </a:rPr>
              <a:t>solution</a:t>
            </a:r>
            <a:r>
              <a:rPr lang="lt-LT" sz="1400" dirty="0">
                <a:solidFill>
                  <a:schemeClr val="tx1"/>
                </a:solidFill>
                <a:latin typeface="Courier New"/>
              </a:rPr>
              <a:t> [</a:t>
            </a:r>
            <a:r>
              <a:rPr lang="lt-LT" sz="1400" dirty="0" err="1">
                <a:solidFill>
                  <a:schemeClr val="tx1"/>
                </a:solidFill>
                <a:latin typeface="Courier New"/>
              </a:rPr>
              <a:t>Task</a:t>
            </a:r>
            <a:r>
              <a:rPr lang="lt-LT" sz="1400" dirty="0">
                <a:solidFill>
                  <a:schemeClr val="tx1"/>
                </a:solidFill>
                <a:latin typeface="Courier New"/>
              </a:rPr>
              <a:t> 2.2 (</a:t>
            </a:r>
            <a:r>
              <a:rPr lang="lt-LT" sz="1400" dirty="0" err="1">
                <a:solidFill>
                  <a:schemeClr val="tx1"/>
                </a:solidFill>
                <a:latin typeface="Courier New"/>
              </a:rPr>
              <a:t>vehicle</a:t>
            </a:r>
            <a:r>
              <a:rPr lang="lt-LT" sz="1400" dirty="0">
                <a:solidFill>
                  <a:schemeClr val="tx1"/>
                </a:solidFill>
                <a:latin typeface="Courier New"/>
              </a:rPr>
              <a:t> </a:t>
            </a:r>
            <a:r>
              <a:rPr lang="lt-LT" sz="1400" dirty="0" err="1">
                <a:solidFill>
                  <a:schemeClr val="tx1"/>
                </a:solidFill>
                <a:latin typeface="Courier New"/>
              </a:rPr>
              <a:t>rental</a:t>
            </a:r>
            <a:r>
              <a:rPr lang="lt-LT" sz="1400" dirty="0">
                <a:solidFill>
                  <a:schemeClr val="tx1"/>
                </a:solidFill>
                <a:latin typeface="Courier New"/>
              </a:rPr>
              <a:t> </a:t>
            </a:r>
            <a:r>
              <a:rPr lang="lt-LT" sz="1400" dirty="0" err="1">
                <a:solidFill>
                  <a:schemeClr val="tx1"/>
                </a:solidFill>
                <a:latin typeface="Courier New"/>
              </a:rPr>
              <a:t>system</a:t>
            </a:r>
            <a:r>
              <a:rPr lang="lt-LT" sz="1400" dirty="0">
                <a:solidFill>
                  <a:schemeClr val="tx1"/>
                </a:solidFill>
                <a:latin typeface="Courier New"/>
              </a:rPr>
              <a:t>)] and make everything work using virtual methods. Extend the program so that clients can be of several types ["VIP", "Standard", "Eco"] and each of these types should have their own CalculateTotal() implementation. "VIP" </a:t>
            </a:r>
            <a:r>
              <a:rPr lang="lt-LT" sz="1400" dirty="0" err="1">
                <a:solidFill>
                  <a:schemeClr val="tx1"/>
                </a:solidFill>
                <a:latin typeface="Courier New"/>
              </a:rPr>
              <a:t>would</a:t>
            </a:r>
            <a:r>
              <a:rPr lang="lt-LT" sz="1400" dirty="0">
                <a:solidFill>
                  <a:schemeClr val="tx1"/>
                </a:solidFill>
                <a:latin typeface="Courier New"/>
              </a:rPr>
              <a:t> </a:t>
            </a:r>
            <a:r>
              <a:rPr lang="lt-LT" sz="1400" dirty="0" err="1">
                <a:solidFill>
                  <a:schemeClr val="tx1"/>
                </a:solidFill>
                <a:latin typeface="Courier New"/>
              </a:rPr>
              <a:t>have</a:t>
            </a:r>
            <a:r>
              <a:rPr lang="lt-LT" sz="1400" dirty="0">
                <a:solidFill>
                  <a:schemeClr val="tx1"/>
                </a:solidFill>
                <a:latin typeface="Courier New"/>
              </a:rPr>
              <a:t> </a:t>
            </a:r>
            <a:r>
              <a:rPr lang="lt-LT" sz="1400" dirty="0" err="1">
                <a:solidFill>
                  <a:schemeClr val="tx1"/>
                </a:solidFill>
                <a:latin typeface="Courier New"/>
              </a:rPr>
              <a:t>lower</a:t>
            </a:r>
            <a:r>
              <a:rPr lang="lt-LT" sz="1400" dirty="0">
                <a:solidFill>
                  <a:schemeClr val="tx1"/>
                </a:solidFill>
                <a:latin typeface="Courier New"/>
              </a:rPr>
              <a:t> </a:t>
            </a:r>
            <a:r>
              <a:rPr lang="lt-LT" sz="1400" dirty="0" err="1">
                <a:solidFill>
                  <a:schemeClr val="tx1"/>
                </a:solidFill>
                <a:latin typeface="Courier New"/>
              </a:rPr>
              <a:t>prices</a:t>
            </a:r>
            <a:r>
              <a:rPr lang="lt-LT" sz="1400" dirty="0">
                <a:solidFill>
                  <a:schemeClr val="tx1"/>
                </a:solidFill>
                <a:latin typeface="Courier New"/>
              </a:rPr>
              <a:t> </a:t>
            </a:r>
            <a:r>
              <a:rPr lang="lt-LT" sz="1400" dirty="0" err="1">
                <a:solidFill>
                  <a:schemeClr val="tx1"/>
                </a:solidFill>
                <a:latin typeface="Courier New"/>
              </a:rPr>
              <a:t>if</a:t>
            </a:r>
            <a:r>
              <a:rPr lang="lt-LT" sz="1400" dirty="0">
                <a:solidFill>
                  <a:schemeClr val="tx1"/>
                </a:solidFill>
                <a:latin typeface="Courier New"/>
              </a:rPr>
              <a:t> </a:t>
            </a:r>
            <a:r>
              <a:rPr lang="lt-LT" sz="1400" dirty="0" err="1">
                <a:solidFill>
                  <a:schemeClr val="tx1"/>
                </a:solidFill>
                <a:latin typeface="Courier New"/>
              </a:rPr>
              <a:t>they</a:t>
            </a:r>
            <a:r>
              <a:rPr lang="lt-LT" sz="1400" dirty="0">
                <a:solidFill>
                  <a:schemeClr val="tx1"/>
                </a:solidFill>
                <a:latin typeface="Courier New"/>
              </a:rPr>
              <a:t> </a:t>
            </a:r>
            <a:r>
              <a:rPr lang="lt-LT" sz="1400" dirty="0" err="1">
                <a:solidFill>
                  <a:schemeClr val="tx1"/>
                </a:solidFill>
                <a:latin typeface="Courier New"/>
              </a:rPr>
              <a:t>rent</a:t>
            </a:r>
            <a:r>
              <a:rPr lang="lt-LT" sz="1400" dirty="0">
                <a:solidFill>
                  <a:schemeClr val="tx1"/>
                </a:solidFill>
                <a:latin typeface="Courier New"/>
              </a:rPr>
              <a:t> </a:t>
            </a:r>
            <a:r>
              <a:rPr lang="lt-LT" sz="1400" dirty="0" err="1">
                <a:solidFill>
                  <a:schemeClr val="tx1"/>
                </a:solidFill>
                <a:latin typeface="Courier New"/>
              </a:rPr>
              <a:t>transport</a:t>
            </a:r>
            <a:r>
              <a:rPr lang="lt-LT" sz="1400" dirty="0">
                <a:solidFill>
                  <a:schemeClr val="tx1"/>
                </a:solidFill>
                <a:latin typeface="Courier New"/>
              </a:rPr>
              <a:t> </a:t>
            </a:r>
            <a:r>
              <a:rPr lang="lt-LT" sz="1400" dirty="0" err="1">
                <a:solidFill>
                  <a:schemeClr val="tx1"/>
                </a:solidFill>
                <a:latin typeface="Courier New"/>
              </a:rPr>
              <a:t>for</a:t>
            </a:r>
            <a:r>
              <a:rPr lang="lt-LT" sz="1400" dirty="0">
                <a:solidFill>
                  <a:schemeClr val="tx1"/>
                </a:solidFill>
                <a:latin typeface="Courier New"/>
              </a:rPr>
              <a:t> </a:t>
            </a:r>
            <a:r>
              <a:rPr lang="lt-LT" sz="1400" dirty="0" err="1">
                <a:solidFill>
                  <a:schemeClr val="tx1"/>
                </a:solidFill>
                <a:latin typeface="Courier New"/>
              </a:rPr>
              <a:t>more</a:t>
            </a:r>
            <a:r>
              <a:rPr lang="lt-LT" sz="1400" dirty="0">
                <a:solidFill>
                  <a:schemeClr val="tx1"/>
                </a:solidFill>
                <a:latin typeface="Courier New"/>
              </a:rPr>
              <a:t> </a:t>
            </a:r>
            <a:r>
              <a:rPr lang="lt-LT" sz="1400" dirty="0" err="1">
                <a:solidFill>
                  <a:schemeClr val="tx1"/>
                </a:solidFill>
                <a:latin typeface="Courier New"/>
              </a:rPr>
              <a:t>than</a:t>
            </a:r>
            <a:r>
              <a:rPr lang="lt-LT" sz="1400" dirty="0">
                <a:solidFill>
                  <a:schemeClr val="tx1"/>
                </a:solidFill>
                <a:latin typeface="Courier New"/>
              </a:rPr>
              <a:t> 5 </a:t>
            </a:r>
            <a:r>
              <a:rPr lang="lt-LT" sz="1400" dirty="0" err="1">
                <a:solidFill>
                  <a:schemeClr val="tx1"/>
                </a:solidFill>
                <a:latin typeface="Courier New"/>
              </a:rPr>
              <a:t>hours</a:t>
            </a:r>
            <a:r>
              <a:rPr lang="lt-LT" sz="1400" dirty="0">
                <a:solidFill>
                  <a:schemeClr val="tx1"/>
                </a:solidFill>
                <a:latin typeface="Courier New"/>
              </a:rPr>
              <a:t>, "Standard" </a:t>
            </a:r>
            <a:r>
              <a:rPr lang="lt-LT" sz="1400" dirty="0" err="1">
                <a:solidFill>
                  <a:schemeClr val="tx1"/>
                </a:solidFill>
                <a:latin typeface="Courier New"/>
              </a:rPr>
              <a:t>would</a:t>
            </a:r>
            <a:r>
              <a:rPr lang="lt-LT" sz="1400" dirty="0">
                <a:solidFill>
                  <a:schemeClr val="tx1"/>
                </a:solidFill>
                <a:latin typeface="Courier New"/>
              </a:rPr>
              <a:t> </a:t>
            </a:r>
            <a:r>
              <a:rPr lang="lt-LT" sz="1400" dirty="0" err="1">
                <a:solidFill>
                  <a:schemeClr val="tx1"/>
                </a:solidFill>
                <a:latin typeface="Courier New"/>
              </a:rPr>
              <a:t>always</a:t>
            </a:r>
            <a:r>
              <a:rPr lang="lt-LT" sz="1400" dirty="0">
                <a:solidFill>
                  <a:schemeClr val="tx1"/>
                </a:solidFill>
                <a:latin typeface="Courier New"/>
              </a:rPr>
              <a:t> </a:t>
            </a:r>
            <a:r>
              <a:rPr lang="lt-LT" sz="1400" dirty="0" err="1">
                <a:solidFill>
                  <a:schemeClr val="tx1"/>
                </a:solidFill>
                <a:latin typeface="Courier New"/>
              </a:rPr>
              <a:t>have</a:t>
            </a:r>
            <a:r>
              <a:rPr lang="lt-LT" sz="1400" dirty="0">
                <a:solidFill>
                  <a:schemeClr val="tx1"/>
                </a:solidFill>
                <a:latin typeface="Courier New"/>
              </a:rPr>
              <a:t> a </a:t>
            </a:r>
            <a:r>
              <a:rPr lang="lt-LT" sz="1400" dirty="0" err="1">
                <a:solidFill>
                  <a:schemeClr val="tx1"/>
                </a:solidFill>
                <a:latin typeface="Courier New"/>
              </a:rPr>
              <a:t>simple</a:t>
            </a:r>
            <a:r>
              <a:rPr lang="lt-LT" sz="1400" dirty="0">
                <a:solidFill>
                  <a:schemeClr val="tx1"/>
                </a:solidFill>
                <a:latin typeface="Courier New"/>
              </a:rPr>
              <a:t> </a:t>
            </a:r>
            <a:r>
              <a:rPr lang="lt-LT" sz="1400" dirty="0" err="1">
                <a:solidFill>
                  <a:schemeClr val="tx1"/>
                </a:solidFill>
                <a:latin typeface="Courier New"/>
              </a:rPr>
              <a:t>calculation</a:t>
            </a:r>
            <a:r>
              <a:rPr lang="lt-LT" sz="1400" dirty="0">
                <a:solidFill>
                  <a:schemeClr val="tx1"/>
                </a:solidFill>
                <a:latin typeface="Courier New"/>
              </a:rPr>
              <a:t> </a:t>
            </a:r>
            <a:r>
              <a:rPr lang="lt-LT" sz="1400" dirty="0" err="1">
                <a:solidFill>
                  <a:schemeClr val="tx1"/>
                </a:solidFill>
                <a:latin typeface="Courier New"/>
              </a:rPr>
              <a:t>and</a:t>
            </a:r>
            <a:r>
              <a:rPr lang="lt-LT" sz="1400" dirty="0">
                <a:solidFill>
                  <a:schemeClr val="tx1"/>
                </a:solidFill>
                <a:latin typeface="Courier New"/>
              </a:rPr>
              <a:t> "</a:t>
            </a:r>
            <a:r>
              <a:rPr lang="lt-LT" sz="1400" dirty="0" err="1">
                <a:solidFill>
                  <a:schemeClr val="tx1"/>
                </a:solidFill>
                <a:latin typeface="Courier New"/>
              </a:rPr>
              <a:t>Eco</a:t>
            </a:r>
            <a:r>
              <a:rPr lang="lt-LT" sz="1400" dirty="0">
                <a:solidFill>
                  <a:schemeClr val="tx1"/>
                </a:solidFill>
                <a:latin typeface="Courier New"/>
              </a:rPr>
              <a:t>" </a:t>
            </a:r>
            <a:r>
              <a:rPr lang="lt-LT" sz="1400" dirty="0" err="1">
                <a:solidFill>
                  <a:schemeClr val="tx1"/>
                </a:solidFill>
                <a:latin typeface="Courier New"/>
              </a:rPr>
              <a:t>should</a:t>
            </a:r>
            <a:r>
              <a:rPr lang="lt-LT" sz="1400" dirty="0">
                <a:solidFill>
                  <a:schemeClr val="tx1"/>
                </a:solidFill>
                <a:latin typeface="Courier New"/>
              </a:rPr>
              <a:t> </a:t>
            </a:r>
            <a:r>
              <a:rPr lang="lt-LT" sz="1400" dirty="0" err="1">
                <a:solidFill>
                  <a:schemeClr val="tx1"/>
                </a:solidFill>
                <a:latin typeface="Courier New"/>
              </a:rPr>
              <a:t>have</a:t>
            </a:r>
            <a:r>
              <a:rPr lang="lt-LT" sz="1400" dirty="0">
                <a:solidFill>
                  <a:schemeClr val="tx1"/>
                </a:solidFill>
                <a:latin typeface="Courier New"/>
              </a:rPr>
              <a:t> a </a:t>
            </a:r>
            <a:r>
              <a:rPr lang="lt-LT" sz="1400" dirty="0" err="1">
                <a:solidFill>
                  <a:schemeClr val="tx1"/>
                </a:solidFill>
                <a:latin typeface="Courier New"/>
              </a:rPr>
              <a:t>reduced</a:t>
            </a:r>
            <a:r>
              <a:rPr lang="lt-LT" sz="1400" dirty="0">
                <a:solidFill>
                  <a:schemeClr val="tx1"/>
                </a:solidFill>
                <a:latin typeface="Courier New"/>
              </a:rPr>
              <a:t> </a:t>
            </a:r>
            <a:r>
              <a:rPr lang="lt-LT" sz="1400" dirty="0" err="1">
                <a:solidFill>
                  <a:schemeClr val="tx1"/>
                </a:solidFill>
                <a:latin typeface="Courier New"/>
              </a:rPr>
              <a:t>tariff</a:t>
            </a:r>
            <a:r>
              <a:rPr lang="lt-LT" sz="1400" dirty="0">
                <a:solidFill>
                  <a:schemeClr val="tx1"/>
                </a:solidFill>
                <a:latin typeface="Courier New"/>
              </a:rPr>
              <a:t> </a:t>
            </a:r>
            <a:r>
              <a:rPr lang="lt-LT" sz="1400" dirty="0" err="1">
                <a:solidFill>
                  <a:schemeClr val="tx1"/>
                </a:solidFill>
                <a:latin typeface="Courier New"/>
              </a:rPr>
              <a:t>for</a:t>
            </a:r>
            <a:r>
              <a:rPr lang="lt-LT" sz="1400" dirty="0">
                <a:solidFill>
                  <a:schemeClr val="tx1"/>
                </a:solidFill>
                <a:latin typeface="Courier New"/>
              </a:rPr>
              <a:t> </a:t>
            </a:r>
            <a:r>
              <a:rPr lang="lt-LT" sz="1400" dirty="0" err="1">
                <a:solidFill>
                  <a:schemeClr val="tx1"/>
                </a:solidFill>
                <a:latin typeface="Courier New"/>
              </a:rPr>
              <a:t>the</a:t>
            </a:r>
            <a:r>
              <a:rPr lang="lt-LT" sz="1400" dirty="0">
                <a:solidFill>
                  <a:schemeClr val="tx1"/>
                </a:solidFill>
                <a:latin typeface="Courier New"/>
              </a:rPr>
              <a:t> </a:t>
            </a:r>
            <a:r>
              <a:rPr lang="lt-LT" sz="1400" dirty="0" err="1">
                <a:solidFill>
                  <a:schemeClr val="tx1"/>
                </a:solidFill>
                <a:latin typeface="Courier New"/>
              </a:rPr>
              <a:t>first</a:t>
            </a:r>
            <a:r>
              <a:rPr lang="lt-LT" sz="1400" dirty="0">
                <a:solidFill>
                  <a:schemeClr val="tx1"/>
                </a:solidFill>
                <a:latin typeface="Courier New"/>
              </a:rPr>
              <a:t> 2 </a:t>
            </a:r>
            <a:r>
              <a:rPr lang="lt-LT" sz="1400" dirty="0" err="1">
                <a:solidFill>
                  <a:schemeClr val="tx1"/>
                </a:solidFill>
                <a:latin typeface="Courier New"/>
              </a:rPr>
              <a:t>hours</a:t>
            </a:r>
            <a:r>
              <a:rPr lang="lt-LT" sz="1400" dirty="0">
                <a:solidFill>
                  <a:schemeClr val="tx1"/>
                </a:solidFill>
                <a:latin typeface="Courier New"/>
              </a:rPr>
              <a:t>.</a:t>
            </a:r>
            <a:endParaRPr lang="en-US" sz="1400" dirty="0"/>
          </a:p>
        </p:txBody>
      </p:sp>
    </p:spTree>
    <p:extLst>
      <p:ext uri="{BB962C8B-B14F-4D97-AF65-F5344CB8AC3E}">
        <p14:creationId xmlns:p14="http://schemas.microsoft.com/office/powerpoint/2010/main" val="2896132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lt-LT" sz="1300" b="0" i="0" u="none" strike="noStrike" kern="1200" cap="none" spc="-1" normalizeH="0" baseline="0" noProof="0" dirty="0">
                <a:ln>
                  <a:noFill/>
                </a:ln>
                <a:solidFill>
                  <a:srgbClr val="000000"/>
                </a:solidFill>
                <a:effectLst/>
                <a:uLnTx/>
                <a:uFillTx/>
                <a:latin typeface="Arial"/>
                <a:ea typeface="Arial"/>
              </a:rPr>
              <a:t>Inheritance and Virtual methods</a:t>
            </a:r>
            <a:endParaRPr kumimoji="0" lang="lt-LT" sz="1300" b="0" i="0" u="none" strike="noStrike" kern="1200" cap="none" spc="-1" normalizeH="0" baseline="0" noProof="0" dirty="0">
              <a:ln>
                <a:noFill/>
              </a:ln>
              <a:solidFill>
                <a:prstClr val="black"/>
              </a:solidFill>
              <a:effectLst/>
              <a:uLnTx/>
              <a:uFillTx/>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lt-LT" sz="3000" b="1" i="0" u="none" strike="noStrike" kern="1200" cap="none" spc="-1" normalizeH="0" baseline="0" noProof="0">
                <a:ln>
                  <a:noFill/>
                </a:ln>
                <a:solidFill>
                  <a:srgbClr val="000000"/>
                </a:solidFill>
                <a:effectLst/>
                <a:uLnTx/>
                <a:uFillTx/>
                <a:latin typeface="Arial"/>
                <a:ea typeface="Arial"/>
              </a:rPr>
              <a:t>Useful information</a:t>
            </a:r>
            <a:endParaRPr kumimoji="0" lang="lt-LT" sz="3000" b="0" i="0" u="none" strike="noStrike" kern="1200" cap="none" spc="-1" normalizeH="0" baseline="0" noProof="0">
              <a:ln>
                <a:noFill/>
              </a:ln>
              <a:solidFill>
                <a:prstClr val="black"/>
              </a:solidFill>
              <a:effectLst/>
              <a:uLnTx/>
              <a:uFillTx/>
              <a:latin typeface="Arial"/>
            </a:endParaRPr>
          </a:p>
        </p:txBody>
      </p:sp>
      <p:sp>
        <p:nvSpPr>
          <p:cNvPr id="333" name="CustomShape 5"/>
          <p:cNvSpPr/>
          <p:nvPr/>
        </p:nvSpPr>
        <p:spPr>
          <a:xfrm>
            <a:off x="7503480" y="1821960"/>
            <a:ext cx="4207320" cy="17848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lang="lt-LT" sz="1600" kern="1200" spc="-1" dirty="0">
                <a:solidFill>
                  <a:prstClr val="black"/>
                </a:solidFill>
                <a:latin typeface="Arial"/>
                <a:ea typeface="+mn-lt"/>
                <a:cs typeface="Arial"/>
                <a:hlinkClick r:id="rId2"/>
              </a:rPr>
              <a:t>https://learn.microsoft.com/en-us/dotnet/csharp/fundamentals/object-oriented/inheritance</a:t>
            </a:r>
            <a:endParaRPr lang="en-US" sz="1600" kern="1200" spc="-1" dirty="0">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hlinkClick r:id="rId3"/>
              </a:rPr>
              <a:t>https://learn.microsoft.com/en-us/dotnet/csharp/language-reference/keywords/virtual</a:t>
            </a:r>
            <a:endParaRPr kumimoji="0" lang="en-US" sz="1800" b="0" i="0" u="none" strike="noStrike" kern="1200" cap="none" spc="0"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p14="http://schemas.microsoft.com/office/powerpoint/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Inheritance and Virtual methods</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Today you will learn</a:t>
            </a:r>
            <a:endParaRPr dirty="0"/>
          </a:p>
        </p:txBody>
      </p:sp>
      <p:sp>
        <p:nvSpPr>
          <p:cNvPr id="220" name="Text Placeholder 3"/>
          <p:cNvSpPr>
            <a:spLocks noGrp="1"/>
          </p:cNvSpPr>
          <p:nvPr>
            <p:ph type="body" idx="21"/>
          </p:nvPr>
        </p:nvSpPr>
        <p:spPr>
          <a:prstGeom prst="rect">
            <a:avLst/>
          </a:prstGeom>
          <a:extLst>
            <a:ext uri="{C572A759-6A51-4108-AA02-DFA0A04FC94B}">
              <ma14:wrappingTextBoxFlag xmlns=""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lt-LT" dirty="0"/>
              <a:t>Inheritance</a:t>
            </a:r>
            <a:endParaRPr dirty="0"/>
          </a:p>
        </p:txBody>
      </p:sp>
      <p:sp>
        <p:nvSpPr>
          <p:cNvPr id="221" name="Text Placeholder 4"/>
          <p:cNvSpPr>
            <a:spLocks noGrp="1"/>
          </p:cNvSpPr>
          <p:nvPr>
            <p:ph type="body" idx="22"/>
          </p:nvPr>
        </p:nvSpPr>
        <p:spPr>
          <a:prstGeom prst="rect">
            <a:avLst/>
          </a:prstGeom>
          <a:extLst>
            <a:ext uri="{C572A759-6A51-4108-AA02-DFA0A04FC94B}">
              <ma14:wrappingTextBoxFlag xmlns=""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lt-LT" dirty="0"/>
              <a:t>Virtual Methods</a:t>
            </a:r>
            <a:endParaRPr lang="en-US" dirty="0"/>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grpSp>
        <p:nvGrpSpPr>
          <p:cNvPr id="231" name="Oval 13"/>
          <p:cNvGrpSpPr/>
          <p:nvPr/>
        </p:nvGrpSpPr>
        <p:grpSpPr>
          <a:xfrm>
            <a:off x="480390" y="4403230"/>
            <a:ext cx="731477" cy="731477"/>
            <a:chOff x="0" y="0"/>
            <a:chExt cx="731475" cy="731475"/>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t>02</a:t>
              </a:r>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Inheritance</a:t>
            </a:r>
            <a:endParaRPr lang="en-US" dirty="0" err="1"/>
          </a:p>
        </p:txBody>
      </p:sp>
      <p:pic>
        <p:nvPicPr>
          <p:cNvPr id="10" name="Graphic 9" descr="Greek Pillar with solid fill">
            <a:extLst>
              <a:ext uri="{FF2B5EF4-FFF2-40B4-BE49-F238E27FC236}">
                <a16:creationId xmlns:a16="http://schemas.microsoft.com/office/drawing/2014/main" id="{C4552498-89EF-F54A-97F4-524ADEC488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41482" y="4394199"/>
            <a:ext cx="3724868" cy="2727225"/>
          </a:xfrm>
          <a:prstGeom prst="rect">
            <a:avLst/>
          </a:prstGeom>
        </p:spPr>
      </p:pic>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Inheritance and Virtual methods</a:t>
            </a:r>
            <a:endParaRPr lang="en-US" dirty="0" err="1"/>
          </a:p>
        </p:txBody>
      </p:sp>
      <p:sp>
        <p:nvSpPr>
          <p:cNvPr id="125" name="Google Shape;125;p3"/>
          <p:cNvSpPr txBox="1">
            <a:spLocks noGrp="1"/>
          </p:cNvSpPr>
          <p:nvPr>
            <p:ph type="body" idx="2"/>
          </p:nvPr>
        </p:nvSpPr>
        <p:spPr>
          <a:xfrm>
            <a:off x="480400" y="2671875"/>
            <a:ext cx="51711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Inheritance is an important feature of the object-oriented programming paradigm, allowing hierarchies to be created and properties and actions to be shared between classes</a:t>
            </a:r>
          </a:p>
          <a:p>
            <a:pPr marL="285750" indent="-285750">
              <a:lnSpc>
                <a:spcPct val="90000"/>
              </a:lnSpc>
              <a:spcBef>
                <a:spcPts val="1001"/>
              </a:spcBef>
              <a:buClrTx/>
              <a:buSzTx/>
              <a:buFont typeface="Arial" panose="020B0604020202020204" pitchFamily="34" charset="0"/>
              <a:buChar char="•"/>
            </a:pPr>
            <a:r>
              <a:rPr lang="lt-LT" sz="1600"/>
              <a:t>Inheritance</a:t>
            </a:r>
            <a:r>
              <a:rPr lang="lt-LT" sz="1600" kern="1200" spc="-1">
                <a:solidFill>
                  <a:prstClr val="black"/>
                </a:solidFill>
                <a:ea typeface="+mn-lt"/>
              </a:rPr>
              <a:t> </a:t>
            </a:r>
            <a:r>
              <a:rPr lang="lt-LT" sz="1600" kern="1200" spc="-1" dirty="0">
                <a:solidFill>
                  <a:prstClr val="black"/>
                </a:solidFill>
                <a:ea typeface="+mn-lt"/>
              </a:rPr>
              <a:t>is one of the "Pillars of OOP"</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Inheritance can potentially help to reduce duplicated code and create class descriptions closer to real life</a:t>
            </a:r>
            <a:endParaRPr lang="lt-LT" sz="1400" dirty="0">
              <a:solidFill>
                <a:schemeClr val="tx1"/>
              </a:solidFill>
            </a:endParaRPr>
          </a:p>
        </p:txBody>
      </p:sp>
      <p:pic>
        <p:nvPicPr>
          <p:cNvPr id="4" name="Graphic 3" descr="Girl wearing cape">
            <a:extLst>
              <a:ext uri="{FF2B5EF4-FFF2-40B4-BE49-F238E27FC236}">
                <a16:creationId xmlns:a16="http://schemas.microsoft.com/office/drawing/2014/main" id="{4264442F-DED1-CB52-0A78-CD59579804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8198795" y="1832112"/>
            <a:ext cx="1586633" cy="3055937"/>
          </a:xfrm>
          <a:prstGeom prst="rect">
            <a:avLst/>
          </a:prstGeom>
        </p:spPr>
      </p:pic>
      <p:pic>
        <p:nvPicPr>
          <p:cNvPr id="6" name="Graphic 5" descr="Woman with hands on hip">
            <a:extLst>
              <a:ext uri="{FF2B5EF4-FFF2-40B4-BE49-F238E27FC236}">
                <a16:creationId xmlns:a16="http://schemas.microsoft.com/office/drawing/2014/main" id="{E49D8B92-C029-9217-A431-CF9F5B31898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02923" y="808174"/>
            <a:ext cx="1714500" cy="4200525"/>
          </a:xfrm>
          <a:prstGeom prst="rect">
            <a:avLst/>
          </a:prstGeom>
        </p:spPr>
      </p:pic>
    </p:spTree>
    <p:extLst>
      <p:ext uri="{BB962C8B-B14F-4D97-AF65-F5344CB8AC3E}">
        <p14:creationId xmlns:p14="http://schemas.microsoft.com/office/powerpoint/2010/main" val="1915529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asvg="http://schemas.microsoft.com/office/drawing/2016/SVG/main" xmlns:p14="http://schemas.microsoft.com/office/powerpoint/2010/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Inheritance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Inheritance and Virtual methods</a:t>
            </a:r>
            <a:endParaRPr lang="en-US" dirty="0" err="1"/>
          </a:p>
        </p:txBody>
      </p:sp>
      <p:sp>
        <p:nvSpPr>
          <p:cNvPr id="125" name="Google Shape;125;p3"/>
          <p:cNvSpPr txBox="1">
            <a:spLocks noGrp="1"/>
          </p:cNvSpPr>
          <p:nvPr>
            <p:ph type="body" idx="2"/>
          </p:nvPr>
        </p:nvSpPr>
        <p:spPr>
          <a:xfrm>
            <a:off x="6972300" y="2671875"/>
            <a:ext cx="4367200" cy="3937472"/>
          </a:xfrm>
          <a:prstGeom prst="rect">
            <a:avLst/>
          </a:prstGeom>
          <a:noFill/>
          <a:ln>
            <a:noFill/>
          </a:ln>
        </p:spPr>
        <p:txBody>
          <a:bodyPr spcFirstLastPara="1" wrap="square" lIns="91425" tIns="45700" rIns="91425" bIns="45700" anchor="t" anchorCtr="0">
            <a:normAutofit lnSpcReduction="10000"/>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Inheritance allows the creation of hierarchies in which one class inherits properties and actions from another class.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parent class (Polygon) is a higher-level class that defines common logic and properties, while child classes (Square) are lower-level classes that inherit the properties of the parent class and may additionally have their own properties and actions.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For example, we can have a parent class "Animal" with the properties "name" and "age", and a child class "Dog" or "Cat", which inherit the properties of the parent class and may have additional specific properties such as "breed"</a:t>
            </a:r>
            <a:endParaRPr lang="lt-LT" sz="1400" dirty="0">
              <a:solidFill>
                <a:schemeClr val="tx1"/>
              </a:solidFill>
            </a:endParaRPr>
          </a:p>
        </p:txBody>
      </p:sp>
      <p:pic>
        <p:nvPicPr>
          <p:cNvPr id="3" name="Picture 2">
            <a:extLst>
              <a:ext uri="{FF2B5EF4-FFF2-40B4-BE49-F238E27FC236}">
                <a16:creationId xmlns:a16="http://schemas.microsoft.com/office/drawing/2014/main" id="{EB742904-6ADF-FF46-34E1-364B7C398446}"/>
              </a:ext>
            </a:extLst>
          </p:cNvPr>
          <p:cNvPicPr>
            <a:picLocks noChangeAspect="1"/>
          </p:cNvPicPr>
          <p:nvPr/>
        </p:nvPicPr>
        <p:blipFill>
          <a:blip r:embed="rId3"/>
          <a:stretch>
            <a:fillRect/>
          </a:stretch>
        </p:blipFill>
        <p:spPr>
          <a:xfrm>
            <a:off x="480391" y="2852365"/>
            <a:ext cx="2773819" cy="22911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607EEFEB-974A-D706-6F4E-2CC7EB124F28}"/>
              </a:ext>
            </a:extLst>
          </p:cNvPr>
          <p:cNvPicPr>
            <a:picLocks noChangeAspect="1"/>
          </p:cNvPicPr>
          <p:nvPr/>
        </p:nvPicPr>
        <p:blipFill>
          <a:blip r:embed="rId4"/>
          <a:stretch>
            <a:fillRect/>
          </a:stretch>
        </p:blipFill>
        <p:spPr>
          <a:xfrm>
            <a:off x="4007981" y="2815710"/>
            <a:ext cx="2495803" cy="23644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7" name="Straight Arrow Connector 6">
            <a:extLst>
              <a:ext uri="{FF2B5EF4-FFF2-40B4-BE49-F238E27FC236}">
                <a16:creationId xmlns:a16="http://schemas.microsoft.com/office/drawing/2014/main" id="{6F03332C-1C02-9700-25F5-95A4C707E389}"/>
              </a:ext>
            </a:extLst>
          </p:cNvPr>
          <p:cNvCxnSpPr>
            <a:stCxn id="3" idx="3"/>
            <a:endCxn id="5" idx="1"/>
          </p:cNvCxnSpPr>
          <p:nvPr/>
        </p:nvCxnSpPr>
        <p:spPr>
          <a:xfrm>
            <a:off x="3254210" y="3997933"/>
            <a:ext cx="753771" cy="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pic>
        <p:nvPicPr>
          <p:cNvPr id="10" name="Picture 9">
            <a:extLst>
              <a:ext uri="{FF2B5EF4-FFF2-40B4-BE49-F238E27FC236}">
                <a16:creationId xmlns:a16="http://schemas.microsoft.com/office/drawing/2014/main" id="{AE918179-6276-6E2F-AF20-5743821612C7}"/>
              </a:ext>
            </a:extLst>
          </p:cNvPr>
          <p:cNvPicPr>
            <a:picLocks noChangeAspect="1"/>
          </p:cNvPicPr>
          <p:nvPr/>
        </p:nvPicPr>
        <p:blipFill>
          <a:blip r:embed="rId5"/>
          <a:stretch>
            <a:fillRect/>
          </a:stretch>
        </p:blipFill>
        <p:spPr>
          <a:xfrm>
            <a:off x="480391" y="5787061"/>
            <a:ext cx="6023393" cy="575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Inheritance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Inheritance and Virtual methods</a:t>
            </a:r>
            <a:endParaRPr lang="en-US" dirty="0" err="1"/>
          </a:p>
        </p:txBody>
      </p:sp>
      <p:sp>
        <p:nvSpPr>
          <p:cNvPr id="125" name="Google Shape;125;p3"/>
          <p:cNvSpPr txBox="1">
            <a:spLocks noGrp="1"/>
          </p:cNvSpPr>
          <p:nvPr>
            <p:ph type="body" idx="2"/>
          </p:nvPr>
        </p:nvSpPr>
        <p:spPr>
          <a:xfrm>
            <a:off x="480391" y="2671875"/>
            <a:ext cx="4625009"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Inheritance supports as many levels as our class descriptors may need.</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It is recommended not to do very deep inheritance, as the class structure and traceability of the code make code maintenance very difficult.</a:t>
            </a:r>
            <a:endParaRPr lang="lt-LT" sz="1400" dirty="0">
              <a:solidFill>
                <a:schemeClr val="tx1"/>
              </a:solidFill>
            </a:endParaRPr>
          </a:p>
        </p:txBody>
      </p:sp>
      <p:pic>
        <p:nvPicPr>
          <p:cNvPr id="4" name="Picture 3">
            <a:extLst>
              <a:ext uri="{FF2B5EF4-FFF2-40B4-BE49-F238E27FC236}">
                <a16:creationId xmlns:a16="http://schemas.microsoft.com/office/drawing/2014/main" id="{3125C7E7-13BA-A09C-BF7C-E03DD7305BB7}"/>
              </a:ext>
            </a:extLst>
          </p:cNvPr>
          <p:cNvPicPr>
            <a:picLocks noChangeAspect="1"/>
          </p:cNvPicPr>
          <p:nvPr/>
        </p:nvPicPr>
        <p:blipFill>
          <a:blip r:embed="rId3"/>
          <a:stretch>
            <a:fillRect/>
          </a:stretch>
        </p:blipFill>
        <p:spPr>
          <a:xfrm>
            <a:off x="6429578" y="1914798"/>
            <a:ext cx="3864405" cy="39374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3526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Inheritance and Virtual methods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base class "Vehicle" with the property "Speed". Write a child class "Car" that inherits the "Vehicle" class. Create an object from the "Car" class and set the speed. Print the speed of the Car. Extend the program by creating a "Bike" class and do the same as you did with the "Car" class.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base class Employee with the properties Name and Salary. Write a child class "Manager" that inherits the "Employee" class. Add the property "Employees" and set its value. Print the name of the manager, the salary and the number of employees belonging to the manager.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Extend the Employee class from the previous exercise by creating a child class Programmer that inherits the Employee class. Add the property "ProgrammingLanguage" and set its value. Print the programmer's name, salary and programming language. Create a "Manager" method that prints out all the information about the programmers in his team.</a:t>
            </a:r>
            <a:endParaRPr lang="en-US" sz="1400" dirty="0"/>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Inheritance and Virtual methods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base class "Product" with properties "Name" and "Price". Write a child class "Food" that inherits the "Product" class. Add the property "ExpirationTime" and set its value. Print the name, price and expiry time of the food.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Expand the Product class from the previous exercise by creating a child class called Electronic that inherits the Product class. Add the property "Warranty" and set its value. Print the name of the electronics, the price and the warranty period.</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en-US" sz="1400" dirty="0">
                <a:solidFill>
                  <a:schemeClr val="tx1"/>
                </a:solidFill>
                <a:latin typeface="Courier New"/>
              </a:rPr>
              <a:t>Describe the </a:t>
            </a:r>
            <a:r>
              <a:rPr lang="lt-LT" sz="1400" dirty="0">
                <a:solidFill>
                  <a:schemeClr val="tx1"/>
                </a:solidFill>
                <a:latin typeface="Courier New"/>
              </a:rPr>
              <a:t>vehicle rental system. Your system should have classes of customers, classes of vehicles, classes of different payment methods. Create a short scenario where you as a customer can reserve the vehicle you want and depending on the vehicle it should throw a message when the methods "Drive()", "PrintMaxSpeed", "GetCapacity" and "GetFuelEfficiency" are used.</a:t>
            </a:r>
            <a:endParaRPr lang="en-US" sz="1400" dirty="0"/>
          </a:p>
          <a:p>
            <a:pPr marL="285750" indent="-285750">
              <a:lnSpc>
                <a:spcPct val="150000"/>
              </a:lnSpc>
              <a:spcBef>
                <a:spcPts val="0"/>
              </a:spcBef>
              <a:buSzPts val="1100"/>
              <a:buFont typeface="Arial" panose="020B0604020202020204" pitchFamily="34" charset="0"/>
              <a:buChar char="−"/>
            </a:pPr>
            <a:endParaRPr lang="en-US" sz="1400" dirty="0"/>
          </a:p>
        </p:txBody>
      </p:sp>
    </p:spTree>
    <p:extLst>
      <p:ext uri="{BB962C8B-B14F-4D97-AF65-F5344CB8AC3E}">
        <p14:creationId xmlns:p14="http://schemas.microsoft.com/office/powerpoint/2010/main" val="1690742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http://schemas.openxmlformats.org/officeDocument/2006/math" xmlns:a14="http://schemas.microsoft.com/office/drawing/2010/main" xmlns:ma14="http://schemas.microsoft.com/office/mac/drawingml/2011/main" xmlns:p14="http://schemas.microsoft.com/office/powerpoint/2010/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Virtual methods</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Inheritance and Virtual methods</a:t>
            </a:r>
            <a:endParaRPr lang="en-US" dirty="0" err="1"/>
          </a:p>
        </p:txBody>
      </p:sp>
      <p:sp>
        <p:nvSpPr>
          <p:cNvPr id="125" name="Google Shape;125;p3"/>
          <p:cNvSpPr txBox="1">
            <a:spLocks noGrp="1"/>
          </p:cNvSpPr>
          <p:nvPr>
            <p:ph type="body" idx="2"/>
          </p:nvPr>
        </p:nvSpPr>
        <p:spPr>
          <a:xfrm>
            <a:off x="480400" y="2671875"/>
            <a:ext cx="41360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Virtual methods are an important aspect of the object-oriented programming paradigm, allowing a method to be rewritten in a child class that inherits the method of the parent class.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allows you to modify the behaviour of the methods and adapt them to the specific needs of your child's class.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Virtual methods are defined in the parent class with the keyword "virtual" and can be overridden in the child class with the keyword "override".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allows you to dynamically select the appropriate version of a method based on the type of object that is stored in the parent class pointer.</a:t>
            </a:r>
            <a:endParaRPr lang="lt-LT" sz="1400" dirty="0">
              <a:solidFill>
                <a:schemeClr val="tx1"/>
              </a:solidFill>
            </a:endParaRPr>
          </a:p>
        </p:txBody>
      </p:sp>
      <p:pic>
        <p:nvPicPr>
          <p:cNvPr id="3" name="Picture 2">
            <a:extLst>
              <a:ext uri="{FF2B5EF4-FFF2-40B4-BE49-F238E27FC236}">
                <a16:creationId xmlns:a16="http://schemas.microsoft.com/office/drawing/2014/main" id="{613490AE-E223-633D-D4AE-E46C3DE55454}"/>
              </a:ext>
            </a:extLst>
          </p:cNvPr>
          <p:cNvPicPr>
            <a:picLocks noChangeAspect="1"/>
          </p:cNvPicPr>
          <p:nvPr/>
        </p:nvPicPr>
        <p:blipFill>
          <a:blip r:embed="rId3"/>
          <a:stretch>
            <a:fillRect/>
          </a:stretch>
        </p:blipFill>
        <p:spPr>
          <a:xfrm>
            <a:off x="4916197" y="2197100"/>
            <a:ext cx="3539230" cy="38388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a:extLst>
              <a:ext uri="{FF2B5EF4-FFF2-40B4-BE49-F238E27FC236}">
                <a16:creationId xmlns:a16="http://schemas.microsoft.com/office/drawing/2014/main" id="{AF0B6B79-8658-BF6B-210E-8772555B9741}"/>
              </a:ext>
            </a:extLst>
          </p:cNvPr>
          <p:cNvSpPr/>
          <p:nvPr/>
        </p:nvSpPr>
        <p:spPr>
          <a:xfrm>
            <a:off x="5251450" y="4914900"/>
            <a:ext cx="3200400" cy="857250"/>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6" name="Picture 5">
            <a:extLst>
              <a:ext uri="{FF2B5EF4-FFF2-40B4-BE49-F238E27FC236}">
                <a16:creationId xmlns:a16="http://schemas.microsoft.com/office/drawing/2014/main" id="{A477F2A4-D32D-2101-DC6E-129A10B552AE}"/>
              </a:ext>
            </a:extLst>
          </p:cNvPr>
          <p:cNvPicPr>
            <a:picLocks noChangeAspect="1"/>
          </p:cNvPicPr>
          <p:nvPr/>
        </p:nvPicPr>
        <p:blipFill>
          <a:blip r:embed="rId4"/>
          <a:stretch>
            <a:fillRect/>
          </a:stretch>
        </p:blipFill>
        <p:spPr>
          <a:xfrm>
            <a:off x="8945282" y="2487319"/>
            <a:ext cx="3044850" cy="33975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8" name="Straight Arrow Connector 7">
            <a:extLst>
              <a:ext uri="{FF2B5EF4-FFF2-40B4-BE49-F238E27FC236}">
                <a16:creationId xmlns:a16="http://schemas.microsoft.com/office/drawing/2014/main" id="{E3B8DA2E-D950-DFB5-879B-CE17AC177355}"/>
              </a:ext>
            </a:extLst>
          </p:cNvPr>
          <p:cNvCxnSpPr>
            <a:stCxn id="4" idx="3"/>
          </p:cNvCxnSpPr>
          <p:nvPr/>
        </p:nvCxnSpPr>
        <p:spPr>
          <a:xfrm>
            <a:off x="8451850" y="5343525"/>
            <a:ext cx="488950" cy="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65D113A0-5C41-1709-5F3A-112002D6E51B}"/>
              </a:ext>
            </a:extLst>
          </p:cNvPr>
          <p:cNvSpPr/>
          <p:nvPr/>
        </p:nvSpPr>
        <p:spPr>
          <a:xfrm>
            <a:off x="9194799" y="4959350"/>
            <a:ext cx="2758001" cy="857250"/>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911658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Inheritance and Virtual methods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base class called "Transport" with the virtual method "MeasureSpeed()". Implement this method by returning a standard speed measurement result. Create an object from the Transport class and call the MeasureSpeed() method. Extend the "Transport" class from the previous exercise by creating an inherited class called "Car" which overrides the virtual method "MeasureSpeed()". Implement this method by returning the result of measuring the speed of the car. Create an object from the "Car" class and call the "MeasureSpeed()" method.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base class called "Employee" with the virtual method "Greeting()". Implement this method by returning a standard greeting message. Create an object from the "Employee" class and call the "Greeting()" method.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Extend the Employee class from the previous exercise by creating an inherited class called Manager that overrides the virtual method Greeting(). Implement this method by returning the manager's greeting message. Create an object from the "Manager" class and call the "Greeting()" method.</a:t>
            </a:r>
            <a:endParaRPr lang="en-US" sz="1400" dirty="0"/>
          </a:p>
        </p:txBody>
      </p:sp>
    </p:spTree>
    <p:extLst>
      <p:ext uri="{BB962C8B-B14F-4D97-AF65-F5344CB8AC3E}">
        <p14:creationId xmlns:p14="http://schemas.microsoft.com/office/powerpoint/2010/main" val="2131132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http://schemas.openxmlformats.org/officeDocument/2006/math" xmlns:a14="http://schemas.microsoft.com/office/drawing/2010/main" xmlns:ma14="http://schemas.microsoft.com/office/mac/drawingml/2011/main" xmlns:p14="http://schemas.microsoft.com/office/powerpoint/2010/main">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as" ma:contentTypeID="0x010100A6A4ACF2A8DF004CA94A2D6A4303FCEA" ma:contentTypeVersion="3" ma:contentTypeDescription="Kurkite naują dokumentą." ma:contentTypeScope="" ma:versionID="38d9f4914169842cf1e437f0f79b9222">
  <xsd:schema xmlns:xsd="http://www.w3.org/2001/XMLSchema" xmlns:xs="http://www.w3.org/2001/XMLSchema" xmlns:p="http://schemas.microsoft.com/office/2006/metadata/properties" xmlns:ns2="a3b97f0a-8a49-47eb-801c-707cd9a5bca1" targetNamespace="http://schemas.microsoft.com/office/2006/metadata/properties" ma:root="true" ma:fieldsID="45fa601084fec589b5256ed87d2e95eb"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2.xml><?xml version="1.0" encoding="utf-8"?>
<ds:datastoreItem xmlns:ds="http://schemas.openxmlformats.org/officeDocument/2006/customXml" ds:itemID="{155A5A28-BCB3-4F39-A762-1BAF0B195926}"/>
</file>

<file path=customXml/itemProps3.xml><?xml version="1.0" encoding="utf-8"?>
<ds:datastoreItem xmlns:ds="http://schemas.openxmlformats.org/officeDocument/2006/customXml" ds:itemID="{5431EA9C-10DD-4CC6-8D29-078408DD189C}">
  <ds:schemaRefs>
    <ds:schemaRef ds:uri="http://schemas.microsoft.com/office/2006/metadata/properties"/>
    <ds:schemaRef ds:uri="http://schemas.microsoft.com/office/infopath/2007/PartnerControls"/>
    <ds:schemaRef ds:uri="dfba18a5-4def-493e-9a27-56c6f2b5380e"/>
    <ds:schemaRef ds:uri="8fd74652-856b-4187-813f-14c8f0d1a315"/>
  </ds:schemaRefs>
</ds:datastoreItem>
</file>

<file path=docProps/app.xml><?xml version="1.0" encoding="utf-8"?>
<Properties xmlns="http://schemas.openxmlformats.org/officeDocument/2006/extended-properties" xmlns:vt="http://schemas.openxmlformats.org/officeDocument/2006/docPropsVTypes">
  <TotalTime>403</TotalTime>
  <Words>1138</Words>
  <Application>Microsoft Office PowerPoint</Application>
  <PresentationFormat>Widescreen</PresentationFormat>
  <Paragraphs>57</Paragraphs>
  <Slides>11</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Courier New</vt:lpstr>
      <vt:lpstr>Symbol</vt:lpstr>
      <vt:lpstr>Wingdings</vt:lpstr>
      <vt:lpstr>Office Theme</vt:lpstr>
      <vt:lpstr>3_Office Theme</vt:lpstr>
      <vt:lpstr>Inheritance and Virtual methods</vt:lpstr>
      <vt:lpstr>Today you will learn</vt:lpstr>
      <vt:lpstr>Inheritance</vt:lpstr>
      <vt:lpstr>Inheritance</vt:lpstr>
      <vt:lpstr>Inheritance</vt:lpstr>
      <vt:lpstr>PowerPoint Presentation</vt:lpstr>
      <vt:lpstr>PowerPoint Presentation</vt:lpstr>
      <vt:lpstr>Virtual methods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keywords>, docId:A09B6ECCCED9D25E976B7E25F50FA1B2</cp:keywords>
  <cp:lastModifiedBy>Rokas Slaboševičius</cp:lastModifiedBy>
  <cp:revision>424</cp:revision>
  <dcterms:modified xsi:type="dcterms:W3CDTF">2023-12-18T18:34:03Z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