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WeeVFrNAAB5nwow0FN1an18Vd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9307" autoAdjust="0"/>
  </p:normalViewPr>
  <p:slideViewPr>
    <p:cSldViewPr snapToGrid="0">
      <p:cViewPr varScale="1">
        <p:scale>
          <a:sx n="102" d="100"/>
          <a:sy n="102"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kas Slaboševičius" userId="5b5a1ad6-e0e0-4118-b388-ee941114d16c" providerId="ADAL" clId="{4B9ECB7D-7BBB-496E-B16E-A59F1B454C0C}"/>
    <pc:docChg chg="custSel modSld">
      <pc:chgData name="Rokas Slaboševičius" userId="5b5a1ad6-e0e0-4118-b388-ee941114d16c" providerId="ADAL" clId="{4B9ECB7D-7BBB-496E-B16E-A59F1B454C0C}" dt="2023-12-27T16:05:41.191" v="0" actId="27636"/>
      <pc:docMkLst>
        <pc:docMk/>
      </pc:docMkLst>
      <pc:sldChg chg="modSp mod">
        <pc:chgData name="Rokas Slaboševičius" userId="5b5a1ad6-e0e0-4118-b388-ee941114d16c" providerId="ADAL" clId="{4B9ECB7D-7BBB-496E-B16E-A59F1B454C0C}" dt="2023-12-27T16:05:41.191" v="0" actId="27636"/>
        <pc:sldMkLst>
          <pc:docMk/>
          <pc:sldMk cId="0" sldId="261"/>
        </pc:sldMkLst>
        <pc:spChg chg="mod">
          <ac:chgData name="Rokas Slaboševičius" userId="5b5a1ad6-e0e0-4118-b388-ee941114d16c" providerId="ADAL" clId="{4B9ECB7D-7BBB-496E-B16E-A59F1B454C0C}" dt="2023-12-27T16:05:41.191" v="0" actId="27636"/>
          <ac:spMkLst>
            <pc:docMk/>
            <pc:sldMk cId="0" sldId="261"/>
            <ac:spMk id="1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f7c1ce04c_1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53" name="Google Shape;153;g25f7c1ce04c_1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fc662ba2d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g25fc662ba2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fc662ba2d_0_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25fc662ba2d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f7c1ce04c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0" name="Google Shape;100;g25f7c1ce04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7c1ce04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07" name="Google Shape;107;g25f7c1ce04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f7c1ce04c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14" name="Google Shape;114;g25f7c1ce04c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f7c1ce04c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22" name="Google Shape;122;g25f7c1ce04c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f7c1ce04c_1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0" name="Google Shape;130;g25f7c1ce04c_1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f7c1ce04c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37" name="Google Shape;137;g25f7c1ce04c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f7c1ce04c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Font typeface="Calibri"/>
              <a:buNone/>
            </a:pPr>
            <a:endParaRPr/>
          </a:p>
        </p:txBody>
      </p:sp>
      <p:sp>
        <p:nvSpPr>
          <p:cNvPr id="145" name="Google Shape;145;g25f7c1ce04c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273287" y="2618264"/>
            <a:ext cx="7050156" cy="238760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6" name="Google Shape;16;p9"/>
          <p:cNvSpPr txBox="1">
            <a:spLocks noGrp="1"/>
          </p:cNvSpPr>
          <p:nvPr>
            <p:ph type="body" idx="1"/>
          </p:nvPr>
        </p:nvSpPr>
        <p:spPr>
          <a:xfrm>
            <a:off x="3273287" y="5930348"/>
            <a:ext cx="7050155" cy="927653"/>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600"/>
              <a:buFont typeface="Arial"/>
              <a:buNone/>
              <a:defRPr sz="1600" b="1"/>
            </a:lvl2pPr>
            <a:lvl3pPr marL="1371600" lvl="2" indent="-228600" algn="l">
              <a:lnSpc>
                <a:spcPct val="90000"/>
              </a:lnSpc>
              <a:spcBef>
                <a:spcPts val="1000"/>
              </a:spcBef>
              <a:spcAft>
                <a:spcPts val="0"/>
              </a:spcAft>
              <a:buClr>
                <a:srgbClr val="000000"/>
              </a:buClr>
              <a:buSzPts val="1600"/>
              <a:buFont typeface="Arial"/>
              <a:buNone/>
              <a:defRPr sz="1600" b="1"/>
            </a:lvl3pPr>
            <a:lvl4pPr marL="1828800" lvl="3" indent="-228600" algn="l">
              <a:lnSpc>
                <a:spcPct val="90000"/>
              </a:lnSpc>
              <a:spcBef>
                <a:spcPts val="1000"/>
              </a:spcBef>
              <a:spcAft>
                <a:spcPts val="0"/>
              </a:spcAft>
              <a:buClr>
                <a:srgbClr val="000000"/>
              </a:buClr>
              <a:buSzPts val="1600"/>
              <a:buFont typeface="Arial"/>
              <a:buNone/>
              <a:defRPr sz="1600" b="1"/>
            </a:lvl4pPr>
            <a:lvl5pPr marL="2286000" lvl="4" indent="-228600" algn="l">
              <a:lnSpc>
                <a:spcPct val="90000"/>
              </a:lnSpc>
              <a:spcBef>
                <a:spcPts val="1000"/>
              </a:spcBef>
              <a:spcAft>
                <a:spcPts val="0"/>
              </a:spcAft>
              <a:buClr>
                <a:srgbClr val="000000"/>
              </a:buClr>
              <a:buSzPts val="1600"/>
              <a:buFont typeface="Arial"/>
              <a:buNone/>
              <a:defRPr sz="16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 name="Google Shape;17;p9" descr="Graphic 7"/>
          <p:cNvPicPr preferRelativeResize="0"/>
          <p:nvPr/>
        </p:nvPicPr>
        <p:blipFill rotWithShape="1">
          <a:blip r:embed="rId2">
            <a:alphaModFix/>
          </a:blip>
          <a:srcRect/>
          <a:stretch/>
        </p:blipFill>
        <p:spPr>
          <a:xfrm>
            <a:off x="475294" y="458787"/>
            <a:ext cx="2334168" cy="683027"/>
          </a:xfrm>
          <a:prstGeom prst="rect">
            <a:avLst/>
          </a:prstGeom>
          <a:noFill/>
          <a:ln>
            <a:noFill/>
          </a:ln>
        </p:spPr>
      </p:pic>
      <p:sp>
        <p:nvSpPr>
          <p:cNvPr id="18" name="Google Shape;18;p9"/>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 name="Google Shape;19;p9"/>
          <p:cNvSpPr>
            <a:spLocks noGrp="1"/>
          </p:cNvSpPr>
          <p:nvPr>
            <p:ph type="pic" idx="3"/>
          </p:nvPr>
        </p:nvSpPr>
        <p:spPr>
          <a:xfrm>
            <a:off x="10323513" y="458787"/>
            <a:ext cx="1377951" cy="1377951"/>
          </a:xfrm>
          <a:prstGeom prst="rect">
            <a:avLst/>
          </a:prstGeom>
          <a:noFill/>
          <a:ln>
            <a:noFill/>
          </a:ln>
        </p:spPr>
      </p:sp>
      <p:sp>
        <p:nvSpPr>
          <p:cNvPr id="20" name="Google Shape;20;p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type="tx">
  <p:cSld name="TITLE_AND_BODY">
    <p:spTree>
      <p:nvGrpSpPr>
        <p:cNvPr id="1" name="Shape 21"/>
        <p:cNvGrpSpPr/>
        <p:nvPr/>
      </p:nvGrpSpPr>
      <p:grpSpPr>
        <a:xfrm>
          <a:off x="0" y="0"/>
          <a:ext cx="0" cy="0"/>
          <a:chOff x="0" y="0"/>
          <a:chExt cx="0" cy="0"/>
        </a:xfrm>
      </p:grpSpPr>
      <p:sp>
        <p:nvSpPr>
          <p:cNvPr id="22" name="Google Shape;22;p1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 name="Google Shape;23;p10"/>
          <p:cNvSpPr txBox="1">
            <a:spLocks noGrp="1"/>
          </p:cNvSpPr>
          <p:nvPr>
            <p:ph type="title"/>
          </p:nvPr>
        </p:nvSpPr>
        <p:spPr>
          <a:xfrm>
            <a:off x="480390" y="1371706"/>
            <a:ext cx="5153928" cy="1365251"/>
          </a:xfrm>
          <a:prstGeom prst="rect">
            <a:avLst/>
          </a:prstGeom>
          <a:noFill/>
          <a:ln>
            <a:noFill/>
          </a:ln>
        </p:spPr>
        <p:txBody>
          <a:bodyPr spcFirstLastPara="1" wrap="square" lIns="45700" tIns="45700" rIns="45700" bIns="45700" anchor="t"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10"/>
          <p:cNvSpPr txBox="1">
            <a:spLocks noGrp="1"/>
          </p:cNvSpPr>
          <p:nvPr>
            <p:ph type="body" idx="2"/>
          </p:nvPr>
        </p:nvSpPr>
        <p:spPr>
          <a:xfrm>
            <a:off x="1398588" y="3193409"/>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10"/>
          <p:cNvSpPr txBox="1">
            <a:spLocks noGrp="1"/>
          </p:cNvSpPr>
          <p:nvPr>
            <p:ph type="body" idx="3"/>
          </p:nvPr>
        </p:nvSpPr>
        <p:spPr>
          <a:xfrm>
            <a:off x="1398588" y="4336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 name="Google Shape;26;p10"/>
          <p:cNvSpPr txBox="1">
            <a:spLocks noGrp="1"/>
          </p:cNvSpPr>
          <p:nvPr>
            <p:ph type="body" idx="4"/>
          </p:nvPr>
        </p:nvSpPr>
        <p:spPr>
          <a:xfrm>
            <a:off x="1398588" y="5479410"/>
            <a:ext cx="4235730"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 name="Google Shape;27;p10"/>
          <p:cNvSpPr txBox="1">
            <a:spLocks noGrp="1"/>
          </p:cNvSpPr>
          <p:nvPr>
            <p:ph type="body" idx="5"/>
          </p:nvPr>
        </p:nvSpPr>
        <p:spPr>
          <a:xfrm>
            <a:off x="7476658" y="3193409"/>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10"/>
          <p:cNvSpPr txBox="1">
            <a:spLocks noGrp="1"/>
          </p:cNvSpPr>
          <p:nvPr>
            <p:ph type="body" idx="6"/>
          </p:nvPr>
        </p:nvSpPr>
        <p:spPr>
          <a:xfrm>
            <a:off x="7476658" y="4336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10"/>
          <p:cNvSpPr txBox="1">
            <a:spLocks noGrp="1"/>
          </p:cNvSpPr>
          <p:nvPr>
            <p:ph type="body" idx="7"/>
          </p:nvPr>
        </p:nvSpPr>
        <p:spPr>
          <a:xfrm>
            <a:off x="7476658" y="5479410"/>
            <a:ext cx="4235731" cy="90170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 name="Google Shape;30;p1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4_Title and Conten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Clr>
                <a:srgbClr val="000000"/>
              </a:buClr>
              <a:buSzPts val="1400"/>
              <a:buFont typeface="Arial"/>
              <a:buNone/>
              <a:defRPr/>
            </a:lvl2pPr>
            <a:lvl3pPr lvl="2" algn="l">
              <a:lnSpc>
                <a:spcPct val="100000"/>
              </a:lnSpc>
              <a:spcBef>
                <a:spcPts val="0"/>
              </a:spcBef>
              <a:spcAft>
                <a:spcPts val="0"/>
              </a:spcAft>
              <a:buClr>
                <a:srgbClr val="000000"/>
              </a:buClr>
              <a:buSzPts val="1400"/>
              <a:buFont typeface="Arial"/>
              <a:buNone/>
              <a:defRPr/>
            </a:lvl3pPr>
            <a:lvl4pPr lvl="3" algn="l">
              <a:lnSpc>
                <a:spcPct val="100000"/>
              </a:lnSpc>
              <a:spcBef>
                <a:spcPts val="0"/>
              </a:spcBef>
              <a:spcAft>
                <a:spcPts val="0"/>
              </a:spcAft>
              <a:buClr>
                <a:srgbClr val="000000"/>
              </a:buClr>
              <a:buSzPts val="1400"/>
              <a:buFont typeface="Arial"/>
              <a:buNone/>
              <a:defRPr/>
            </a:lvl4pPr>
            <a:lvl5pPr lvl="4" algn="l">
              <a:lnSpc>
                <a:spcPct val="100000"/>
              </a:lnSpc>
              <a:spcBef>
                <a:spcPts val="0"/>
              </a:spcBef>
              <a:spcAft>
                <a:spcPts val="0"/>
              </a:spcAft>
              <a:buClr>
                <a:srgbClr val="000000"/>
              </a:buClr>
              <a:buSzPts val="1400"/>
              <a:buFont typeface="Arial"/>
              <a:buNone/>
              <a:defRPr/>
            </a:lvl5pPr>
            <a:lvl6pPr lvl="5" algn="l">
              <a:lnSpc>
                <a:spcPct val="100000"/>
              </a:lnSpc>
              <a:spcBef>
                <a:spcPts val="0"/>
              </a:spcBef>
              <a:spcAft>
                <a:spcPts val="0"/>
              </a:spcAft>
              <a:buClr>
                <a:srgbClr val="000000"/>
              </a:buClr>
              <a:buSzPts val="1400"/>
              <a:buFont typeface="Arial"/>
              <a:buNone/>
              <a:defRPr/>
            </a:lvl6pPr>
            <a:lvl7pPr lvl="6" algn="l">
              <a:lnSpc>
                <a:spcPct val="100000"/>
              </a:lnSpc>
              <a:spcBef>
                <a:spcPts val="0"/>
              </a:spcBef>
              <a:spcAft>
                <a:spcPts val="0"/>
              </a:spcAft>
              <a:buClr>
                <a:srgbClr val="000000"/>
              </a:buClr>
              <a:buSzPts val="1400"/>
              <a:buFont typeface="Arial"/>
              <a:buNone/>
              <a:defRPr/>
            </a:lvl7pPr>
            <a:lvl8pPr lvl="7" algn="l">
              <a:lnSpc>
                <a:spcPct val="100000"/>
              </a:lnSpc>
              <a:spcBef>
                <a:spcPts val="0"/>
              </a:spcBef>
              <a:spcAft>
                <a:spcPts val="0"/>
              </a:spcAft>
              <a:buClr>
                <a:srgbClr val="000000"/>
              </a:buClr>
              <a:buSzPts val="1400"/>
              <a:buFont typeface="Arial"/>
              <a:buNone/>
              <a:defRPr/>
            </a:lvl8pPr>
            <a:lvl9pPr lvl="8" algn="l">
              <a:lnSpc>
                <a:spcPct val="100000"/>
              </a:lnSpc>
              <a:spcBef>
                <a:spcPts val="0"/>
              </a:spcBef>
              <a:spcAft>
                <a:spcPts val="0"/>
              </a:spcAft>
              <a:buClr>
                <a:srgbClr val="000000"/>
              </a:buClr>
              <a:buSzPts val="1400"/>
              <a:buFont typeface="Arial"/>
              <a:buNone/>
              <a:defRPr/>
            </a:lvl9pPr>
          </a:lstStyle>
          <a:p>
            <a:endParaRPr/>
          </a:p>
        </p:txBody>
      </p:sp>
      <p:sp>
        <p:nvSpPr>
          <p:cNvPr id="33" name="Google Shape;33;p11"/>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Font typeface="Arial"/>
              <a:buNone/>
              <a:defRPr sz="1300"/>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4" name="Google Shape;34;p11"/>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Font typeface="Arial"/>
              <a:buNone/>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
        <p:nvSpPr>
          <p:cNvPr id="35" name="Google Shape;35;p11"/>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Font typeface="Arial"/>
              <a:buNone/>
              <a:defRPr b="1"/>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800"/>
              <a:buFont typeface="Arial"/>
              <a:buNone/>
              <a:defRPr/>
            </a:lvl3pPr>
            <a:lvl4pPr marL="1828800" lvl="3" indent="-228600" algn="l">
              <a:lnSpc>
                <a:spcPct val="90000"/>
              </a:lnSpc>
              <a:spcBef>
                <a:spcPts val="500"/>
              </a:spcBef>
              <a:spcAft>
                <a:spcPts val="0"/>
              </a:spcAft>
              <a:buClr>
                <a:schemeClr val="dk1"/>
              </a:buClr>
              <a:buSzPts val="1800"/>
              <a:buFont typeface="Arial"/>
              <a:buNone/>
              <a:defRPr/>
            </a:lvl4pPr>
            <a:lvl5pPr marL="2286000" lvl="4" indent="-228600" algn="l">
              <a:lnSpc>
                <a:spcPct val="90000"/>
              </a:lnSpc>
              <a:spcBef>
                <a:spcPts val="500"/>
              </a:spcBef>
              <a:spcAft>
                <a:spcPts val="0"/>
              </a:spcAft>
              <a:buClr>
                <a:schemeClr val="dk1"/>
              </a:buClr>
              <a:buSzPts val="1800"/>
              <a:buFont typeface="Arial"/>
              <a:buNone/>
              <a:defRPr/>
            </a:lvl5pPr>
            <a:lvl6pPr marL="2743200" lvl="5" indent="-342900" algn="l">
              <a:lnSpc>
                <a:spcPct val="90000"/>
              </a:lnSpc>
              <a:spcBef>
                <a:spcPts val="500"/>
              </a:spcBef>
              <a:spcAft>
                <a:spcPts val="0"/>
              </a:spcAft>
              <a:buClr>
                <a:schemeClr val="dk1"/>
              </a:buClr>
              <a:buSzPts val="1800"/>
              <a:buFont typeface="Arial"/>
              <a:buChar char="•"/>
              <a:defRPr/>
            </a:lvl6pPr>
            <a:lvl7pPr marL="3200400" lvl="6" indent="-342900" algn="l">
              <a:lnSpc>
                <a:spcPct val="90000"/>
              </a:lnSpc>
              <a:spcBef>
                <a:spcPts val="500"/>
              </a:spcBef>
              <a:spcAft>
                <a:spcPts val="0"/>
              </a:spcAft>
              <a:buClr>
                <a:schemeClr val="dk1"/>
              </a:buClr>
              <a:buSzPts val="1800"/>
              <a:buFont typeface="Arial"/>
              <a:buChar char="•"/>
              <a:defRPr/>
            </a:lvl7pPr>
            <a:lvl8pPr marL="3657600" lvl="7" indent="-342900" algn="l">
              <a:lnSpc>
                <a:spcPct val="90000"/>
              </a:lnSpc>
              <a:spcBef>
                <a:spcPts val="500"/>
              </a:spcBef>
              <a:spcAft>
                <a:spcPts val="0"/>
              </a:spcAft>
              <a:buClr>
                <a:schemeClr val="dk1"/>
              </a:buClr>
              <a:buSzPts val="1800"/>
              <a:buFont typeface="Arial"/>
              <a:buChar char="•"/>
              <a:defRPr/>
            </a:lvl8pPr>
            <a:lvl9pPr marL="4114800" lvl="8" indent="-342900" algn="l">
              <a:lnSpc>
                <a:spcPct val="90000"/>
              </a:lnSpc>
              <a:spcBef>
                <a:spcPts val="500"/>
              </a:spcBef>
              <a:spcAft>
                <a:spcPts val="0"/>
              </a:spcAft>
              <a:buClr>
                <a:schemeClr val="dk1"/>
              </a:buClr>
              <a:buSzPts val="18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rgbClr val="191919"/>
        </a:solidFill>
        <a:effectLst/>
      </p:bgPr>
    </p:bg>
    <p:spTree>
      <p:nvGrpSpPr>
        <p:cNvPr id="1" name="Shape 36"/>
        <p:cNvGrpSpPr/>
        <p:nvPr/>
      </p:nvGrpSpPr>
      <p:grpSpPr>
        <a:xfrm>
          <a:off x="0" y="0"/>
          <a:ext cx="0" cy="0"/>
          <a:chOff x="0" y="0"/>
          <a:chExt cx="0" cy="0"/>
        </a:xfrm>
      </p:grpSpPr>
      <p:sp>
        <p:nvSpPr>
          <p:cNvPr id="37" name="Google Shape;37;p14"/>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EFFFF"/>
              </a:buClr>
              <a:buSzPts val="1300"/>
              <a:buFont typeface="Arial"/>
              <a:buNone/>
              <a:defRPr>
                <a:solidFill>
                  <a:srgbClr val="FEFFFF"/>
                </a:solidFill>
              </a:defRPr>
            </a:lvl1pPr>
            <a:lvl2pPr marL="914400" lvl="1" indent="-228600" algn="l">
              <a:lnSpc>
                <a:spcPct val="90000"/>
              </a:lnSpc>
              <a:spcBef>
                <a:spcPts val="1000"/>
              </a:spcBef>
              <a:spcAft>
                <a:spcPts val="0"/>
              </a:spcAft>
              <a:buClr>
                <a:srgbClr val="FEFFFF"/>
              </a:buClr>
              <a:buSzPts val="1300"/>
              <a:buFont typeface="Arial"/>
              <a:buNone/>
              <a:defRPr>
                <a:solidFill>
                  <a:srgbClr val="FEFFFF"/>
                </a:solidFill>
              </a:defRPr>
            </a:lvl2pPr>
            <a:lvl3pPr marL="1371600" lvl="2" indent="-228600" algn="l">
              <a:lnSpc>
                <a:spcPct val="90000"/>
              </a:lnSpc>
              <a:spcBef>
                <a:spcPts val="1000"/>
              </a:spcBef>
              <a:spcAft>
                <a:spcPts val="0"/>
              </a:spcAft>
              <a:buClr>
                <a:srgbClr val="FEFFFF"/>
              </a:buClr>
              <a:buSzPts val="1300"/>
              <a:buFont typeface="Arial"/>
              <a:buNone/>
              <a:defRPr>
                <a:solidFill>
                  <a:srgbClr val="FEFFFF"/>
                </a:solidFill>
              </a:defRPr>
            </a:lvl3pPr>
            <a:lvl4pPr marL="1828800" lvl="3" indent="-228600" algn="l">
              <a:lnSpc>
                <a:spcPct val="90000"/>
              </a:lnSpc>
              <a:spcBef>
                <a:spcPts val="1000"/>
              </a:spcBef>
              <a:spcAft>
                <a:spcPts val="0"/>
              </a:spcAft>
              <a:buClr>
                <a:srgbClr val="FEFFFF"/>
              </a:buClr>
              <a:buSzPts val="1300"/>
              <a:buFont typeface="Arial"/>
              <a:buNone/>
              <a:defRPr>
                <a:solidFill>
                  <a:srgbClr val="FEFFFF"/>
                </a:solidFill>
              </a:defRPr>
            </a:lvl4pPr>
            <a:lvl5pPr marL="2286000" lvl="4" indent="-228600" algn="l">
              <a:lnSpc>
                <a:spcPct val="90000"/>
              </a:lnSpc>
              <a:spcBef>
                <a:spcPts val="1000"/>
              </a:spcBef>
              <a:spcAft>
                <a:spcPts val="0"/>
              </a:spcAft>
              <a:buClr>
                <a:srgbClr val="FEFFFF"/>
              </a:buClr>
              <a:buSzPts val="1300"/>
              <a:buFont typeface="Arial"/>
              <a:buNone/>
              <a:defRPr>
                <a:solidFill>
                  <a:srgbClr val="FE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grpSp>
        <p:nvGrpSpPr>
          <p:cNvPr id="38" name="Google Shape;38;p14"/>
          <p:cNvGrpSpPr/>
          <p:nvPr/>
        </p:nvGrpSpPr>
        <p:grpSpPr>
          <a:xfrm>
            <a:off x="11078620" y="458787"/>
            <a:ext cx="632990" cy="680886"/>
            <a:chOff x="0" y="0"/>
            <a:chExt cx="632988" cy="680884"/>
          </a:xfrm>
        </p:grpSpPr>
        <p:sp>
          <p:nvSpPr>
            <p:cNvPr id="39" name="Google Shape;39;p14"/>
            <p:cNvSpPr/>
            <p:nvPr/>
          </p:nvSpPr>
          <p:spPr>
            <a:xfrm>
              <a:off x="141653" y="388083"/>
              <a:ext cx="132745" cy="106890"/>
            </a:xfrm>
            <a:custGeom>
              <a:avLst/>
              <a:gdLst/>
              <a:ahLst/>
              <a:cxnLst/>
              <a:rect l="l" t="t"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 name="Google Shape;40;p14"/>
            <p:cNvSpPr/>
            <p:nvPr/>
          </p:nvSpPr>
          <p:spPr>
            <a:xfrm>
              <a:off x="138090" y="251334"/>
              <a:ext cx="357253" cy="123444"/>
            </a:xfrm>
            <a:custGeom>
              <a:avLst/>
              <a:gdLst/>
              <a:ahLst/>
              <a:cxnLst/>
              <a:rect l="l" t="t"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 name="Google Shape;41;p14"/>
            <p:cNvSpPr/>
            <p:nvPr/>
          </p:nvSpPr>
          <p:spPr>
            <a:xfrm>
              <a:off x="359033" y="388083"/>
              <a:ext cx="132746" cy="106890"/>
            </a:xfrm>
            <a:custGeom>
              <a:avLst/>
              <a:gdLst/>
              <a:ahLst/>
              <a:cxnLst/>
              <a:rect l="l" t="t"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 name="Google Shape;42;p14"/>
            <p:cNvSpPr/>
            <p:nvPr/>
          </p:nvSpPr>
          <p:spPr>
            <a:xfrm>
              <a:off x="0" y="0"/>
              <a:ext cx="632988" cy="680884"/>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 name="Google Shape;43;p14"/>
          <p:cNvSpPr>
            <a:spLocks noGrp="1"/>
          </p:cNvSpPr>
          <p:nvPr>
            <p:ph type="pic" idx="2"/>
          </p:nvPr>
        </p:nvSpPr>
        <p:spPr>
          <a:xfrm>
            <a:off x="479612" y="1854200"/>
            <a:ext cx="11231996" cy="5003800"/>
          </a:xfrm>
          <a:prstGeom prst="rect">
            <a:avLst/>
          </a:prstGeom>
          <a:noFill/>
          <a:ln>
            <a:noFill/>
          </a:ln>
        </p:spPr>
      </p:sp>
      <p:sp>
        <p:nvSpPr>
          <p:cNvPr id="44" name="Google Shape;44;p14"/>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5"/>
        <p:cNvGrpSpPr/>
        <p:nvPr/>
      </p:nvGrpSpPr>
      <p:grpSpPr>
        <a:xfrm>
          <a:off x="0" y="0"/>
          <a:ext cx="0" cy="0"/>
          <a:chOff x="0" y="0"/>
          <a:chExt cx="0" cy="0"/>
        </a:xfrm>
      </p:grpSpPr>
      <p:sp>
        <p:nvSpPr>
          <p:cNvPr id="46" name="Google Shape;46;p19"/>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7" name="Google Shape;47;p19"/>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8"/>
        <p:cNvGrpSpPr/>
        <p:nvPr/>
      </p:nvGrpSpPr>
      <p:grpSpPr>
        <a:xfrm>
          <a:off x="0" y="0"/>
          <a:ext cx="0" cy="0"/>
          <a:chOff x="0" y="0"/>
          <a:chExt cx="0" cy="0"/>
        </a:xfrm>
      </p:grpSpPr>
      <p:sp>
        <p:nvSpPr>
          <p:cNvPr id="49" name="Google Shape;49;p20"/>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800"/>
              <a:buNone/>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0" name="Google Shape;50;p20"/>
          <p:cNvSpPr txBox="1">
            <a:spLocks noGrp="1"/>
          </p:cNvSpPr>
          <p:nvPr>
            <p:ph type="body" idx="2"/>
          </p:nvPr>
        </p:nvSpPr>
        <p:spPr>
          <a:xfrm>
            <a:off x="3281688" y="18218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1" name="Google Shape;51;p20"/>
          <p:cNvSpPr txBox="1">
            <a:spLocks noGrp="1"/>
          </p:cNvSpPr>
          <p:nvPr>
            <p:ph type="body" idx="3"/>
          </p:nvPr>
        </p:nvSpPr>
        <p:spPr>
          <a:xfrm>
            <a:off x="3281688" y="217143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20"/>
          <p:cNvSpPr txBox="1">
            <a:spLocks noGrp="1"/>
          </p:cNvSpPr>
          <p:nvPr>
            <p:ph type="title"/>
          </p:nvPr>
        </p:nvSpPr>
        <p:spPr>
          <a:xfrm>
            <a:off x="480390" y="5032099"/>
            <a:ext cx="2343493" cy="1365252"/>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000"/>
              <a:buFont typeface="Arial"/>
              <a:buNone/>
              <a:defRPr sz="3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 name="Google Shape;53;p20"/>
          <p:cNvSpPr txBox="1">
            <a:spLocks noGrp="1"/>
          </p:cNvSpPr>
          <p:nvPr>
            <p:ph type="body" idx="4"/>
          </p:nvPr>
        </p:nvSpPr>
        <p:spPr>
          <a:xfrm>
            <a:off x="7503551" y="1821808"/>
            <a:ext cx="4208059" cy="79117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4" name="Google Shape;54;p20"/>
          <p:cNvSpPr txBox="1">
            <a:spLocks noGrp="1"/>
          </p:cNvSpPr>
          <p:nvPr>
            <p:ph type="body" idx="5"/>
          </p:nvPr>
        </p:nvSpPr>
        <p:spPr>
          <a:xfrm>
            <a:off x="3281688" y="2727012"/>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5" name="Google Shape;55;p20"/>
          <p:cNvSpPr txBox="1">
            <a:spLocks noGrp="1"/>
          </p:cNvSpPr>
          <p:nvPr>
            <p:ph type="body" idx="6"/>
          </p:nvPr>
        </p:nvSpPr>
        <p:spPr>
          <a:xfrm>
            <a:off x="3281688" y="3076635"/>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6" name="Google Shape;56;p20"/>
          <p:cNvSpPr txBox="1">
            <a:spLocks noGrp="1"/>
          </p:cNvSpPr>
          <p:nvPr>
            <p:ph type="body" idx="7"/>
          </p:nvPr>
        </p:nvSpPr>
        <p:spPr>
          <a:xfrm>
            <a:off x="7503551" y="2724846"/>
            <a:ext cx="4208059" cy="898746"/>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7" name="Google Shape;57;p20"/>
          <p:cNvSpPr txBox="1">
            <a:spLocks noGrp="1"/>
          </p:cNvSpPr>
          <p:nvPr>
            <p:ph type="body" idx="8"/>
          </p:nvPr>
        </p:nvSpPr>
        <p:spPr>
          <a:xfrm>
            <a:off x="3281688" y="3650608"/>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8" name="Google Shape;58;p20"/>
          <p:cNvSpPr txBox="1">
            <a:spLocks noGrp="1"/>
          </p:cNvSpPr>
          <p:nvPr>
            <p:ph type="body" idx="9"/>
          </p:nvPr>
        </p:nvSpPr>
        <p:spPr>
          <a:xfrm>
            <a:off x="3281688" y="400023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9" name="Google Shape;59;p20"/>
          <p:cNvSpPr txBox="1">
            <a:spLocks noGrp="1"/>
          </p:cNvSpPr>
          <p:nvPr>
            <p:ph type="body" idx="13"/>
          </p:nvPr>
        </p:nvSpPr>
        <p:spPr>
          <a:xfrm>
            <a:off x="7503551" y="3666016"/>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0" name="Google Shape;60;p20"/>
          <p:cNvSpPr txBox="1">
            <a:spLocks noGrp="1"/>
          </p:cNvSpPr>
          <p:nvPr>
            <p:ph type="body" idx="14"/>
          </p:nvPr>
        </p:nvSpPr>
        <p:spPr>
          <a:xfrm>
            <a:off x="3281688" y="4571989"/>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1" name="Google Shape;61;p20"/>
          <p:cNvSpPr txBox="1">
            <a:spLocks noGrp="1"/>
          </p:cNvSpPr>
          <p:nvPr>
            <p:ph type="body" idx="15"/>
          </p:nvPr>
        </p:nvSpPr>
        <p:spPr>
          <a:xfrm>
            <a:off x="3281688" y="4921611"/>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16"/>
          </p:nvPr>
        </p:nvSpPr>
        <p:spPr>
          <a:xfrm>
            <a:off x="3281688" y="5493370"/>
            <a:ext cx="3750858" cy="32972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b="1"/>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3" name="Google Shape;63;p20"/>
          <p:cNvSpPr txBox="1">
            <a:spLocks noGrp="1"/>
          </p:cNvSpPr>
          <p:nvPr>
            <p:ph type="body" idx="17"/>
          </p:nvPr>
        </p:nvSpPr>
        <p:spPr>
          <a:xfrm>
            <a:off x="3281688" y="5842992"/>
            <a:ext cx="3750858" cy="504531"/>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4" name="Google Shape;64;p20"/>
          <p:cNvSpPr txBox="1">
            <a:spLocks noGrp="1"/>
          </p:cNvSpPr>
          <p:nvPr>
            <p:ph type="body" idx="18"/>
          </p:nvPr>
        </p:nvSpPr>
        <p:spPr>
          <a:xfrm>
            <a:off x="7503551" y="4605022"/>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5" name="Google Shape;65;p20"/>
          <p:cNvSpPr txBox="1">
            <a:spLocks noGrp="1"/>
          </p:cNvSpPr>
          <p:nvPr>
            <p:ph type="body" idx="19"/>
          </p:nvPr>
        </p:nvSpPr>
        <p:spPr>
          <a:xfrm>
            <a:off x="7503551" y="5493370"/>
            <a:ext cx="4208059" cy="854154"/>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chemeClr val="accent3"/>
              </a:buClr>
              <a:buSzPts val="1600"/>
              <a:buFont typeface="Arial"/>
              <a:buNone/>
              <a:defRPr sz="1600" b="1">
                <a:solidFill>
                  <a:schemeClr val="accent3"/>
                </a:solidFill>
              </a:defRPr>
            </a:lvl1pPr>
            <a:lvl2pPr marL="914400" lvl="1" indent="-228600" algn="l">
              <a:lnSpc>
                <a:spcPct val="90000"/>
              </a:lnSpc>
              <a:spcBef>
                <a:spcPts val="1000"/>
              </a:spcBef>
              <a:spcAft>
                <a:spcPts val="0"/>
              </a:spcAft>
              <a:buClr>
                <a:srgbClr val="000000"/>
              </a:buClr>
              <a:buSzPts val="1800"/>
              <a:buNone/>
              <a:defRPr/>
            </a:lvl2pPr>
            <a:lvl3pPr marL="1371600" lvl="2" indent="-228600" algn="l">
              <a:lnSpc>
                <a:spcPct val="90000"/>
              </a:lnSpc>
              <a:spcBef>
                <a:spcPts val="1000"/>
              </a:spcBef>
              <a:spcAft>
                <a:spcPts val="0"/>
              </a:spcAft>
              <a:buClr>
                <a:srgbClr val="000000"/>
              </a:buClr>
              <a:buSzPts val="1800"/>
              <a:buNone/>
              <a:defRPr/>
            </a:lvl3pPr>
            <a:lvl4pPr marL="1828800" lvl="3" indent="-228600" algn="l">
              <a:lnSpc>
                <a:spcPct val="90000"/>
              </a:lnSpc>
              <a:spcBef>
                <a:spcPts val="1000"/>
              </a:spcBef>
              <a:spcAft>
                <a:spcPts val="0"/>
              </a:spcAft>
              <a:buClr>
                <a:srgbClr val="000000"/>
              </a:buClr>
              <a:buSzPts val="1800"/>
              <a:buNone/>
              <a:defRPr/>
            </a:lvl4pPr>
            <a:lvl5pPr marL="2286000" lvl="4" indent="-228600" algn="l">
              <a:lnSpc>
                <a:spcPct val="90000"/>
              </a:lnSpc>
              <a:spcBef>
                <a:spcPts val="1000"/>
              </a:spcBef>
              <a:spcAft>
                <a:spcPts val="0"/>
              </a:spcAft>
              <a:buClr>
                <a:srgbClr val="000000"/>
              </a:buClr>
              <a:buSzPts val="1800"/>
              <a:buNone/>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6" name="Google Shape;66;p20"/>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body" idx="1"/>
          </p:nvPr>
        </p:nvSpPr>
        <p:spPr>
          <a:xfrm>
            <a:off x="480390" y="460649"/>
            <a:ext cx="5615611" cy="453750"/>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1pPr>
            <a:lvl2pPr marL="914400" marR="0" lvl="1"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2pPr>
            <a:lvl3pPr marL="1371600" marR="0" lvl="2"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3pPr>
            <a:lvl4pPr marL="1828800" marR="0" lvl="3"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4pPr>
            <a:lvl5pPr marL="2286000" marR="0" lvl="4" indent="-228600" algn="l" rtl="0">
              <a:lnSpc>
                <a:spcPct val="90000"/>
              </a:lnSpc>
              <a:spcBef>
                <a:spcPts val="1000"/>
              </a:spcBef>
              <a:spcAft>
                <a:spcPts val="0"/>
              </a:spcAft>
              <a:buClr>
                <a:srgbClr val="000000"/>
              </a:buClr>
              <a:buSzPts val="1300"/>
              <a:buFont typeface="Arial"/>
              <a:buNone/>
              <a:defRPr sz="1300" b="0" i="0" u="none" strike="noStrike" cap="none">
                <a:solidFill>
                  <a:srgbClr val="000000"/>
                </a:solidFill>
                <a:latin typeface="Arial"/>
                <a:ea typeface="Arial"/>
                <a:cs typeface="Arial"/>
                <a:sym typeface="Arial"/>
              </a:defRPr>
            </a:lvl5pPr>
            <a:lvl6pPr marL="2743200" marR="0" lvl="5"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6pPr>
            <a:lvl7pPr marL="3200400" marR="0" lvl="6"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7pPr>
            <a:lvl8pPr marL="3657600" marR="0" lvl="7"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8pPr>
            <a:lvl9pPr marL="4114800" marR="0" lvl="8" indent="-311150" algn="l" rtl="0">
              <a:lnSpc>
                <a:spcPct val="90000"/>
              </a:lnSpc>
              <a:spcBef>
                <a:spcPts val="1000"/>
              </a:spcBef>
              <a:spcAft>
                <a:spcPts val="0"/>
              </a:spcAft>
              <a:buClr>
                <a:srgbClr val="000000"/>
              </a:buClr>
              <a:buSzPts val="1300"/>
              <a:buFont typeface="Arial"/>
              <a:buChar char="•"/>
              <a:defRPr sz="1300" b="0" i="0" u="none" strike="noStrike" cap="none">
                <a:solidFill>
                  <a:srgbClr val="000000"/>
                </a:solidFill>
                <a:latin typeface="Arial"/>
                <a:ea typeface="Arial"/>
                <a:cs typeface="Arial"/>
                <a:sym typeface="Arial"/>
              </a:defRPr>
            </a:lvl9pPr>
          </a:lstStyle>
          <a:p>
            <a:endParaRPr/>
          </a:p>
        </p:txBody>
      </p:sp>
      <p:grpSp>
        <p:nvGrpSpPr>
          <p:cNvPr id="7" name="Google Shape;7;p8"/>
          <p:cNvGrpSpPr/>
          <p:nvPr/>
        </p:nvGrpSpPr>
        <p:grpSpPr>
          <a:xfrm>
            <a:off x="11078622" y="458786"/>
            <a:ext cx="632990" cy="680887"/>
            <a:chOff x="0" y="-1"/>
            <a:chExt cx="632988" cy="680885"/>
          </a:xfrm>
        </p:grpSpPr>
        <p:sp>
          <p:nvSpPr>
            <p:cNvPr id="8" name="Google Shape;8;p8"/>
            <p:cNvSpPr/>
            <p:nvPr/>
          </p:nvSpPr>
          <p:spPr>
            <a:xfrm>
              <a:off x="0" y="-1"/>
              <a:ext cx="632988" cy="680885"/>
            </a:xfrm>
            <a:custGeom>
              <a:avLst/>
              <a:gdLst/>
              <a:ahLst/>
              <a:cxnLst/>
              <a:rect l="l" t="t"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8"/>
            <p:cNvSpPr/>
            <p:nvPr/>
          </p:nvSpPr>
          <p:spPr>
            <a:xfrm>
              <a:off x="398678"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8"/>
            <p:cNvSpPr/>
            <p:nvPr/>
          </p:nvSpPr>
          <p:spPr>
            <a:xfrm>
              <a:off x="180852" y="414250"/>
              <a:ext cx="54346" cy="54111"/>
            </a:xfrm>
            <a:custGeom>
              <a:avLst/>
              <a:gdLst/>
              <a:ahLst/>
              <a:cxnLst/>
              <a:rect l="l" t="t"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8"/>
            <p:cNvSpPr/>
            <p:nvPr/>
          </p:nvSpPr>
          <p:spPr>
            <a:xfrm>
              <a:off x="96663" y="87806"/>
              <a:ext cx="440106" cy="435109"/>
            </a:xfrm>
            <a:custGeom>
              <a:avLst/>
              <a:gdLst/>
              <a:ahLst/>
              <a:cxnLst/>
              <a:rect l="l" t="t"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2" name="Google Shape;12;p8"/>
          <p:cNvSpPr txBox="1">
            <a:spLocks noGrp="1"/>
          </p:cNvSpPr>
          <p:nvPr>
            <p:ph type="title"/>
          </p:nvPr>
        </p:nvSpPr>
        <p:spPr>
          <a:xfrm>
            <a:off x="609600" y="274637"/>
            <a:ext cx="10972800" cy="1143001"/>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1"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sldNum" idx="12"/>
          </p:nvPr>
        </p:nvSpPr>
        <p:spPr>
          <a:xfrm>
            <a:off x="5892800" y="6172200"/>
            <a:ext cx="2844800" cy="36830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lt-L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ctrTitle" idx="4294967295"/>
          </p:nvPr>
        </p:nvSpPr>
        <p:spPr>
          <a:xfrm>
            <a:off x="2569902" y="3298202"/>
            <a:ext cx="7050155" cy="238760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6000"/>
              <a:buFont typeface="Arial"/>
              <a:buNone/>
            </a:pPr>
            <a:r>
              <a:rPr lang="lt-LT" sz="6000" dirty="0" err="1"/>
              <a:t>Streams</a:t>
            </a:r>
            <a:endParaRPr sz="6000" b="1" i="0" u="none" strike="noStrike" cap="none" dirty="0">
              <a:solidFill>
                <a:srgbClr val="000000"/>
              </a:solidFill>
              <a:latin typeface="Arial"/>
              <a:ea typeface="Arial"/>
              <a:cs typeface="Arial"/>
              <a:sym typeface="Arial"/>
            </a:endParaRPr>
          </a:p>
        </p:txBody>
      </p:sp>
      <p:sp>
        <p:nvSpPr>
          <p:cNvPr id="72" name="Google Shape;72;p1"/>
          <p:cNvSpPr txBox="1"/>
          <p:nvPr/>
        </p:nvSpPr>
        <p:spPr>
          <a:xfrm>
            <a:off x="643096" y="5892513"/>
            <a:ext cx="2267498" cy="338554"/>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lt-LT" sz="1600" b="1" i="0" u="none" strike="noStrike" cap="none">
                <a:solidFill>
                  <a:srgbClr val="000000"/>
                </a:solidFill>
                <a:latin typeface="Arial"/>
                <a:ea typeface="Arial"/>
                <a:cs typeface="Arial"/>
                <a:sym typeface="Arial"/>
              </a:rPr>
              <a:t>Data</a:t>
            </a:r>
            <a:endParaRPr sz="1600" b="1" i="0" u="none" strike="noStrike" cap="none">
              <a:solidFill>
                <a:srgbClr val="000000"/>
              </a:solidFill>
              <a:latin typeface="Arial"/>
              <a:ea typeface="Arial"/>
              <a:cs typeface="Arial"/>
              <a:sym typeface="Arial"/>
            </a:endParaRPr>
          </a:p>
        </p:txBody>
      </p:sp>
      <p:sp>
        <p:nvSpPr>
          <p:cNvPr id="73" name="Google Shape;73;p1"/>
          <p:cNvSpPr txBox="1">
            <a:spLocks noGrp="1"/>
          </p:cNvSpPr>
          <p:nvPr>
            <p:ph type="body" idx="2"/>
          </p:nvPr>
        </p:nvSpPr>
        <p:spPr>
          <a:xfrm>
            <a:off x="474662" y="2619023"/>
            <a:ext cx="2334168" cy="2387601"/>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Lecturer</a:t>
            </a:r>
            <a:endParaRPr dirty="0"/>
          </a:p>
          <a:p>
            <a:pPr marL="0" lvl="0" indent="0" algn="l" rtl="0">
              <a:lnSpc>
                <a:spcPct val="90000"/>
              </a:lnSpc>
              <a:spcBef>
                <a:spcPts val="1000"/>
              </a:spcBef>
              <a:spcAft>
                <a:spcPts val="0"/>
              </a:spcAft>
              <a:buClr>
                <a:srgbClr val="000000"/>
              </a:buClr>
              <a:buSzPts val="1600"/>
              <a:buFont typeface="Arial"/>
              <a:buNone/>
            </a:pPr>
            <a:r>
              <a:rPr lang="lt-LT" dirty="0"/>
              <a:t>Rokas Slaboševičius</a:t>
            </a:r>
            <a:endParaRPr dirty="0"/>
          </a:p>
        </p:txBody>
      </p:sp>
      <p:pic>
        <p:nvPicPr>
          <p:cNvPr id="74" name="Google Shape;74;p1" descr="Picture Placeholder 16"/>
          <p:cNvPicPr preferRelativeResize="0">
            <a:picLocks noGrp="1"/>
          </p:cNvPicPr>
          <p:nvPr>
            <p:ph type="pic" idx="3"/>
          </p:nvPr>
        </p:nvPicPr>
        <p:blipFill rotWithShape="1">
          <a:blip r:embed="rId3">
            <a:alphaModFix/>
          </a:blip>
          <a:srcRect/>
          <a:stretch/>
        </p:blipFill>
        <p:spPr>
          <a:xfrm>
            <a:off x="9866313" y="458787"/>
            <a:ext cx="1835151" cy="1835151"/>
          </a:xfrm>
          <a:prstGeom prst="rect">
            <a:avLst/>
          </a:prstGeom>
          <a:noFill/>
          <a:ln>
            <a:noFill/>
          </a:ln>
        </p:spPr>
      </p:pic>
      <p:sp>
        <p:nvSpPr>
          <p:cNvPr id="75" name="Google Shape;75;p1"/>
          <p:cNvSpPr txBox="1">
            <a:spLocks noGrp="1"/>
          </p:cNvSpPr>
          <p:nvPr>
            <p:ph type="body" idx="1"/>
          </p:nvPr>
        </p:nvSpPr>
        <p:spPr>
          <a:xfrm>
            <a:off x="2569902" y="5930347"/>
            <a:ext cx="7050155" cy="92765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5f7c1ce04c_1_45"/>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Which one to choose?</a:t>
            </a:r>
            <a:endParaRPr/>
          </a:p>
        </p:txBody>
      </p:sp>
      <p:sp>
        <p:nvSpPr>
          <p:cNvPr id="156" name="Google Shape;156;g25f7c1ce04c_1_45"/>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57" name="Google Shape;157;g25f7c1ce04c_1_45"/>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If you need to read a small text file, choose methods of type File.ReadAllLines/File.ReadAllText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If it is a plain text file but the size is 100mb+ use File.ReadLines().</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If the file is larger than 100 megabytes, or if it is not in text format, or if it is not in standard encoding, use StreamReader/StreamWriter</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If you have an exceptional encoding, a large file, need to allow other processes to do something with the file at the same time and need complex read settings in general, use FileStream.</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Streams</a:t>
            </a:r>
            <a:endParaRPr/>
          </a:p>
        </p:txBody>
      </p:sp>
      <p:grpSp>
        <p:nvGrpSpPr>
          <p:cNvPr id="163" name="Google Shape;163;p5"/>
          <p:cNvGrpSpPr/>
          <p:nvPr/>
        </p:nvGrpSpPr>
        <p:grpSpPr>
          <a:xfrm>
            <a:off x="480002" y="898237"/>
            <a:ext cx="1835100" cy="464100"/>
            <a:chOff x="0" y="0"/>
            <a:chExt cx="1835100" cy="464100"/>
          </a:xfrm>
        </p:grpSpPr>
        <p:sp>
          <p:nvSpPr>
            <p:cNvPr id="164" name="Google Shape;164;p5"/>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165;p5"/>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1</a:t>
              </a:r>
              <a:endParaRPr sz="1600" b="1" i="0" u="none" strike="noStrike" cap="none">
                <a:solidFill>
                  <a:srgbClr val="FEFFFF"/>
                </a:solidFill>
                <a:latin typeface="Arial"/>
                <a:ea typeface="Arial"/>
                <a:cs typeface="Arial"/>
                <a:sym typeface="Arial"/>
              </a:endParaRPr>
            </a:p>
          </p:txBody>
        </p:sp>
      </p:grpSp>
      <p:pic>
        <p:nvPicPr>
          <p:cNvPr id="166" name="Google Shape;166;p5"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67" name="Google Shape;167;p5"/>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Read the entire text file using the File.ReadAllText() method and print it to the console.</a:t>
            </a:r>
            <a:endParaRPr sz="1400" b="0" i="0" u="none" strike="noStrike" cap="none">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Write the contents of the List&lt;string&gt; list to the file, each item as a new string. Using File.WriteAllLines().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Copy the file from one location to another using the File.Copy() method.</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5fc662ba2d_0_0"/>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Streams</a:t>
            </a:r>
            <a:endParaRPr/>
          </a:p>
        </p:txBody>
      </p:sp>
      <p:grpSp>
        <p:nvGrpSpPr>
          <p:cNvPr id="173" name="Google Shape;173;g25fc662ba2d_0_0"/>
          <p:cNvGrpSpPr/>
          <p:nvPr/>
        </p:nvGrpSpPr>
        <p:grpSpPr>
          <a:xfrm>
            <a:off x="480002" y="898237"/>
            <a:ext cx="1835100" cy="464100"/>
            <a:chOff x="0" y="0"/>
            <a:chExt cx="1835100" cy="464100"/>
          </a:xfrm>
        </p:grpSpPr>
        <p:sp>
          <p:nvSpPr>
            <p:cNvPr id="174" name="Google Shape;174;g25fc662ba2d_0_0"/>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g25fc662ba2d_0_0"/>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2</a:t>
              </a:r>
              <a:endParaRPr sz="1600" b="1" i="0" u="none" strike="noStrike" cap="none">
                <a:solidFill>
                  <a:srgbClr val="FEFFFF"/>
                </a:solidFill>
                <a:latin typeface="Arial"/>
                <a:ea typeface="Arial"/>
                <a:cs typeface="Arial"/>
                <a:sym typeface="Arial"/>
              </a:endParaRPr>
            </a:p>
          </p:txBody>
        </p:sp>
      </p:grpSp>
      <p:pic>
        <p:nvPicPr>
          <p:cNvPr id="176" name="Google Shape;176;g25fc662ba2d_0_0"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77" name="Google Shape;177;g25fc662ba2d_0_0"/>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Read a large text file line by line and count the number of characters in each line. Use File.ReadLines()</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Write to a file using the StreamWriter class, write both textual and numeric data.</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Write the binary data to a file, try using BinaryReader and BinaryWriter</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5fc662ba2d_0_9"/>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1000"/>
              </a:spcBef>
              <a:spcAft>
                <a:spcPts val="0"/>
              </a:spcAft>
              <a:buClr>
                <a:srgbClr val="FEFFFF"/>
              </a:buClr>
              <a:buSzPts val="1300"/>
              <a:buFont typeface="Arial"/>
              <a:buNone/>
            </a:pPr>
            <a:r>
              <a:rPr lang="lt-LT"/>
              <a:t>Streams</a:t>
            </a:r>
            <a:endParaRPr/>
          </a:p>
        </p:txBody>
      </p:sp>
      <p:grpSp>
        <p:nvGrpSpPr>
          <p:cNvPr id="183" name="Google Shape;183;g25fc662ba2d_0_9"/>
          <p:cNvGrpSpPr/>
          <p:nvPr/>
        </p:nvGrpSpPr>
        <p:grpSpPr>
          <a:xfrm>
            <a:off x="480002" y="898237"/>
            <a:ext cx="1835100" cy="464100"/>
            <a:chOff x="0" y="0"/>
            <a:chExt cx="1835100" cy="464100"/>
          </a:xfrm>
        </p:grpSpPr>
        <p:sp>
          <p:nvSpPr>
            <p:cNvPr id="184" name="Google Shape;184;g25fc662ba2d_0_9"/>
            <p:cNvSpPr/>
            <p:nvPr/>
          </p:nvSpPr>
          <p:spPr>
            <a:xfrm>
              <a:off x="0" y="0"/>
              <a:ext cx="1835100" cy="464100"/>
            </a:xfrm>
            <a:prstGeom prst="roundRect">
              <a:avLst>
                <a:gd name="adj" fmla="val 50000"/>
              </a:avLst>
            </a:prstGeom>
            <a:solidFill>
              <a:schemeClr val="accent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g25fc662ba2d_0_9"/>
            <p:cNvSpPr txBox="1"/>
            <p:nvPr/>
          </p:nvSpPr>
          <p:spPr>
            <a:xfrm>
              <a:off x="113705" y="62841"/>
              <a:ext cx="1607700" cy="3387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1600"/>
                <a:buFont typeface="Arial"/>
                <a:buNone/>
              </a:pPr>
              <a:r>
                <a:rPr lang="lt-LT" sz="1600" b="1" i="0" u="none" strike="noStrike" cap="none">
                  <a:solidFill>
                    <a:srgbClr val="FEFFFF"/>
                  </a:solidFill>
                  <a:latin typeface="Arial"/>
                  <a:ea typeface="Arial"/>
                  <a:cs typeface="Arial"/>
                  <a:sym typeface="Arial"/>
                </a:rPr>
                <a:t>Task </a:t>
              </a:r>
              <a:r>
                <a:rPr lang="lt-LT" sz="1600" b="1">
                  <a:solidFill>
                    <a:srgbClr val="FEFFFF"/>
                  </a:solidFill>
                </a:rPr>
                <a:t>3</a:t>
              </a:r>
              <a:endParaRPr sz="1600" b="1" i="0" u="none" strike="noStrike" cap="none">
                <a:solidFill>
                  <a:srgbClr val="FEFFFF"/>
                </a:solidFill>
                <a:latin typeface="Arial"/>
                <a:ea typeface="Arial"/>
                <a:cs typeface="Arial"/>
                <a:sym typeface="Arial"/>
              </a:endParaRPr>
            </a:p>
          </p:txBody>
        </p:sp>
      </p:grpSp>
      <p:pic>
        <p:nvPicPr>
          <p:cNvPr id="186" name="Google Shape;186;g25fc662ba2d_0_9" descr="Picture Placeholder 2"/>
          <p:cNvPicPr preferRelativeResize="0">
            <a:picLocks noGrp="1"/>
          </p:cNvPicPr>
          <p:nvPr>
            <p:ph type="pic" idx="2"/>
          </p:nvPr>
        </p:nvPicPr>
        <p:blipFill rotWithShape="1">
          <a:blip r:embed="rId3">
            <a:alphaModFix/>
          </a:blip>
          <a:srcRect/>
          <a:stretch/>
        </p:blipFill>
        <p:spPr>
          <a:xfrm>
            <a:off x="480002" y="1441475"/>
            <a:ext cx="11231996" cy="5228266"/>
          </a:xfrm>
          <a:prstGeom prst="rect">
            <a:avLst/>
          </a:prstGeom>
          <a:noFill/>
          <a:ln>
            <a:noFill/>
          </a:ln>
        </p:spPr>
      </p:pic>
      <p:sp>
        <p:nvSpPr>
          <p:cNvPr id="187" name="Google Shape;187;g25fc662ba2d_0_9"/>
          <p:cNvSpPr txBox="1"/>
          <p:nvPr/>
        </p:nvSpPr>
        <p:spPr>
          <a:xfrm>
            <a:off x="594095" y="1832383"/>
            <a:ext cx="10719300" cy="4565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lt-LT" b="1">
                <a:solidFill>
                  <a:schemeClr val="dk1"/>
                </a:solidFill>
                <a:latin typeface="Courier New"/>
                <a:ea typeface="Courier New"/>
                <a:cs typeface="Courier New"/>
                <a:sym typeface="Courier New"/>
              </a:rPr>
              <a:t>Advanced, there will be unknowns from untapped topics:</a:t>
            </a:r>
            <a:endParaRPr>
              <a:solidFill>
                <a:schemeClr val="dk1"/>
              </a:solidFill>
              <a:latin typeface="Courier New"/>
              <a:ea typeface="Courier New"/>
              <a:cs typeface="Courier New"/>
              <a:sym typeface="Courier New"/>
            </a:endParaRPr>
          </a:p>
          <a:p>
            <a:pPr marL="285750" marR="0" lvl="0" indent="-285750" algn="l" rtl="0">
              <a:lnSpc>
                <a:spcPct val="150000"/>
              </a:lnSpc>
              <a:spcBef>
                <a:spcPts val="0"/>
              </a:spcBef>
              <a:spcAft>
                <a:spcPts val="0"/>
              </a:spcAft>
              <a:buClr>
                <a:schemeClr val="dk1"/>
              </a:buClr>
              <a:buSzPts val="1100"/>
              <a:buFont typeface="Arial"/>
              <a:buChar char="−"/>
            </a:pPr>
            <a:r>
              <a:rPr lang="lt-LT">
                <a:solidFill>
                  <a:schemeClr val="dk1"/>
                </a:solidFill>
                <a:latin typeface="Courier New"/>
                <a:ea typeface="Courier New"/>
                <a:cs typeface="Courier New"/>
                <a:sym typeface="Courier New"/>
              </a:rPr>
              <a:t>Read a large file using a custom buffer size and see what difference it made to the file's reading performance.</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Implement asynchronous file reading which does not block the main thread of the running application.</a:t>
            </a:r>
            <a:endParaRPr>
              <a:solidFill>
                <a:schemeClr val="dk1"/>
              </a:solidFill>
              <a:latin typeface="Courier New"/>
              <a:ea typeface="Courier New"/>
              <a:cs typeface="Courier New"/>
              <a:sym typeface="Courier New"/>
            </a:endParaRPr>
          </a:p>
          <a:p>
            <a:pPr marL="285750" marR="0" lvl="0" indent="-304800" algn="l" rtl="0">
              <a:lnSpc>
                <a:spcPct val="150000"/>
              </a:lnSpc>
              <a:spcBef>
                <a:spcPts val="0"/>
              </a:spcBef>
              <a:spcAft>
                <a:spcPts val="0"/>
              </a:spcAft>
              <a:buClr>
                <a:schemeClr val="dk1"/>
              </a:buClr>
              <a:buSzPts val="1400"/>
              <a:buFont typeface="Courier New"/>
              <a:buChar char="−"/>
            </a:pPr>
            <a:r>
              <a:rPr lang="lt-LT">
                <a:solidFill>
                  <a:schemeClr val="dk1"/>
                </a:solidFill>
                <a:latin typeface="Courier New"/>
                <a:ea typeface="Courier New"/>
                <a:cs typeface="Courier New"/>
                <a:sym typeface="Courier New"/>
              </a:rPr>
              <a:t>Implement a file-based caching system that will store key-value pairs in a file and allow them to be efficiently extracted or written. Use the FileStream class for efficient read control, potentially implementing indexing or other efficiency strategies.</a:t>
            </a:r>
            <a:endParaRPr>
              <a:solidFill>
                <a:schemeClr val="dk1"/>
              </a:solidFill>
              <a:latin typeface="Courier New"/>
              <a:ea typeface="Courier New"/>
              <a:cs typeface="Courier New"/>
              <a:sym typeface="Courier New"/>
            </a:endParaRPr>
          </a:p>
          <a:p>
            <a:pPr marL="0" marR="0" lvl="1" indent="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1" indent="-196850" algn="l" rtl="0">
              <a:lnSpc>
                <a:spcPct val="90000"/>
              </a:lnSpc>
              <a:spcBef>
                <a:spcPts val="10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body" idx="1"/>
          </p:nvPr>
        </p:nvSpPr>
        <p:spPr>
          <a:xfrm>
            <a:off x="480390" y="460649"/>
            <a:ext cx="5615700" cy="453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300"/>
              <a:buFont typeface="Arial"/>
              <a:buNone/>
            </a:pPr>
            <a:r>
              <a:rPr lang="lt-LT"/>
              <a:t>Streams</a:t>
            </a:r>
            <a:endParaRPr/>
          </a:p>
        </p:txBody>
      </p:sp>
      <p:sp>
        <p:nvSpPr>
          <p:cNvPr id="81" name="Google Shape;81;p2"/>
          <p:cNvSpPr txBox="1">
            <a:spLocks noGrp="1"/>
          </p:cNvSpPr>
          <p:nvPr>
            <p:ph type="title"/>
          </p:nvPr>
        </p:nvSpPr>
        <p:spPr>
          <a:xfrm>
            <a:off x="480391" y="1371705"/>
            <a:ext cx="5154000" cy="13653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3000"/>
              <a:buFont typeface="Arial"/>
              <a:buNone/>
            </a:pPr>
            <a:r>
              <a:rPr lang="lt-LT"/>
              <a:t>Today you will learn</a:t>
            </a:r>
            <a:endParaRPr/>
          </a:p>
        </p:txBody>
      </p:sp>
      <p:sp>
        <p:nvSpPr>
          <p:cNvPr id="82" name="Google Shape;82;p2"/>
          <p:cNvSpPr txBox="1">
            <a:spLocks noGrp="1"/>
          </p:cNvSpPr>
          <p:nvPr>
            <p:ph type="body" idx="2"/>
          </p:nvPr>
        </p:nvSpPr>
        <p:spPr>
          <a:xfrm>
            <a:off x="139858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What</a:t>
            </a:r>
            <a:r>
              <a:rPr lang="lt-LT" dirty="0"/>
              <a:t> are </a:t>
            </a:r>
            <a:r>
              <a:rPr lang="lt-LT" dirty="0" err="1"/>
              <a:t>streams</a:t>
            </a:r>
            <a:r>
              <a:rPr lang="lt-LT" dirty="0"/>
              <a:t>?</a:t>
            </a:r>
            <a:endParaRPr dirty="0"/>
          </a:p>
        </p:txBody>
      </p:sp>
      <p:sp>
        <p:nvSpPr>
          <p:cNvPr id="83" name="Google Shape;83;p2"/>
          <p:cNvSpPr txBox="1">
            <a:spLocks noGrp="1"/>
          </p:cNvSpPr>
          <p:nvPr>
            <p:ph type="body" idx="3"/>
          </p:nvPr>
        </p:nvSpPr>
        <p:spPr>
          <a:xfrm>
            <a:off x="1398588" y="4336410"/>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a:t>File </a:t>
            </a:r>
            <a:r>
              <a:rPr lang="lt-LT" dirty="0" err="1"/>
              <a:t>class</a:t>
            </a:r>
            <a:endParaRPr dirty="0"/>
          </a:p>
        </p:txBody>
      </p:sp>
      <p:sp>
        <p:nvSpPr>
          <p:cNvPr id="84" name="Google Shape;84;p2"/>
          <p:cNvSpPr txBox="1">
            <a:spLocks noGrp="1"/>
          </p:cNvSpPr>
          <p:nvPr>
            <p:ph type="body" idx="4"/>
          </p:nvPr>
        </p:nvSpPr>
        <p:spPr>
          <a:xfrm>
            <a:off x="1398588" y="5479410"/>
            <a:ext cx="4235700" cy="901800"/>
          </a:xfrm>
          <a:prstGeom prst="rect">
            <a:avLst/>
          </a:prstGeom>
          <a:noFill/>
          <a:ln>
            <a:noFill/>
          </a:ln>
        </p:spPr>
        <p:txBody>
          <a:bodyPr spcFirstLastPara="1" wrap="square" lIns="45700" tIns="45700" rIns="45700" bIns="45700" anchor="t" anchorCtr="0">
            <a:normAutofit/>
          </a:bodyPr>
          <a:lstStyle/>
          <a:p>
            <a:pPr marL="0" lvl="0" indent="0" algn="l" rtl="0">
              <a:spcBef>
                <a:spcPts val="0"/>
              </a:spcBef>
              <a:spcAft>
                <a:spcPts val="0"/>
              </a:spcAft>
              <a:buClr>
                <a:schemeClr val="dk1"/>
              </a:buClr>
              <a:buSzPts val="1600"/>
              <a:buFont typeface="Arial"/>
              <a:buNone/>
            </a:pPr>
            <a:r>
              <a:rPr lang="lt-LT" dirty="0" err="1">
                <a:solidFill>
                  <a:schemeClr val="dk1"/>
                </a:solidFill>
              </a:rPr>
              <a:t>StreamReader</a:t>
            </a:r>
            <a:r>
              <a:rPr lang="lt-LT" dirty="0">
                <a:solidFill>
                  <a:schemeClr val="dk1"/>
                </a:solidFill>
              </a:rPr>
              <a:t>/</a:t>
            </a:r>
            <a:r>
              <a:rPr lang="lt-LT" dirty="0" err="1">
                <a:solidFill>
                  <a:schemeClr val="dk1"/>
                </a:solidFill>
              </a:rPr>
              <a:t>StreamWriter</a:t>
            </a:r>
            <a:endParaRPr dirty="0">
              <a:solidFill>
                <a:schemeClr val="dk1"/>
              </a:solidFill>
            </a:endParaRPr>
          </a:p>
          <a:p>
            <a:pPr marL="0" lvl="0" indent="0" algn="l" rtl="0">
              <a:lnSpc>
                <a:spcPct val="90000"/>
              </a:lnSpc>
              <a:spcBef>
                <a:spcPts val="0"/>
              </a:spcBef>
              <a:spcAft>
                <a:spcPts val="0"/>
              </a:spcAft>
              <a:buClr>
                <a:srgbClr val="000000"/>
              </a:buClr>
              <a:buSzPts val="1600"/>
              <a:buFont typeface="Arial"/>
              <a:buNone/>
            </a:pPr>
            <a:endParaRPr dirty="0"/>
          </a:p>
        </p:txBody>
      </p:sp>
      <p:sp>
        <p:nvSpPr>
          <p:cNvPr id="85" name="Google Shape;85;p2"/>
          <p:cNvSpPr txBox="1">
            <a:spLocks noGrp="1"/>
          </p:cNvSpPr>
          <p:nvPr>
            <p:ph type="body" idx="5"/>
          </p:nvPr>
        </p:nvSpPr>
        <p:spPr>
          <a:xfrm>
            <a:off x="7476658" y="3193409"/>
            <a:ext cx="4235700" cy="9018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1600"/>
              <a:buFont typeface="Arial"/>
              <a:buNone/>
            </a:pPr>
            <a:r>
              <a:rPr lang="lt-LT" dirty="0" err="1"/>
              <a:t>FileStream</a:t>
            </a:r>
            <a:endParaRPr dirty="0"/>
          </a:p>
        </p:txBody>
      </p:sp>
      <p:grpSp>
        <p:nvGrpSpPr>
          <p:cNvPr id="86" name="Google Shape;86;p2"/>
          <p:cNvGrpSpPr/>
          <p:nvPr/>
        </p:nvGrpSpPr>
        <p:grpSpPr>
          <a:xfrm>
            <a:off x="480390" y="3193409"/>
            <a:ext cx="731400" cy="731400"/>
            <a:chOff x="0" y="0"/>
            <a:chExt cx="731400" cy="731400"/>
          </a:xfrm>
        </p:grpSpPr>
        <p:sp>
          <p:nvSpPr>
            <p:cNvPr id="87" name="Google Shape;87;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grpSp>
      <p:grpSp>
        <p:nvGrpSpPr>
          <p:cNvPr id="89" name="Google Shape;89;p2"/>
          <p:cNvGrpSpPr/>
          <p:nvPr/>
        </p:nvGrpSpPr>
        <p:grpSpPr>
          <a:xfrm>
            <a:off x="480390" y="4403230"/>
            <a:ext cx="731400" cy="731400"/>
            <a:chOff x="0" y="0"/>
            <a:chExt cx="731400" cy="731400"/>
          </a:xfrm>
        </p:grpSpPr>
        <p:sp>
          <p:nvSpPr>
            <p:cNvPr id="90" name="Google Shape;90;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02</a:t>
              </a:r>
              <a:endParaRPr sz="1400" b="0" i="0" u="none" strike="noStrike" cap="none">
                <a:solidFill>
                  <a:srgbClr val="000000"/>
                </a:solidFill>
                <a:latin typeface="Arial"/>
                <a:ea typeface="Arial"/>
                <a:cs typeface="Arial"/>
                <a:sym typeface="Arial"/>
              </a:endParaRPr>
            </a:p>
          </p:txBody>
        </p:sp>
      </p:grpSp>
      <p:grpSp>
        <p:nvGrpSpPr>
          <p:cNvPr id="92" name="Google Shape;92;p2"/>
          <p:cNvGrpSpPr/>
          <p:nvPr/>
        </p:nvGrpSpPr>
        <p:grpSpPr>
          <a:xfrm>
            <a:off x="480390" y="5514578"/>
            <a:ext cx="731400" cy="731400"/>
            <a:chOff x="0" y="0"/>
            <a:chExt cx="731400" cy="731400"/>
          </a:xfrm>
        </p:grpSpPr>
        <p:sp>
          <p:nvSpPr>
            <p:cNvPr id="93" name="Google Shape;93;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 name="Google Shape;94;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03</a:t>
              </a:r>
              <a:endParaRPr sz="1400" b="0" i="0" u="none" strike="noStrike" cap="none">
                <a:solidFill>
                  <a:srgbClr val="000000"/>
                </a:solidFill>
                <a:latin typeface="Arial"/>
                <a:ea typeface="Arial"/>
                <a:cs typeface="Arial"/>
                <a:sym typeface="Arial"/>
              </a:endParaRPr>
            </a:p>
          </p:txBody>
        </p:sp>
      </p:grpSp>
      <p:grpSp>
        <p:nvGrpSpPr>
          <p:cNvPr id="95" name="Google Shape;95;p2"/>
          <p:cNvGrpSpPr/>
          <p:nvPr/>
        </p:nvGrpSpPr>
        <p:grpSpPr>
          <a:xfrm>
            <a:off x="6557633" y="3193409"/>
            <a:ext cx="731400" cy="731400"/>
            <a:chOff x="0" y="0"/>
            <a:chExt cx="731400" cy="731400"/>
          </a:xfrm>
        </p:grpSpPr>
        <p:sp>
          <p:nvSpPr>
            <p:cNvPr id="96" name="Google Shape;96;p2"/>
            <p:cNvSpPr/>
            <p:nvPr/>
          </p:nvSpPr>
          <p:spPr>
            <a:xfrm>
              <a:off x="0" y="0"/>
              <a:ext cx="731400" cy="731400"/>
            </a:xfrm>
            <a:prstGeom prst="ellipse">
              <a:avLst/>
            </a:prstGeom>
            <a:solidFill>
              <a:srgbClr val="19191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EFFFF"/>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2"/>
            <p:cNvSpPr txBox="1"/>
            <p:nvPr/>
          </p:nvSpPr>
          <p:spPr>
            <a:xfrm>
              <a:off x="152842" y="178122"/>
              <a:ext cx="425700" cy="375300"/>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EFFFF"/>
                </a:buClr>
                <a:buSzPts val="2000"/>
                <a:buFont typeface="Arial"/>
                <a:buNone/>
              </a:pPr>
              <a:r>
                <a:rPr lang="lt-LT" sz="2000" b="0" i="0" u="none" strike="noStrike" cap="none">
                  <a:solidFill>
                    <a:srgbClr val="FEFFFF"/>
                  </a:solidFill>
                  <a:latin typeface="Arial"/>
                  <a:ea typeface="Arial"/>
                  <a:cs typeface="Arial"/>
                  <a:sym typeface="Arial"/>
                </a:rPr>
                <a:t>04</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5f7c1ce04c_1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Stream</a:t>
            </a:r>
            <a:endParaRPr/>
          </a:p>
        </p:txBody>
      </p:sp>
      <p:sp>
        <p:nvSpPr>
          <p:cNvPr id="103" name="Google Shape;103;g25f7c1ce04c_1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04" name="Google Shape;104;g25f7c1ce04c_1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b="1"/>
              <a:t>Stream </a:t>
            </a:r>
            <a:r>
              <a:rPr lang="lt-LT" sz="1600"/>
              <a:t>is an abstract class that provides various options for working with bytes (e.g.: reading, writing).</a:t>
            </a:r>
            <a:endParaRPr sz="1600"/>
          </a:p>
          <a:p>
            <a:pPr marL="0" lvl="0" indent="0" algn="l" rtl="0">
              <a:lnSpc>
                <a:spcPct val="150000"/>
              </a:lnSpc>
              <a:spcBef>
                <a:spcPts val="0"/>
              </a:spcBef>
              <a:spcAft>
                <a:spcPts val="0"/>
              </a:spcAft>
              <a:buNone/>
            </a:pPr>
            <a:r>
              <a:rPr lang="lt-LT" sz="1600"/>
              <a:t> There are different stream types, but today we will talk about the </a:t>
            </a:r>
            <a:r>
              <a:rPr lang="lt-LT" sz="1600" b="1"/>
              <a:t>FileStream, StreamWriter, StreamReader </a:t>
            </a:r>
            <a:r>
              <a:rPr lang="lt-LT" sz="1600"/>
              <a:t>classes.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25f7c1ce04c_0_0"/>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Stream abstraction levels</a:t>
            </a:r>
            <a:endParaRPr/>
          </a:p>
        </p:txBody>
      </p:sp>
      <p:sp>
        <p:nvSpPr>
          <p:cNvPr id="110" name="Google Shape;110;g25f7c1ce04c_0_0"/>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11" name="Google Shape;111;g25f7c1ce04c_0_0"/>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Let's review the different levels of abstraction when reading from files.</a:t>
            </a:r>
            <a:endParaRPr sz="1600"/>
          </a:p>
          <a:p>
            <a:pPr marL="0" lvl="0" indent="0" algn="l" rtl="0">
              <a:lnSpc>
                <a:spcPct val="150000"/>
              </a:lnSpc>
              <a:spcBef>
                <a:spcPts val="0"/>
              </a:spcBef>
              <a:spcAft>
                <a:spcPts val="0"/>
              </a:spcAft>
              <a:buNone/>
            </a:pPr>
            <a:r>
              <a:rPr lang="lt-LT" sz="1600"/>
              <a:t>Levels are listed in order of increasing complexity and control:</a:t>
            </a:r>
            <a:endParaRPr sz="1600"/>
          </a:p>
          <a:p>
            <a:pPr marL="457200" lvl="0" indent="-330200" algn="l" rtl="0">
              <a:lnSpc>
                <a:spcPct val="150000"/>
              </a:lnSpc>
              <a:spcBef>
                <a:spcPts val="0"/>
              </a:spcBef>
              <a:spcAft>
                <a:spcPts val="0"/>
              </a:spcAft>
              <a:buSzPts val="1600"/>
              <a:buAutoNum type="arabicPeriod"/>
            </a:pPr>
            <a:r>
              <a:rPr lang="lt-LT" sz="1600" b="1"/>
              <a:t>File </a:t>
            </a:r>
            <a:r>
              <a:rPr lang="lt-LT" sz="1600"/>
              <a:t>class.</a:t>
            </a:r>
            <a:endParaRPr sz="1600"/>
          </a:p>
          <a:p>
            <a:pPr marL="457200" lvl="0" indent="-330200" algn="l" rtl="0">
              <a:lnSpc>
                <a:spcPct val="150000"/>
              </a:lnSpc>
              <a:spcBef>
                <a:spcPts val="0"/>
              </a:spcBef>
              <a:spcAft>
                <a:spcPts val="0"/>
              </a:spcAft>
              <a:buSzPts val="1600"/>
              <a:buAutoNum type="arabicPeriod"/>
            </a:pPr>
            <a:r>
              <a:rPr lang="lt-LT" sz="1600" b="1"/>
              <a:t>ReadLines() </a:t>
            </a:r>
            <a:r>
              <a:rPr lang="lt-LT" sz="1600"/>
              <a:t>method of the </a:t>
            </a:r>
            <a:r>
              <a:rPr lang="lt-LT" sz="1600" b="1"/>
              <a:t>File </a:t>
            </a:r>
            <a:r>
              <a:rPr lang="lt-LT" sz="1600"/>
              <a:t>class.</a:t>
            </a:r>
            <a:endParaRPr sz="1600"/>
          </a:p>
          <a:p>
            <a:pPr marL="457200" lvl="0" indent="-330200" algn="l" rtl="0">
              <a:lnSpc>
                <a:spcPct val="150000"/>
              </a:lnSpc>
              <a:spcBef>
                <a:spcPts val="0"/>
              </a:spcBef>
              <a:spcAft>
                <a:spcPts val="0"/>
              </a:spcAft>
              <a:buSzPts val="1600"/>
              <a:buAutoNum type="arabicPeriod"/>
            </a:pPr>
            <a:r>
              <a:rPr lang="lt-LT" sz="1600" b="1"/>
              <a:t>StreamReader </a:t>
            </a:r>
            <a:r>
              <a:rPr lang="lt-LT" sz="1600"/>
              <a:t>and </a:t>
            </a:r>
            <a:r>
              <a:rPr lang="lt-LT" sz="1600" b="1"/>
              <a:t>StreamWriter </a:t>
            </a:r>
            <a:r>
              <a:rPr lang="lt-LT" sz="1600"/>
              <a:t>classes.</a:t>
            </a:r>
            <a:endParaRPr sz="1600"/>
          </a:p>
          <a:p>
            <a:pPr marL="457200" lvl="0" indent="-330200" algn="l" rtl="0">
              <a:lnSpc>
                <a:spcPct val="150000"/>
              </a:lnSpc>
              <a:spcBef>
                <a:spcPts val="0"/>
              </a:spcBef>
              <a:spcAft>
                <a:spcPts val="0"/>
              </a:spcAft>
              <a:buSzPts val="1600"/>
              <a:buAutoNum type="arabicPeriod"/>
            </a:pPr>
            <a:r>
              <a:rPr lang="lt-LT" sz="1600" b="1"/>
              <a:t>FileStream </a:t>
            </a:r>
            <a:r>
              <a:rPr lang="lt-LT" sz="1600"/>
              <a:t>class.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5f7c1ce04c_1_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File class</a:t>
            </a:r>
            <a:endParaRPr/>
          </a:p>
        </p:txBody>
      </p:sp>
      <p:sp>
        <p:nvSpPr>
          <p:cNvPr id="117" name="Google Shape;117;g25f7c1ce04c_1_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18" name="Google Shape;118;g25f7c1ce04c_1_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 easiest and least efficient way is the </a:t>
            </a:r>
            <a:r>
              <a:rPr lang="lt-LT" sz="1600" b="1"/>
              <a:t>File </a:t>
            </a:r>
            <a:r>
              <a:rPr lang="lt-LT" sz="1600"/>
              <a:t>class with methods:</a:t>
            </a:r>
            <a:endParaRPr sz="1600"/>
          </a:p>
          <a:p>
            <a:pPr marL="457200" lvl="0" indent="-330200" algn="l" rtl="0">
              <a:lnSpc>
                <a:spcPct val="150000"/>
              </a:lnSpc>
              <a:spcBef>
                <a:spcPts val="0"/>
              </a:spcBef>
              <a:spcAft>
                <a:spcPts val="0"/>
              </a:spcAft>
              <a:buSzPts val="1600"/>
              <a:buAutoNum type="arabicPeriod"/>
            </a:pPr>
            <a:r>
              <a:rPr lang="lt-LT" sz="1600" b="1"/>
              <a:t>File.ReadAllText</a:t>
            </a:r>
            <a:r>
              <a:rPr lang="lt-LT" sz="1600"/>
              <a:t>.</a:t>
            </a:r>
            <a:endParaRPr sz="1600"/>
          </a:p>
          <a:p>
            <a:pPr marL="457200" lvl="0" indent="-330200" algn="l" rtl="0">
              <a:lnSpc>
                <a:spcPct val="150000"/>
              </a:lnSpc>
              <a:spcBef>
                <a:spcPts val="0"/>
              </a:spcBef>
              <a:spcAft>
                <a:spcPts val="0"/>
              </a:spcAft>
              <a:buSzPts val="1600"/>
              <a:buAutoNum type="arabicPeriod"/>
            </a:pPr>
            <a:r>
              <a:rPr lang="lt-LT" sz="1600" b="1"/>
              <a:t>File.ReadAllLines</a:t>
            </a:r>
            <a:r>
              <a:rPr lang="lt-LT" sz="1600"/>
              <a:t>.</a:t>
            </a:r>
            <a:endParaRPr sz="1600"/>
          </a:p>
          <a:p>
            <a:pPr marL="457200" lvl="0" indent="-330200" algn="l" rtl="0">
              <a:lnSpc>
                <a:spcPct val="150000"/>
              </a:lnSpc>
              <a:spcBef>
                <a:spcPts val="0"/>
              </a:spcBef>
              <a:spcAft>
                <a:spcPts val="0"/>
              </a:spcAft>
              <a:buSzPts val="1600"/>
              <a:buAutoNum type="arabicPeriod"/>
            </a:pPr>
            <a:r>
              <a:rPr lang="lt-LT" sz="1600" b="1"/>
              <a:t>File.WriteAllText</a:t>
            </a:r>
            <a:r>
              <a:rPr lang="lt-LT" sz="1600"/>
              <a:t>. </a:t>
            </a:r>
            <a:endParaRPr sz="1600"/>
          </a:p>
          <a:p>
            <a:pPr marL="457200" lvl="0" indent="-330200" algn="l" rtl="0">
              <a:lnSpc>
                <a:spcPct val="150000"/>
              </a:lnSpc>
              <a:spcBef>
                <a:spcPts val="0"/>
              </a:spcBef>
              <a:spcAft>
                <a:spcPts val="0"/>
              </a:spcAft>
              <a:buSzPts val="1600"/>
              <a:buAutoNum type="arabicPeriod"/>
            </a:pPr>
            <a:r>
              <a:rPr lang="lt-LT" sz="1600" b="1"/>
              <a:t>File.WriteAllLines</a:t>
            </a:r>
            <a:r>
              <a:rPr lang="lt-LT" sz="1600"/>
              <a:t>.</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Benefits:</a:t>
            </a:r>
            <a:endParaRPr sz="1600"/>
          </a:p>
          <a:p>
            <a:pPr marL="0" lvl="0" indent="0" algn="l" rtl="0">
              <a:lnSpc>
                <a:spcPct val="150000"/>
              </a:lnSpc>
              <a:spcBef>
                <a:spcPts val="0"/>
              </a:spcBef>
              <a:spcAft>
                <a:spcPts val="0"/>
              </a:spcAft>
              <a:buNone/>
            </a:pPr>
            <a:r>
              <a:rPr lang="lt-LT" sz="1600"/>
              <a:t>The easiest way to read or write from a file.</a:t>
            </a:r>
            <a:endParaRPr sz="1600"/>
          </a:p>
          <a:p>
            <a:pPr marL="0" lvl="0" indent="0" algn="l" rtl="0">
              <a:lnSpc>
                <a:spcPct val="150000"/>
              </a:lnSpc>
              <a:spcBef>
                <a:spcPts val="0"/>
              </a:spcBef>
              <a:spcAft>
                <a:spcPts val="0"/>
              </a:spcAft>
              <a:buNone/>
            </a:pPr>
            <a:r>
              <a:rPr lang="lt-LT" sz="1600"/>
              <a:t>Minuses:</a:t>
            </a:r>
            <a:endParaRPr sz="1600"/>
          </a:p>
          <a:p>
            <a:pPr marL="0" lvl="0" indent="0" algn="l" rtl="0">
              <a:lnSpc>
                <a:spcPct val="150000"/>
              </a:lnSpc>
              <a:spcBef>
                <a:spcPts val="0"/>
              </a:spcBef>
              <a:spcAft>
                <a:spcPts val="0"/>
              </a:spcAft>
              <a:buNone/>
            </a:pPr>
            <a:r>
              <a:rPr lang="lt-LT" sz="1600"/>
              <a:t>Reads/Writes all text at once, limited ability to control access to files, different encodings and buffering.</a:t>
            </a:r>
            <a:endParaRPr sz="1600"/>
          </a:p>
        </p:txBody>
      </p:sp>
      <p:pic>
        <p:nvPicPr>
          <p:cNvPr id="119" name="Google Shape;119;g25f7c1ce04c_1_6"/>
          <p:cNvPicPr preferRelativeResize="0"/>
          <p:nvPr/>
        </p:nvPicPr>
        <p:blipFill>
          <a:blip r:embed="rId3">
            <a:alphaModFix/>
          </a:blip>
          <a:stretch>
            <a:fillRect/>
          </a:stretch>
        </p:blipFill>
        <p:spPr>
          <a:xfrm>
            <a:off x="5825766" y="3478075"/>
            <a:ext cx="4480980" cy="106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5f7c1ce04c_1_14"/>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ReadLines with Lazy Evaluation of the file class</a:t>
            </a:r>
            <a:endParaRPr/>
          </a:p>
        </p:txBody>
      </p:sp>
      <p:sp>
        <p:nvSpPr>
          <p:cNvPr id="125" name="Google Shape;125;g25f7c1ce04c_1_14"/>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26" name="Google Shape;126;g25f7c1ce04c_1_14"/>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None/>
            </a:pPr>
            <a:r>
              <a:rPr lang="lt-LT" sz="1600"/>
              <a:t>Slightly more complex, but much faster reading for larger files. </a:t>
            </a:r>
            <a:endParaRPr sz="1600"/>
          </a:p>
          <a:p>
            <a:pPr marL="0" lvl="0" indent="0" algn="l" rtl="0">
              <a:lnSpc>
                <a:spcPct val="150000"/>
              </a:lnSpc>
              <a:spcBef>
                <a:spcPts val="0"/>
              </a:spcBef>
              <a:spcAft>
                <a:spcPts val="0"/>
              </a:spcAft>
              <a:buNone/>
            </a:pPr>
            <a:r>
              <a:rPr lang="lt-LT" sz="1600" b="1"/>
              <a:t>ReadLines </a:t>
            </a:r>
            <a:r>
              <a:rPr lang="lt-LT" sz="1600"/>
              <a:t>returns </a:t>
            </a:r>
            <a:r>
              <a:rPr lang="lt-LT" sz="1600" b="1"/>
              <a:t>IEnumerable </a:t>
            </a:r>
            <a:r>
              <a:rPr lang="lt-LT" sz="1600"/>
              <a:t>returns </a:t>
            </a:r>
            <a:r>
              <a:rPr lang="lt-LT" sz="1600" b="1"/>
              <a:t>yield</a:t>
            </a:r>
            <a:r>
              <a:rPr lang="lt-LT" sz="1600"/>
              <a:t>, which means that when the method is run it will start reading the file and will immediately use the text returned in real time (returns are done on a line by line basis), so if you are iterating over a large file, the program doesn't have to wait for the </a:t>
            </a:r>
            <a:r>
              <a:rPr lang="lt-LT" sz="1600" b="1"/>
              <a:t>File </a:t>
            </a:r>
            <a:r>
              <a:rPr lang="lt-LT" sz="1600"/>
              <a:t>class to finish reading the file, it can just start reading the file immediately.</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Benefits:</a:t>
            </a:r>
            <a:endParaRPr sz="1600"/>
          </a:p>
          <a:p>
            <a:pPr marL="0" lvl="0" indent="0" algn="l" rtl="0">
              <a:lnSpc>
                <a:spcPct val="150000"/>
              </a:lnSpc>
              <a:spcBef>
                <a:spcPts val="0"/>
              </a:spcBef>
              <a:spcAft>
                <a:spcPts val="0"/>
              </a:spcAft>
              <a:buNone/>
            </a:pPr>
            <a:r>
              <a:rPr lang="lt-LT" sz="1600" b="1"/>
              <a:t>Lazy evaluation </a:t>
            </a:r>
            <a:r>
              <a:rPr lang="lt-LT" sz="1600"/>
              <a:t>allows you to read one line at a time without loading the whole file into memory at once. Eventually the file will be read in full into memory, but you can terminate the code if you no longer need to read.</a:t>
            </a:r>
            <a:endParaRPr sz="1600"/>
          </a:p>
          <a:p>
            <a:pPr marL="0" lvl="0" indent="0" algn="l" rtl="0">
              <a:lnSpc>
                <a:spcPct val="150000"/>
              </a:lnSpc>
              <a:spcBef>
                <a:spcPts val="0"/>
              </a:spcBef>
              <a:spcAft>
                <a:spcPts val="0"/>
              </a:spcAft>
              <a:buNone/>
            </a:pPr>
            <a:r>
              <a:rPr lang="lt-LT" sz="1600"/>
              <a:t>Minuses:</a:t>
            </a:r>
            <a:endParaRPr sz="1600"/>
          </a:p>
          <a:p>
            <a:pPr marL="0" lvl="0" indent="0" algn="l" rtl="0">
              <a:lnSpc>
                <a:spcPct val="150000"/>
              </a:lnSpc>
              <a:spcBef>
                <a:spcPts val="0"/>
              </a:spcBef>
              <a:spcAft>
                <a:spcPts val="0"/>
              </a:spcAft>
              <a:buNone/>
            </a:pPr>
            <a:r>
              <a:rPr lang="lt-LT" sz="1600"/>
              <a:t>Anyway, the possibilities to control access to files or encodings are limited.</a:t>
            </a:r>
            <a:endParaRPr sz="1600"/>
          </a:p>
        </p:txBody>
      </p:sp>
      <p:pic>
        <p:nvPicPr>
          <p:cNvPr id="127" name="Google Shape;127;g25f7c1ce04c_1_14"/>
          <p:cNvPicPr preferRelativeResize="0"/>
          <p:nvPr/>
        </p:nvPicPr>
        <p:blipFill>
          <a:blip r:embed="rId3">
            <a:alphaModFix/>
          </a:blip>
          <a:stretch>
            <a:fillRect/>
          </a:stretch>
        </p:blipFill>
        <p:spPr>
          <a:xfrm>
            <a:off x="7217976" y="4386121"/>
            <a:ext cx="4493624" cy="886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5f7c1ce04c_1_22"/>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StreamReader and StreamWriter classes</a:t>
            </a:r>
            <a:endParaRPr/>
          </a:p>
        </p:txBody>
      </p:sp>
      <p:sp>
        <p:nvSpPr>
          <p:cNvPr id="133" name="Google Shape;133;g25f7c1ce04c_1_22"/>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34" name="Google Shape;134;g25f7c1ce04c_1_22"/>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As the names suggest, the </a:t>
            </a:r>
            <a:r>
              <a:rPr lang="lt-LT" sz="1600" b="1"/>
              <a:t>StreamReader </a:t>
            </a:r>
            <a:r>
              <a:rPr lang="lt-LT" sz="1600"/>
              <a:t>class is for reading from a file and the </a:t>
            </a:r>
            <a:r>
              <a:rPr lang="lt-LT" sz="1600" b="1"/>
              <a:t>StreamWriter </a:t>
            </a:r>
            <a:r>
              <a:rPr lang="lt-LT" sz="1600"/>
              <a:t>class is for writing to a file.</a:t>
            </a:r>
            <a:endParaRPr sz="1600"/>
          </a:p>
          <a:p>
            <a:pPr marL="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lt-LT" sz="1600"/>
              <a:t>Benefits: </a:t>
            </a:r>
            <a:endParaRPr sz="1600"/>
          </a:p>
          <a:p>
            <a:pPr marL="0" lvl="0" indent="0" algn="l" rtl="0">
              <a:lnSpc>
                <a:spcPct val="150000"/>
              </a:lnSpc>
              <a:spcBef>
                <a:spcPts val="0"/>
              </a:spcBef>
              <a:spcAft>
                <a:spcPts val="0"/>
              </a:spcAft>
              <a:buNone/>
            </a:pPr>
            <a:r>
              <a:rPr lang="lt-LT" sz="1600"/>
              <a:t>Easier reading of text files, automatic handling of different encodings, </a:t>
            </a:r>
            <a:r>
              <a:rPr lang="lt-LT" sz="1600" b="1"/>
              <a:t>lazy evaluation </a:t>
            </a:r>
            <a:r>
              <a:rPr lang="lt-LT" sz="1600"/>
              <a:t>reading, ability to change </a:t>
            </a:r>
            <a:r>
              <a:rPr lang="lt-LT" sz="1600" b="1"/>
              <a:t>buffering </a:t>
            </a:r>
            <a:r>
              <a:rPr lang="lt-LT" sz="1600"/>
              <a:t>settings.</a:t>
            </a:r>
            <a:endParaRPr sz="1600"/>
          </a:p>
          <a:p>
            <a:pPr marL="0" lvl="0" indent="0" algn="l" rtl="0">
              <a:lnSpc>
                <a:spcPct val="150000"/>
              </a:lnSpc>
              <a:spcBef>
                <a:spcPts val="0"/>
              </a:spcBef>
              <a:spcAft>
                <a:spcPts val="0"/>
              </a:spcAft>
              <a:buNone/>
            </a:pPr>
            <a:r>
              <a:rPr lang="lt-LT" sz="1600"/>
              <a:t>Minuses:</a:t>
            </a:r>
            <a:endParaRPr sz="1600"/>
          </a:p>
          <a:p>
            <a:pPr marL="0" lvl="0" indent="0" algn="l" rtl="0">
              <a:lnSpc>
                <a:spcPct val="150000"/>
              </a:lnSpc>
              <a:spcBef>
                <a:spcPts val="0"/>
              </a:spcBef>
              <a:spcAft>
                <a:spcPts val="0"/>
              </a:spcAft>
              <a:buNone/>
            </a:pPr>
            <a:r>
              <a:rPr lang="lt-LT" sz="1600"/>
              <a:t>More complex to use than the methods of the </a:t>
            </a:r>
            <a:r>
              <a:rPr lang="lt-LT" sz="1600" b="1"/>
              <a:t>File </a:t>
            </a:r>
            <a:r>
              <a:rPr lang="lt-LT" sz="1600"/>
              <a:t>class, mainly used to read text files.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5f7c1ce04c_1_29"/>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dirty="0" err="1"/>
              <a:t>StreamReader</a:t>
            </a:r>
            <a:r>
              <a:rPr lang="lt-LT" dirty="0"/>
              <a:t> </a:t>
            </a:r>
            <a:r>
              <a:rPr lang="lt-LT" dirty="0" err="1"/>
              <a:t>and</a:t>
            </a:r>
            <a:r>
              <a:rPr lang="lt-LT" dirty="0"/>
              <a:t> </a:t>
            </a:r>
            <a:r>
              <a:rPr lang="lt-LT" dirty="0" err="1"/>
              <a:t>StreamWriter</a:t>
            </a:r>
            <a:r>
              <a:rPr lang="lt-LT" dirty="0"/>
              <a:t> </a:t>
            </a:r>
            <a:r>
              <a:rPr lang="lt-LT" dirty="0" err="1"/>
              <a:t>classes</a:t>
            </a:r>
            <a:endParaRPr dirty="0"/>
          </a:p>
        </p:txBody>
      </p:sp>
      <p:sp>
        <p:nvSpPr>
          <p:cNvPr id="140" name="Google Shape;140;g25f7c1ce04c_1_29"/>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41" name="Google Shape;141;g25f7c1ce04c_1_29"/>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endParaRPr sz="1600" dirty="0"/>
          </a:p>
        </p:txBody>
      </p:sp>
      <p:pic>
        <p:nvPicPr>
          <p:cNvPr id="142" name="Google Shape;142;g25f7c1ce04c_1_29"/>
          <p:cNvPicPr preferRelativeResize="0"/>
          <p:nvPr/>
        </p:nvPicPr>
        <p:blipFill>
          <a:blip r:embed="rId3">
            <a:alphaModFix/>
          </a:blip>
          <a:stretch>
            <a:fillRect/>
          </a:stretch>
        </p:blipFill>
        <p:spPr>
          <a:xfrm>
            <a:off x="480391" y="2461879"/>
            <a:ext cx="5844725" cy="386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5f7c1ce04c_1_36"/>
          <p:cNvSpPr txBox="1">
            <a:spLocks noGrp="1"/>
          </p:cNvSpPr>
          <p:nvPr>
            <p:ph type="title"/>
          </p:nvPr>
        </p:nvSpPr>
        <p:spPr>
          <a:xfrm>
            <a:off x="480400" y="1371700"/>
            <a:ext cx="10800900" cy="1300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000"/>
              <a:buNone/>
            </a:pPr>
            <a:r>
              <a:rPr lang="lt-LT"/>
              <a:t>FileStream</a:t>
            </a:r>
            <a:endParaRPr/>
          </a:p>
        </p:txBody>
      </p:sp>
      <p:sp>
        <p:nvSpPr>
          <p:cNvPr id="148" name="Google Shape;148;g25f7c1ce04c_1_36"/>
          <p:cNvSpPr txBox="1">
            <a:spLocks noGrp="1"/>
          </p:cNvSpPr>
          <p:nvPr>
            <p:ph type="body" idx="1"/>
          </p:nvPr>
        </p:nvSpPr>
        <p:spPr>
          <a:xfrm>
            <a:off x="480391" y="460650"/>
            <a:ext cx="56157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00"/>
              <a:buFont typeface="Arial"/>
              <a:buNone/>
            </a:pPr>
            <a:r>
              <a:rPr lang="lt-LT" sz="1400"/>
              <a:t>Streams</a:t>
            </a:r>
            <a:endParaRPr/>
          </a:p>
        </p:txBody>
      </p:sp>
      <p:sp>
        <p:nvSpPr>
          <p:cNvPr id="149" name="Google Shape;149;g25f7c1ce04c_1_36"/>
          <p:cNvSpPr txBox="1">
            <a:spLocks noGrp="1"/>
          </p:cNvSpPr>
          <p:nvPr>
            <p:ph type="body" idx="2"/>
          </p:nvPr>
        </p:nvSpPr>
        <p:spPr>
          <a:xfrm>
            <a:off x="480400" y="2671875"/>
            <a:ext cx="10859100" cy="39375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None/>
            </a:pPr>
            <a:r>
              <a:rPr lang="lt-LT" sz="1600"/>
              <a:t>The most sophisticated way to read files, and also the one with the most control:</a:t>
            </a:r>
            <a:endParaRPr sz="1600"/>
          </a:p>
          <a:p>
            <a:pPr marL="457200" lvl="0" indent="-330200" algn="l" rtl="0">
              <a:lnSpc>
                <a:spcPct val="150000"/>
              </a:lnSpc>
              <a:spcBef>
                <a:spcPts val="0"/>
              </a:spcBef>
              <a:spcAft>
                <a:spcPts val="0"/>
              </a:spcAft>
              <a:buSzPts val="1600"/>
              <a:buAutoNum type="arabicPeriod"/>
            </a:pPr>
            <a:r>
              <a:rPr lang="lt-LT" sz="1600"/>
              <a:t>Ability to specify the </a:t>
            </a:r>
            <a:r>
              <a:rPr lang="lt-LT" sz="1600" b="1"/>
              <a:t>reader's </a:t>
            </a:r>
            <a:r>
              <a:rPr lang="lt-LT" sz="1600"/>
              <a:t>permissions on a file (read/write)</a:t>
            </a:r>
            <a:endParaRPr sz="1600"/>
          </a:p>
          <a:p>
            <a:pPr marL="457200" lvl="0" indent="-330200" algn="l" rtl="0">
              <a:lnSpc>
                <a:spcPct val="150000"/>
              </a:lnSpc>
              <a:spcBef>
                <a:spcPts val="0"/>
              </a:spcBef>
              <a:spcAft>
                <a:spcPts val="0"/>
              </a:spcAft>
              <a:buSzPts val="1600"/>
              <a:buAutoNum type="arabicPeriod"/>
            </a:pPr>
            <a:r>
              <a:rPr lang="lt-LT" sz="1600"/>
              <a:t>Different </a:t>
            </a:r>
            <a:r>
              <a:rPr lang="lt-LT" sz="1600" b="1"/>
              <a:t>buffering </a:t>
            </a:r>
            <a:r>
              <a:rPr lang="lt-LT" sz="1600"/>
              <a:t>methods</a:t>
            </a:r>
            <a:endParaRPr sz="1600"/>
          </a:p>
          <a:p>
            <a:pPr marL="457200" lvl="0" indent="-330200" algn="l" rtl="0">
              <a:lnSpc>
                <a:spcPct val="150000"/>
              </a:lnSpc>
              <a:spcBef>
                <a:spcPts val="0"/>
              </a:spcBef>
              <a:spcAft>
                <a:spcPts val="0"/>
              </a:spcAft>
              <a:buSzPts val="1600"/>
              <a:buAutoNum type="arabicPeriod"/>
            </a:pPr>
            <a:r>
              <a:rPr lang="lt-LT" sz="1600"/>
              <a:t>File sharing</a:t>
            </a:r>
            <a:endParaRPr sz="1600"/>
          </a:p>
          <a:p>
            <a:pPr marL="914400" lvl="1" indent="-330200" algn="l" rtl="0">
              <a:lnSpc>
                <a:spcPct val="150000"/>
              </a:lnSpc>
              <a:spcBef>
                <a:spcPts val="0"/>
              </a:spcBef>
              <a:spcAft>
                <a:spcPts val="0"/>
              </a:spcAft>
              <a:buSzPts val="1600"/>
              <a:buAutoNum type="alphaLcPeriod"/>
            </a:pPr>
            <a:r>
              <a:rPr lang="lt-LT" sz="1600" b="1"/>
              <a:t>Exclusive access</a:t>
            </a:r>
            <a:r>
              <a:rPr lang="lt-LT" sz="1600"/>
              <a:t>: nobody else can do anything to the file while this </a:t>
            </a:r>
            <a:r>
              <a:rPr lang="lt-LT" sz="1600" b="1"/>
              <a:t>FileStream </a:t>
            </a:r>
            <a:r>
              <a:rPr lang="lt-LT" sz="1600"/>
              <a:t>is using it.</a:t>
            </a:r>
            <a:endParaRPr sz="1600"/>
          </a:p>
          <a:p>
            <a:pPr marL="914400" lvl="1" indent="-330200" algn="l" rtl="0">
              <a:lnSpc>
                <a:spcPct val="150000"/>
              </a:lnSpc>
              <a:spcBef>
                <a:spcPts val="0"/>
              </a:spcBef>
              <a:spcAft>
                <a:spcPts val="0"/>
              </a:spcAft>
              <a:buSzPts val="1600"/>
              <a:buAutoNum type="alphaLcPeriod"/>
            </a:pPr>
            <a:r>
              <a:rPr lang="lt-LT" sz="1600" b="1"/>
              <a:t>Read sharing</a:t>
            </a:r>
            <a:r>
              <a:rPr lang="lt-LT" sz="1600"/>
              <a:t>: other processes can read from the file, but cannot write.</a:t>
            </a:r>
            <a:endParaRPr sz="1600"/>
          </a:p>
          <a:p>
            <a:pPr marL="914400" lvl="1" indent="-330200" algn="l" rtl="0">
              <a:lnSpc>
                <a:spcPct val="150000"/>
              </a:lnSpc>
              <a:spcBef>
                <a:spcPts val="0"/>
              </a:spcBef>
              <a:spcAft>
                <a:spcPts val="0"/>
              </a:spcAft>
              <a:buSzPts val="1600"/>
              <a:buAutoNum type="alphaLcPeriod"/>
            </a:pPr>
            <a:r>
              <a:rPr lang="lt-LT" sz="1600" b="1"/>
              <a:t>Write sharing</a:t>
            </a:r>
            <a:r>
              <a:rPr lang="lt-LT" sz="1600"/>
              <a:t>: other processes can write to the file but cannot read it.</a:t>
            </a:r>
            <a:endParaRPr sz="1600"/>
          </a:p>
          <a:p>
            <a:pPr marL="914400" lvl="1" indent="-330200" algn="l" rtl="0">
              <a:lnSpc>
                <a:spcPct val="150000"/>
              </a:lnSpc>
              <a:spcBef>
                <a:spcPts val="0"/>
              </a:spcBef>
              <a:spcAft>
                <a:spcPts val="0"/>
              </a:spcAft>
              <a:buSzPts val="1600"/>
              <a:buAutoNum type="alphaLcPeriod"/>
            </a:pPr>
            <a:r>
              <a:rPr lang="lt-LT" sz="1600" b="1"/>
              <a:t>Read/Write sharing</a:t>
            </a:r>
            <a:r>
              <a:rPr lang="lt-LT" sz="1600"/>
              <a:t>: other processes can both read and write to the file.</a:t>
            </a:r>
            <a:endParaRPr sz="1600"/>
          </a:p>
        </p:txBody>
      </p:sp>
      <p:pic>
        <p:nvPicPr>
          <p:cNvPr id="150" name="Google Shape;150;g25f7c1ce04c_1_36"/>
          <p:cNvPicPr preferRelativeResize="0"/>
          <p:nvPr/>
        </p:nvPicPr>
        <p:blipFill>
          <a:blip r:embed="rId3">
            <a:alphaModFix/>
          </a:blip>
          <a:stretch>
            <a:fillRect/>
          </a:stretch>
        </p:blipFill>
        <p:spPr>
          <a:xfrm>
            <a:off x="580438" y="5712063"/>
            <a:ext cx="9363075" cy="9620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A4ACF2A8DF004CA94A2D6A4303FCEA" ma:contentTypeVersion="3" ma:contentTypeDescription="Create a new document." ma:contentTypeScope="" ma:versionID="dce8d8eaf1142774ac5085623c4f4acc">
  <xsd:schema xmlns:xsd="http://www.w3.org/2001/XMLSchema" xmlns:xs="http://www.w3.org/2001/XMLSchema" xmlns:p="http://schemas.microsoft.com/office/2006/metadata/properties" xmlns:ns2="a3b97f0a-8a49-47eb-801c-707cd9a5bca1" targetNamespace="http://schemas.microsoft.com/office/2006/metadata/properties" ma:root="true" ma:fieldsID="508d6a8722d5444c3f31e6dbb793e0dd" ns2:_="">
    <xsd:import namespace="a3b97f0a-8a49-47eb-801c-707cd9a5bca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7f0a-8a49-47eb-801c-707cd9a5b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B1CA40-A048-4783-B7E6-00A4D6D0968B}">
  <ds:schemaRefs>
    <ds:schemaRef ds:uri="http://schemas.microsoft.com/sharepoint/v3/contenttype/forms"/>
  </ds:schemaRefs>
</ds:datastoreItem>
</file>

<file path=customXml/itemProps2.xml><?xml version="1.0" encoding="utf-8"?>
<ds:datastoreItem xmlns:ds="http://schemas.openxmlformats.org/officeDocument/2006/customXml" ds:itemID="{4B85590C-603D-44FA-A2A4-29ABA3F371A2}">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a3b97f0a-8a49-47eb-801c-707cd9a5bca1"/>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239FC62-17B4-4D2A-98DB-0D618FF44B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7f0a-8a49-47eb-801c-707cd9a5b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TotalTime>
  <Words>848</Words>
  <Application>Microsoft Office PowerPoint</Application>
  <PresentationFormat>Widescreen</PresentationFormat>
  <Paragraphs>92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Streams</vt:lpstr>
      <vt:lpstr>Today you will learn</vt:lpstr>
      <vt:lpstr>Stream</vt:lpstr>
      <vt:lpstr>Stream abstraction levels</vt:lpstr>
      <vt:lpstr>File class</vt:lpstr>
      <vt:lpstr>ReadLines with Lazy Evaluation of the file class</vt:lpstr>
      <vt:lpstr>StreamReader and StreamWriter classes</vt:lpstr>
      <vt:lpstr>StreamReader and StreamWriter classes</vt:lpstr>
      <vt:lpstr>FileStream</vt:lpstr>
      <vt:lpstr>Which one to choose?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Streams</dc:title>
  <cp:keywords>, docId:617FEBB932EB38F57EF364C5D0F4607B</cp:keywords>
  <cp:lastModifiedBy>Rokas Slaboševičius</cp:lastModifiedBy>
  <cp:revision>4</cp:revision>
  <dcterms:modified xsi:type="dcterms:W3CDTF">2023-12-27T16:05:50Z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0x010100A6A4ACF2A8DF004CA94A2D6A4303FCEA</vt:lpwstr>
  </property>
</Properties>
</file>