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FVjEbXitEZswsGhILMpHi6PA1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74148" autoAdjust="0"/>
  </p:normalViewPr>
  <p:slideViewPr>
    <p:cSldViewPr snapToGrid="0">
      <p:cViewPr varScale="1">
        <p:scale>
          <a:sx n="84" d="100"/>
          <a:sy n="84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c9545d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85" name="Google Shape;85;g112c9545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c9545dc3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12c9545d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c9545dc3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12c9545d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934c7097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13934c70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Generics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Generics Repeat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Generics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What are generics?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How are generics developed?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How are generics used?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c9545dc3_0_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Generics Repeat</a:t>
            </a:r>
            <a:endParaRPr/>
          </a:p>
        </p:txBody>
      </p:sp>
      <p:sp>
        <p:nvSpPr>
          <p:cNvPr id="88" name="Google Shape;88;g112c9545dc3_0_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Generics</a:t>
            </a:r>
            <a:endParaRPr/>
          </a:p>
        </p:txBody>
      </p:sp>
      <p:sp>
        <p:nvSpPr>
          <p:cNvPr id="89" name="Google Shape;89;g112c9545dc3_0_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Remembering the Generic class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0" name="Google Shape;90;g112c9545d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475" y="516711"/>
            <a:ext cx="4121226" cy="58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96" name="Google Shape;96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7" name="Google Shape;97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Generics parameters can be used in more than one e.g. Method&lt;T1,T2&gt;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class that accepts two generic type parameters.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class will have two variables that will correspond to those generic parameters.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 have four functions, two of which will be printed in T1 and T2 properties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other two functions will allow you to change the value of T1 and T2 properties.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c9545dc3_0_7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06" name="Google Shape;106;g112c9545dc3_0_7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07" name="Google Shape;107;g112c9545dc3_0_7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12c9545dc3_0_7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g112c9545dc3_0_7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2c9545dc3_0_7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FourSideGeometricFigure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GetArea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Also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c9545dc3_0_16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16" name="Google Shape;116;g112c9545dc3_0_16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17" name="Google Shape;117;g112c9545dc3_0_16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12c9545dc3_0_16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g112c9545dc3_0_1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12c9545dc3_0_1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Type class that accepts two Type T variables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will have a function GetType with parameter T input, which will print the data type of the input variable.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934c7097_0_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Generics</a:t>
            </a:r>
            <a:endParaRPr/>
          </a:p>
        </p:txBody>
      </p:sp>
      <p:grpSp>
        <p:nvGrpSpPr>
          <p:cNvPr id="126" name="Google Shape;126;g113934c7097_0_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27" name="Google Shape;127;g113934c7097_0_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13934c7097_0_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4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g113934c7097_0_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3934c7097_0_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generic class for sports game leagues.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class must allow you to add a new team to the list of its league.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class must have a method to print all the commands.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class must only allow teams from the same sport to be added, if a team from a different sport is added, the program must discard error.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4ACF2A8DF004CA94A2D6A4303FCEA" ma:contentTypeVersion="3" ma:contentTypeDescription="Create a new document." ma:contentTypeScope="" ma:versionID="dce8d8eaf1142774ac5085623c4f4acc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508d6a8722d5444c3f31e6dbb793e0dd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18F68D-067C-466B-9361-5EE7CBB15135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a3b97f0a-8a49-47eb-801c-707cd9a5bca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8292A4-D47A-4999-B35F-F25FF40239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3F3C6-F51D-4164-B78E-4F82C03C34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265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Generics</vt:lpstr>
      <vt:lpstr>Generics Repeat</vt:lpstr>
      <vt:lpstr>Generics Repeat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cp:keywords>, docId:7E55709B2C673A8C457CE81AA42F1DE7</cp:keywords>
  <cp:lastModifiedBy>Rokas Slaboševičius</cp:lastModifiedBy>
  <cp:revision>3</cp:revision>
  <dcterms:modified xsi:type="dcterms:W3CDTF">2024-01-02T16:22:48Z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