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 id="2147483655" r:id="rId5"/>
  </p:sldMasterIdLst>
  <p:notesMasterIdLst>
    <p:notesMasterId r:id="rId22"/>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gjDWWOz/IgUjGO1uHK8aZEMX5tV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85BD66-5418-4600-B23E-DDD51BA71DC6}" v="2" dt="2023-05-23T09:27:52.6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79788" autoAdjust="0"/>
  </p:normalViewPr>
  <p:slideViewPr>
    <p:cSldViewPr snapToGrid="0">
      <p:cViewPr varScale="1">
        <p:scale>
          <a:sx n="91" d="100"/>
          <a:sy n="91" d="100"/>
        </p:scale>
        <p:origin x="131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customschemas.google.com/relationships/presentationmetadata" Target="metadata"/><Relationship Id="rId28"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glė Brasevičienė" userId="S::migle@codeacademy.lt::dc95be55-bf4e-40c1-9e4d-5418de68b078" providerId="AD" clId="Web-{3385BD66-5418-4600-B23E-DDD51BA71DC6}"/>
    <pc:docChg chg="modSld">
      <pc:chgData name="Miglė Brasevičienė" userId="S::migle@codeacademy.lt::dc95be55-bf4e-40c1-9e4d-5418de68b078" providerId="AD" clId="Web-{3385BD66-5418-4600-B23E-DDD51BA71DC6}" dt="2023-05-23T09:27:52.646" v="1" actId="20577"/>
      <pc:docMkLst>
        <pc:docMk/>
      </pc:docMkLst>
      <pc:sldChg chg="modSp">
        <pc:chgData name="Miglė Brasevičienė" userId="S::migle@codeacademy.lt::dc95be55-bf4e-40c1-9e4d-5418de68b078" providerId="AD" clId="Web-{3385BD66-5418-4600-B23E-DDD51BA71DC6}" dt="2023-05-23T09:27:52.646" v="1" actId="20577"/>
        <pc:sldMkLst>
          <pc:docMk/>
          <pc:sldMk cId="0" sldId="257"/>
        </pc:sldMkLst>
        <pc:spChg chg="mod">
          <ac:chgData name="Miglė Brasevičienė" userId="S::migle@codeacademy.lt::dc95be55-bf4e-40c1-9e4d-5418de68b078" providerId="AD" clId="Web-{3385BD66-5418-4600-B23E-DDD51BA71DC6}" dt="2023-05-23T09:27:52.646" v="1" actId="20577"/>
          <ac:spMkLst>
            <pc:docMk/>
            <pc:sldMk cId="0" sldId="257"/>
            <ac:spMk id="13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15ffbfcb3d_0_8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215" name="Google Shape;215;g115ffbfcb3d_0_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15ffbfcb3d_0_10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223" name="Google Shape;223;g115ffbfcb3d_0_10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15ffbfcb3d_0_10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231" name="Google Shape;231;g115ffbfcb3d_0_10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15ffbfcb3d_0_11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242" name="Google Shape;242;g115ffbfcb3d_0_1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115ffbfcb3d_0_13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250" name="Google Shape;250;g115ffbfcb3d_0_1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15ffbfcb3d_0_14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g115ffbfcb3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48" name="Google Shape;14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15ffbfcb3d_0_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60" name="Google Shape;160;g115ffbfcb3d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15ffbfcb3d_0_3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68" name="Google Shape;168;g115ffbfcb3d_0_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15ffbfcb3d_0_4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78" name="Google Shape;178;g115ffbfcb3d_0_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15ffbfcb3d_0_5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87" name="Google Shape;187;g115ffbfcb3d_0_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15ffbfcb3d_0_6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g115ffbfcb3d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4"/>
        <p:cNvGrpSpPr/>
        <p:nvPr/>
      </p:nvGrpSpPr>
      <p:grpSpPr>
        <a:xfrm>
          <a:off x="0" y="0"/>
          <a:ext cx="0" cy="0"/>
          <a:chOff x="0" y="0"/>
          <a:chExt cx="0" cy="0"/>
        </a:xfrm>
      </p:grpSpPr>
      <p:sp>
        <p:nvSpPr>
          <p:cNvPr id="15" name="Google Shape;15;p9"/>
          <p:cNvSpPr txBox="1">
            <a:spLocks noGrp="1"/>
          </p:cNvSpPr>
          <p:nvPr>
            <p:ph type="title"/>
          </p:nvPr>
        </p:nvSpPr>
        <p:spPr>
          <a:xfrm>
            <a:off x="3273287" y="2618264"/>
            <a:ext cx="7050156" cy="2387601"/>
          </a:xfrm>
          <a:prstGeom prst="rect">
            <a:avLst/>
          </a:prstGeom>
          <a:noFill/>
          <a:ln>
            <a:noFill/>
          </a:ln>
        </p:spPr>
        <p:txBody>
          <a:bodyPr spcFirstLastPara="1" wrap="square" lIns="45700" tIns="45700" rIns="45700" bIns="45700" anchor="t" anchorCtr="0">
            <a:normAutofit/>
          </a:bodyPr>
          <a:lstStyle>
            <a:lvl1pPr lvl="0" algn="l">
              <a:lnSpc>
                <a:spcPct val="90000"/>
              </a:lnSpc>
              <a:spcBef>
                <a:spcPts val="0"/>
              </a:spcBef>
              <a:spcAft>
                <a:spcPts val="0"/>
              </a:spcAft>
              <a:buClr>
                <a:srgbClr val="000000"/>
              </a:buClr>
              <a:buSzPts val="6000"/>
              <a:buFont typeface="Arial"/>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16" name="Google Shape;16;p9"/>
          <p:cNvSpPr txBox="1">
            <a:spLocks noGrp="1"/>
          </p:cNvSpPr>
          <p:nvPr>
            <p:ph type="body" idx="1"/>
          </p:nvPr>
        </p:nvSpPr>
        <p:spPr>
          <a:xfrm>
            <a:off x="3273287" y="5930348"/>
            <a:ext cx="7050155" cy="927653"/>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600"/>
              <a:buFont typeface="Arial"/>
              <a:buNone/>
              <a:defRPr sz="1600" b="1"/>
            </a:lvl2pPr>
            <a:lvl3pPr marL="1371600" lvl="2" indent="-228600" algn="l">
              <a:lnSpc>
                <a:spcPct val="90000"/>
              </a:lnSpc>
              <a:spcBef>
                <a:spcPts val="1000"/>
              </a:spcBef>
              <a:spcAft>
                <a:spcPts val="0"/>
              </a:spcAft>
              <a:buClr>
                <a:srgbClr val="000000"/>
              </a:buClr>
              <a:buSzPts val="1600"/>
              <a:buFont typeface="Arial"/>
              <a:buNone/>
              <a:defRPr sz="1600" b="1"/>
            </a:lvl3pPr>
            <a:lvl4pPr marL="1828800" lvl="3" indent="-228600" algn="l">
              <a:lnSpc>
                <a:spcPct val="90000"/>
              </a:lnSpc>
              <a:spcBef>
                <a:spcPts val="1000"/>
              </a:spcBef>
              <a:spcAft>
                <a:spcPts val="0"/>
              </a:spcAft>
              <a:buClr>
                <a:srgbClr val="000000"/>
              </a:buClr>
              <a:buSzPts val="1600"/>
              <a:buFont typeface="Arial"/>
              <a:buNone/>
              <a:defRPr sz="1600" b="1"/>
            </a:lvl4pPr>
            <a:lvl5pPr marL="2286000" lvl="4" indent="-228600" algn="l">
              <a:lnSpc>
                <a:spcPct val="90000"/>
              </a:lnSpc>
              <a:spcBef>
                <a:spcPts val="1000"/>
              </a:spcBef>
              <a:spcAft>
                <a:spcPts val="0"/>
              </a:spcAft>
              <a:buClr>
                <a:srgbClr val="000000"/>
              </a:buClr>
              <a:buSzPts val="1600"/>
              <a:buFont typeface="Arial"/>
              <a:buNone/>
              <a:defRPr sz="1600" b="1"/>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17" name="Google Shape;17;p9" descr="Graphic 7"/>
          <p:cNvPicPr preferRelativeResize="0"/>
          <p:nvPr/>
        </p:nvPicPr>
        <p:blipFill rotWithShape="1">
          <a:blip r:embed="rId2">
            <a:alphaModFix/>
          </a:blip>
          <a:srcRect/>
          <a:stretch/>
        </p:blipFill>
        <p:spPr>
          <a:xfrm>
            <a:off x="475294" y="458787"/>
            <a:ext cx="2334168" cy="683027"/>
          </a:xfrm>
          <a:prstGeom prst="rect">
            <a:avLst/>
          </a:prstGeom>
          <a:noFill/>
          <a:ln>
            <a:noFill/>
          </a:ln>
        </p:spPr>
      </p:pic>
      <p:sp>
        <p:nvSpPr>
          <p:cNvPr id="18" name="Google Shape;18;p9"/>
          <p:cNvSpPr txBox="1">
            <a:spLocks noGrp="1"/>
          </p:cNvSpPr>
          <p:nvPr>
            <p:ph type="body" idx="2"/>
          </p:nvPr>
        </p:nvSpPr>
        <p:spPr>
          <a:xfrm>
            <a:off x="474662" y="2619023"/>
            <a:ext cx="2334168" cy="23876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9" name="Google Shape;19;p9"/>
          <p:cNvSpPr>
            <a:spLocks noGrp="1"/>
          </p:cNvSpPr>
          <p:nvPr>
            <p:ph type="pic" idx="3"/>
          </p:nvPr>
        </p:nvSpPr>
        <p:spPr>
          <a:xfrm>
            <a:off x="10323513" y="458787"/>
            <a:ext cx="1377951" cy="1377951"/>
          </a:xfrm>
          <a:prstGeom prst="rect">
            <a:avLst/>
          </a:prstGeom>
          <a:noFill/>
          <a:ln>
            <a:noFill/>
          </a:ln>
        </p:spPr>
      </p:sp>
      <p:sp>
        <p:nvSpPr>
          <p:cNvPr id="20" name="Google Shape;20;p9"/>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000000"/>
              </a:buClr>
              <a:buSzPts val="1600"/>
              <a:buFont typeface="Arial"/>
              <a:buNone/>
              <a:defRPr sz="1600" b="1"/>
            </a:lvl1pPr>
            <a:lvl2pPr marL="0" lvl="1" indent="0" algn="r">
              <a:lnSpc>
                <a:spcPct val="100000"/>
              </a:lnSpc>
              <a:spcBef>
                <a:spcPts val="0"/>
              </a:spcBef>
              <a:spcAft>
                <a:spcPts val="0"/>
              </a:spcAft>
              <a:buClr>
                <a:srgbClr val="000000"/>
              </a:buClr>
              <a:buSzPts val="1600"/>
              <a:buFont typeface="Arial"/>
              <a:buNone/>
              <a:defRPr sz="1600" b="1"/>
            </a:lvl2pPr>
            <a:lvl3pPr marL="0" lvl="2" indent="0" algn="r">
              <a:lnSpc>
                <a:spcPct val="100000"/>
              </a:lnSpc>
              <a:spcBef>
                <a:spcPts val="0"/>
              </a:spcBef>
              <a:spcAft>
                <a:spcPts val="0"/>
              </a:spcAft>
              <a:buClr>
                <a:srgbClr val="000000"/>
              </a:buClr>
              <a:buSzPts val="1600"/>
              <a:buFont typeface="Arial"/>
              <a:buNone/>
              <a:defRPr sz="1600" b="1"/>
            </a:lvl3pPr>
            <a:lvl4pPr marL="0" lvl="3" indent="0" algn="r">
              <a:lnSpc>
                <a:spcPct val="100000"/>
              </a:lnSpc>
              <a:spcBef>
                <a:spcPts val="0"/>
              </a:spcBef>
              <a:spcAft>
                <a:spcPts val="0"/>
              </a:spcAft>
              <a:buClr>
                <a:srgbClr val="000000"/>
              </a:buClr>
              <a:buSzPts val="1600"/>
              <a:buFont typeface="Arial"/>
              <a:buNone/>
              <a:defRPr sz="1600" b="1"/>
            </a:lvl4pPr>
            <a:lvl5pPr marL="0" lvl="4" indent="0" algn="r">
              <a:lnSpc>
                <a:spcPct val="100000"/>
              </a:lnSpc>
              <a:spcBef>
                <a:spcPts val="0"/>
              </a:spcBef>
              <a:spcAft>
                <a:spcPts val="0"/>
              </a:spcAft>
              <a:buClr>
                <a:srgbClr val="000000"/>
              </a:buClr>
              <a:buSzPts val="1600"/>
              <a:buFont typeface="Arial"/>
              <a:buNone/>
              <a:defRPr sz="1600" b="1"/>
            </a:lvl5pPr>
            <a:lvl6pPr marL="0" lvl="5" indent="0" algn="r">
              <a:lnSpc>
                <a:spcPct val="100000"/>
              </a:lnSpc>
              <a:spcBef>
                <a:spcPts val="0"/>
              </a:spcBef>
              <a:spcAft>
                <a:spcPts val="0"/>
              </a:spcAft>
              <a:buClr>
                <a:srgbClr val="000000"/>
              </a:buClr>
              <a:buSzPts val="1600"/>
              <a:buFont typeface="Arial"/>
              <a:buNone/>
              <a:defRPr sz="1600" b="1"/>
            </a:lvl6pPr>
            <a:lvl7pPr marL="0" lvl="6" indent="0" algn="r">
              <a:lnSpc>
                <a:spcPct val="100000"/>
              </a:lnSpc>
              <a:spcBef>
                <a:spcPts val="0"/>
              </a:spcBef>
              <a:spcAft>
                <a:spcPts val="0"/>
              </a:spcAft>
              <a:buClr>
                <a:srgbClr val="000000"/>
              </a:buClr>
              <a:buSzPts val="1600"/>
              <a:buFont typeface="Arial"/>
              <a:buNone/>
              <a:defRPr sz="1600" b="1"/>
            </a:lvl7pPr>
            <a:lvl8pPr marL="0" lvl="7" indent="0" algn="r">
              <a:lnSpc>
                <a:spcPct val="100000"/>
              </a:lnSpc>
              <a:spcBef>
                <a:spcPts val="0"/>
              </a:spcBef>
              <a:spcAft>
                <a:spcPts val="0"/>
              </a:spcAft>
              <a:buClr>
                <a:srgbClr val="000000"/>
              </a:buClr>
              <a:buSzPts val="1600"/>
              <a:buFont typeface="Arial"/>
              <a:buNone/>
              <a:defRPr sz="1600" b="1"/>
            </a:lvl8pPr>
            <a:lvl9pPr marL="0" lvl="8" indent="0" algn="r">
              <a:lnSpc>
                <a:spcPct val="100000"/>
              </a:lnSpc>
              <a:spcBef>
                <a:spcPts val="0"/>
              </a:spcBef>
              <a:spcAft>
                <a:spcPts val="0"/>
              </a:spcAft>
              <a:buClr>
                <a:srgbClr val="000000"/>
              </a:buClr>
              <a:buSzPts val="1600"/>
              <a:buFont typeface="Arial"/>
              <a:buNone/>
              <a:defRPr sz="1600" b="1"/>
            </a:lvl9pPr>
          </a:lstStyle>
          <a:p>
            <a:pPr marL="0" lvl="0" indent="0" algn="r" rtl="0">
              <a:spcBef>
                <a:spcPts val="0"/>
              </a:spcBef>
              <a:spcAft>
                <a:spcPts val="0"/>
              </a:spcAft>
              <a:buNone/>
            </a:pPr>
            <a:fld id="{00000000-1234-1234-1234-123412341234}" type="slidenum">
              <a:rPr lang="lt-L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82"/>
        <p:cNvGrpSpPr/>
        <p:nvPr/>
      </p:nvGrpSpPr>
      <p:grpSpPr>
        <a:xfrm>
          <a:off x="0" y="0"/>
          <a:ext cx="0" cy="0"/>
          <a:chOff x="0" y="0"/>
          <a:chExt cx="0" cy="0"/>
        </a:xfrm>
      </p:grpSpPr>
      <p:sp>
        <p:nvSpPr>
          <p:cNvPr id="83" name="Google Shape;83;p45"/>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45"/>
          <p:cNvSpPr txBox="1">
            <a:spLocks noGrp="1"/>
          </p:cNvSpPr>
          <p:nvPr>
            <p:ph type="body" idx="1"/>
          </p:nvPr>
        </p:nvSpPr>
        <p:spPr>
          <a:xfrm>
            <a:off x="480240" y="460800"/>
            <a:ext cx="2739960" cy="4528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45"/>
          <p:cNvSpPr txBox="1">
            <a:spLocks noGrp="1"/>
          </p:cNvSpPr>
          <p:nvPr>
            <p:ph type="body" idx="2"/>
          </p:nvPr>
        </p:nvSpPr>
        <p:spPr>
          <a:xfrm>
            <a:off x="3357720" y="460800"/>
            <a:ext cx="2739960" cy="4528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6"/>
        <p:cNvGrpSpPr/>
        <p:nvPr/>
      </p:nvGrpSpPr>
      <p:grpSpPr>
        <a:xfrm>
          <a:off x="0" y="0"/>
          <a:ext cx="0" cy="0"/>
          <a:chOff x="0" y="0"/>
          <a:chExt cx="0" cy="0"/>
        </a:xfrm>
      </p:grpSpPr>
      <p:sp>
        <p:nvSpPr>
          <p:cNvPr id="87" name="Google Shape;87;p46"/>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88"/>
        <p:cNvGrpSpPr/>
        <p:nvPr/>
      </p:nvGrpSpPr>
      <p:grpSpPr>
        <a:xfrm>
          <a:off x="0" y="0"/>
          <a:ext cx="0" cy="0"/>
          <a:chOff x="0" y="0"/>
          <a:chExt cx="0" cy="0"/>
        </a:xfrm>
      </p:grpSpPr>
      <p:sp>
        <p:nvSpPr>
          <p:cNvPr id="89" name="Google Shape;89;p47"/>
          <p:cNvSpPr txBox="1">
            <a:spLocks noGrp="1"/>
          </p:cNvSpPr>
          <p:nvPr>
            <p:ph type="subTitle" idx="1"/>
          </p:nvPr>
        </p:nvSpPr>
        <p:spPr>
          <a:xfrm>
            <a:off x="480240" y="4373640"/>
            <a:ext cx="2342880" cy="12431880"/>
          </a:xfrm>
          <a:prstGeom prst="rect">
            <a:avLst/>
          </a:prstGeom>
          <a:noFill/>
          <a:ln>
            <a:noFill/>
          </a:ln>
        </p:spPr>
        <p:txBody>
          <a:bodyPr spcFirstLastPara="1" wrap="square" lIns="0" tIns="0" rIns="0" bIns="0" anchor="ctr" anchorCtr="0">
            <a:sp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90"/>
        <p:cNvGrpSpPr/>
        <p:nvPr/>
      </p:nvGrpSpPr>
      <p:grpSpPr>
        <a:xfrm>
          <a:off x="0" y="0"/>
          <a:ext cx="0" cy="0"/>
          <a:chOff x="0" y="0"/>
          <a:chExt cx="0" cy="0"/>
        </a:xfrm>
      </p:grpSpPr>
      <p:sp>
        <p:nvSpPr>
          <p:cNvPr id="91" name="Google Shape;91;p48"/>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48"/>
          <p:cNvSpPr txBox="1">
            <a:spLocks noGrp="1"/>
          </p:cNvSpPr>
          <p:nvPr>
            <p:ph type="body" idx="1"/>
          </p:nvPr>
        </p:nvSpPr>
        <p:spPr>
          <a:xfrm>
            <a:off x="480240" y="46080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48"/>
          <p:cNvSpPr txBox="1">
            <a:spLocks noGrp="1"/>
          </p:cNvSpPr>
          <p:nvPr>
            <p:ph type="body" idx="2"/>
          </p:nvPr>
        </p:nvSpPr>
        <p:spPr>
          <a:xfrm>
            <a:off x="3357720" y="460800"/>
            <a:ext cx="2739960" cy="4528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48"/>
          <p:cNvSpPr txBox="1">
            <a:spLocks noGrp="1"/>
          </p:cNvSpPr>
          <p:nvPr>
            <p:ph type="body" idx="3"/>
          </p:nvPr>
        </p:nvSpPr>
        <p:spPr>
          <a:xfrm>
            <a:off x="480240" y="69768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95"/>
        <p:cNvGrpSpPr/>
        <p:nvPr/>
      </p:nvGrpSpPr>
      <p:grpSpPr>
        <a:xfrm>
          <a:off x="0" y="0"/>
          <a:ext cx="0" cy="0"/>
          <a:chOff x="0" y="0"/>
          <a:chExt cx="0" cy="0"/>
        </a:xfrm>
      </p:grpSpPr>
      <p:sp>
        <p:nvSpPr>
          <p:cNvPr id="96" name="Google Shape;96;p49"/>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49"/>
          <p:cNvSpPr txBox="1">
            <a:spLocks noGrp="1"/>
          </p:cNvSpPr>
          <p:nvPr>
            <p:ph type="body" idx="1"/>
          </p:nvPr>
        </p:nvSpPr>
        <p:spPr>
          <a:xfrm>
            <a:off x="480240" y="460800"/>
            <a:ext cx="2739960" cy="4528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8" name="Google Shape;98;p49"/>
          <p:cNvSpPr txBox="1">
            <a:spLocks noGrp="1"/>
          </p:cNvSpPr>
          <p:nvPr>
            <p:ph type="body" idx="2"/>
          </p:nvPr>
        </p:nvSpPr>
        <p:spPr>
          <a:xfrm>
            <a:off x="3357720" y="46080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9" name="Google Shape;99;p49"/>
          <p:cNvSpPr txBox="1">
            <a:spLocks noGrp="1"/>
          </p:cNvSpPr>
          <p:nvPr>
            <p:ph type="body" idx="3"/>
          </p:nvPr>
        </p:nvSpPr>
        <p:spPr>
          <a:xfrm>
            <a:off x="3357720" y="69768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00"/>
        <p:cNvGrpSpPr/>
        <p:nvPr/>
      </p:nvGrpSpPr>
      <p:grpSpPr>
        <a:xfrm>
          <a:off x="0" y="0"/>
          <a:ext cx="0" cy="0"/>
          <a:chOff x="0" y="0"/>
          <a:chExt cx="0" cy="0"/>
        </a:xfrm>
      </p:grpSpPr>
      <p:sp>
        <p:nvSpPr>
          <p:cNvPr id="101" name="Google Shape;101;p50"/>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50"/>
          <p:cNvSpPr txBox="1">
            <a:spLocks noGrp="1"/>
          </p:cNvSpPr>
          <p:nvPr>
            <p:ph type="body" idx="1"/>
          </p:nvPr>
        </p:nvSpPr>
        <p:spPr>
          <a:xfrm>
            <a:off x="480240" y="46080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50"/>
          <p:cNvSpPr txBox="1">
            <a:spLocks noGrp="1"/>
          </p:cNvSpPr>
          <p:nvPr>
            <p:ph type="body" idx="2"/>
          </p:nvPr>
        </p:nvSpPr>
        <p:spPr>
          <a:xfrm>
            <a:off x="3357720" y="46080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50"/>
          <p:cNvSpPr txBox="1">
            <a:spLocks noGrp="1"/>
          </p:cNvSpPr>
          <p:nvPr>
            <p:ph type="body" idx="3"/>
          </p:nvPr>
        </p:nvSpPr>
        <p:spPr>
          <a:xfrm>
            <a:off x="480240" y="697680"/>
            <a:ext cx="561492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05"/>
        <p:cNvGrpSpPr/>
        <p:nvPr/>
      </p:nvGrpSpPr>
      <p:grpSpPr>
        <a:xfrm>
          <a:off x="0" y="0"/>
          <a:ext cx="0" cy="0"/>
          <a:chOff x="0" y="0"/>
          <a:chExt cx="0" cy="0"/>
        </a:xfrm>
      </p:grpSpPr>
      <p:sp>
        <p:nvSpPr>
          <p:cNvPr id="106" name="Google Shape;106;p51"/>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7" name="Google Shape;107;p51"/>
          <p:cNvSpPr txBox="1">
            <a:spLocks noGrp="1"/>
          </p:cNvSpPr>
          <p:nvPr>
            <p:ph type="body" idx="1"/>
          </p:nvPr>
        </p:nvSpPr>
        <p:spPr>
          <a:xfrm>
            <a:off x="480240" y="460800"/>
            <a:ext cx="561492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8" name="Google Shape;108;p51"/>
          <p:cNvSpPr txBox="1">
            <a:spLocks noGrp="1"/>
          </p:cNvSpPr>
          <p:nvPr>
            <p:ph type="body" idx="2"/>
          </p:nvPr>
        </p:nvSpPr>
        <p:spPr>
          <a:xfrm>
            <a:off x="480240" y="697680"/>
            <a:ext cx="561492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09"/>
        <p:cNvGrpSpPr/>
        <p:nvPr/>
      </p:nvGrpSpPr>
      <p:grpSpPr>
        <a:xfrm>
          <a:off x="0" y="0"/>
          <a:ext cx="0" cy="0"/>
          <a:chOff x="0" y="0"/>
          <a:chExt cx="0" cy="0"/>
        </a:xfrm>
      </p:grpSpPr>
      <p:sp>
        <p:nvSpPr>
          <p:cNvPr id="110" name="Google Shape;110;p52"/>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1" name="Google Shape;111;p52"/>
          <p:cNvSpPr txBox="1">
            <a:spLocks noGrp="1"/>
          </p:cNvSpPr>
          <p:nvPr>
            <p:ph type="body" idx="1"/>
          </p:nvPr>
        </p:nvSpPr>
        <p:spPr>
          <a:xfrm>
            <a:off x="480240" y="46080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52"/>
          <p:cNvSpPr txBox="1">
            <a:spLocks noGrp="1"/>
          </p:cNvSpPr>
          <p:nvPr>
            <p:ph type="body" idx="2"/>
          </p:nvPr>
        </p:nvSpPr>
        <p:spPr>
          <a:xfrm>
            <a:off x="3357720" y="46080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52"/>
          <p:cNvSpPr txBox="1">
            <a:spLocks noGrp="1"/>
          </p:cNvSpPr>
          <p:nvPr>
            <p:ph type="body" idx="3"/>
          </p:nvPr>
        </p:nvSpPr>
        <p:spPr>
          <a:xfrm>
            <a:off x="480240" y="69768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4" name="Google Shape;114;p52"/>
          <p:cNvSpPr txBox="1">
            <a:spLocks noGrp="1"/>
          </p:cNvSpPr>
          <p:nvPr>
            <p:ph type="body" idx="4"/>
          </p:nvPr>
        </p:nvSpPr>
        <p:spPr>
          <a:xfrm>
            <a:off x="3357720" y="69768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15"/>
        <p:cNvGrpSpPr/>
        <p:nvPr/>
      </p:nvGrpSpPr>
      <p:grpSpPr>
        <a:xfrm>
          <a:off x="0" y="0"/>
          <a:ext cx="0" cy="0"/>
          <a:chOff x="0" y="0"/>
          <a:chExt cx="0" cy="0"/>
        </a:xfrm>
      </p:grpSpPr>
      <p:sp>
        <p:nvSpPr>
          <p:cNvPr id="116" name="Google Shape;116;p53"/>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7" name="Google Shape;117;p53"/>
          <p:cNvSpPr txBox="1">
            <a:spLocks noGrp="1"/>
          </p:cNvSpPr>
          <p:nvPr>
            <p:ph type="body" idx="1"/>
          </p:nvPr>
        </p:nvSpPr>
        <p:spPr>
          <a:xfrm>
            <a:off x="480240" y="460800"/>
            <a:ext cx="180792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53"/>
          <p:cNvSpPr txBox="1">
            <a:spLocks noGrp="1"/>
          </p:cNvSpPr>
          <p:nvPr>
            <p:ph type="body" idx="2"/>
          </p:nvPr>
        </p:nvSpPr>
        <p:spPr>
          <a:xfrm>
            <a:off x="2378880" y="460800"/>
            <a:ext cx="180792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p53"/>
          <p:cNvSpPr txBox="1">
            <a:spLocks noGrp="1"/>
          </p:cNvSpPr>
          <p:nvPr>
            <p:ph type="body" idx="3"/>
          </p:nvPr>
        </p:nvSpPr>
        <p:spPr>
          <a:xfrm>
            <a:off x="4277520" y="460800"/>
            <a:ext cx="180792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0" name="Google Shape;120;p53"/>
          <p:cNvSpPr txBox="1">
            <a:spLocks noGrp="1"/>
          </p:cNvSpPr>
          <p:nvPr>
            <p:ph type="body" idx="4"/>
          </p:nvPr>
        </p:nvSpPr>
        <p:spPr>
          <a:xfrm>
            <a:off x="480240" y="697680"/>
            <a:ext cx="180792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53"/>
          <p:cNvSpPr txBox="1">
            <a:spLocks noGrp="1"/>
          </p:cNvSpPr>
          <p:nvPr>
            <p:ph type="body" idx="5"/>
          </p:nvPr>
        </p:nvSpPr>
        <p:spPr>
          <a:xfrm>
            <a:off x="2378880" y="697680"/>
            <a:ext cx="180792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53"/>
          <p:cNvSpPr txBox="1">
            <a:spLocks noGrp="1"/>
          </p:cNvSpPr>
          <p:nvPr>
            <p:ph type="body" idx="6"/>
          </p:nvPr>
        </p:nvSpPr>
        <p:spPr>
          <a:xfrm>
            <a:off x="4277520" y="697680"/>
            <a:ext cx="180792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and Content" type="tx">
  <p:cSld name="TITLE_AND_BODY">
    <p:spTree>
      <p:nvGrpSpPr>
        <p:cNvPr id="1" name="Shape 21"/>
        <p:cNvGrpSpPr/>
        <p:nvPr/>
      </p:nvGrpSpPr>
      <p:grpSpPr>
        <a:xfrm>
          <a:off x="0" y="0"/>
          <a:ext cx="0" cy="0"/>
          <a:chOff x="0" y="0"/>
          <a:chExt cx="0" cy="0"/>
        </a:xfrm>
      </p:grpSpPr>
      <p:sp>
        <p:nvSpPr>
          <p:cNvPr id="22" name="Google Shape;22;p10"/>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800"/>
              <a:buNone/>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3" name="Google Shape;23;p10"/>
          <p:cNvSpPr txBox="1">
            <a:spLocks noGrp="1"/>
          </p:cNvSpPr>
          <p:nvPr>
            <p:ph type="title"/>
          </p:nvPr>
        </p:nvSpPr>
        <p:spPr>
          <a:xfrm>
            <a:off x="480390" y="1371706"/>
            <a:ext cx="5153928" cy="1365251"/>
          </a:xfrm>
          <a:prstGeom prst="rect">
            <a:avLst/>
          </a:prstGeom>
          <a:noFill/>
          <a:ln>
            <a:noFill/>
          </a:ln>
        </p:spPr>
        <p:txBody>
          <a:bodyPr spcFirstLastPara="1" wrap="square" lIns="45700" tIns="45700" rIns="45700" bIns="45700" anchor="t" anchorCtr="0">
            <a:normAutofit/>
          </a:bodyPr>
          <a:lstStyle>
            <a:lvl1pPr lvl="0" algn="l">
              <a:lnSpc>
                <a:spcPct val="90000"/>
              </a:lnSpc>
              <a:spcBef>
                <a:spcPts val="0"/>
              </a:spcBef>
              <a:spcAft>
                <a:spcPts val="0"/>
              </a:spcAft>
              <a:buClr>
                <a:srgbClr val="000000"/>
              </a:buClr>
              <a:buSzPts val="3000"/>
              <a:buFont typeface="Arial"/>
              <a:buNone/>
              <a:defRPr sz="3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24" name="Google Shape;24;p10"/>
          <p:cNvSpPr txBox="1">
            <a:spLocks noGrp="1"/>
          </p:cNvSpPr>
          <p:nvPr>
            <p:ph type="body" idx="2"/>
          </p:nvPr>
        </p:nvSpPr>
        <p:spPr>
          <a:xfrm>
            <a:off x="1398588" y="3193409"/>
            <a:ext cx="4235730"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5" name="Google Shape;25;p10"/>
          <p:cNvSpPr txBox="1">
            <a:spLocks noGrp="1"/>
          </p:cNvSpPr>
          <p:nvPr>
            <p:ph type="body" idx="3"/>
          </p:nvPr>
        </p:nvSpPr>
        <p:spPr>
          <a:xfrm>
            <a:off x="1398588" y="4336410"/>
            <a:ext cx="4235730"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6" name="Google Shape;26;p10"/>
          <p:cNvSpPr txBox="1">
            <a:spLocks noGrp="1"/>
          </p:cNvSpPr>
          <p:nvPr>
            <p:ph type="body" idx="4"/>
          </p:nvPr>
        </p:nvSpPr>
        <p:spPr>
          <a:xfrm>
            <a:off x="1398588" y="5479410"/>
            <a:ext cx="4235730"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7" name="Google Shape;27;p10"/>
          <p:cNvSpPr txBox="1">
            <a:spLocks noGrp="1"/>
          </p:cNvSpPr>
          <p:nvPr>
            <p:ph type="body" idx="5"/>
          </p:nvPr>
        </p:nvSpPr>
        <p:spPr>
          <a:xfrm>
            <a:off x="7476658" y="3193409"/>
            <a:ext cx="4235731"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8" name="Google Shape;28;p10"/>
          <p:cNvSpPr txBox="1">
            <a:spLocks noGrp="1"/>
          </p:cNvSpPr>
          <p:nvPr>
            <p:ph type="body" idx="6"/>
          </p:nvPr>
        </p:nvSpPr>
        <p:spPr>
          <a:xfrm>
            <a:off x="7476658" y="4336410"/>
            <a:ext cx="4235731"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9" name="Google Shape;29;p10"/>
          <p:cNvSpPr txBox="1">
            <a:spLocks noGrp="1"/>
          </p:cNvSpPr>
          <p:nvPr>
            <p:ph type="body" idx="7"/>
          </p:nvPr>
        </p:nvSpPr>
        <p:spPr>
          <a:xfrm>
            <a:off x="7476658" y="5479410"/>
            <a:ext cx="4235731"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30" name="Google Shape;30;p10"/>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000000"/>
              </a:buClr>
              <a:buSzPts val="1600"/>
              <a:buFont typeface="Arial"/>
              <a:buNone/>
              <a:defRPr sz="1600" b="1"/>
            </a:lvl1pPr>
            <a:lvl2pPr marL="0" lvl="1" indent="0" algn="r">
              <a:lnSpc>
                <a:spcPct val="100000"/>
              </a:lnSpc>
              <a:spcBef>
                <a:spcPts val="0"/>
              </a:spcBef>
              <a:spcAft>
                <a:spcPts val="0"/>
              </a:spcAft>
              <a:buClr>
                <a:srgbClr val="000000"/>
              </a:buClr>
              <a:buSzPts val="1600"/>
              <a:buFont typeface="Arial"/>
              <a:buNone/>
              <a:defRPr sz="1600" b="1"/>
            </a:lvl2pPr>
            <a:lvl3pPr marL="0" lvl="2" indent="0" algn="r">
              <a:lnSpc>
                <a:spcPct val="100000"/>
              </a:lnSpc>
              <a:spcBef>
                <a:spcPts val="0"/>
              </a:spcBef>
              <a:spcAft>
                <a:spcPts val="0"/>
              </a:spcAft>
              <a:buClr>
                <a:srgbClr val="000000"/>
              </a:buClr>
              <a:buSzPts val="1600"/>
              <a:buFont typeface="Arial"/>
              <a:buNone/>
              <a:defRPr sz="1600" b="1"/>
            </a:lvl3pPr>
            <a:lvl4pPr marL="0" lvl="3" indent="0" algn="r">
              <a:lnSpc>
                <a:spcPct val="100000"/>
              </a:lnSpc>
              <a:spcBef>
                <a:spcPts val="0"/>
              </a:spcBef>
              <a:spcAft>
                <a:spcPts val="0"/>
              </a:spcAft>
              <a:buClr>
                <a:srgbClr val="000000"/>
              </a:buClr>
              <a:buSzPts val="1600"/>
              <a:buFont typeface="Arial"/>
              <a:buNone/>
              <a:defRPr sz="1600" b="1"/>
            </a:lvl4pPr>
            <a:lvl5pPr marL="0" lvl="4" indent="0" algn="r">
              <a:lnSpc>
                <a:spcPct val="100000"/>
              </a:lnSpc>
              <a:spcBef>
                <a:spcPts val="0"/>
              </a:spcBef>
              <a:spcAft>
                <a:spcPts val="0"/>
              </a:spcAft>
              <a:buClr>
                <a:srgbClr val="000000"/>
              </a:buClr>
              <a:buSzPts val="1600"/>
              <a:buFont typeface="Arial"/>
              <a:buNone/>
              <a:defRPr sz="1600" b="1"/>
            </a:lvl5pPr>
            <a:lvl6pPr marL="0" lvl="5" indent="0" algn="r">
              <a:lnSpc>
                <a:spcPct val="100000"/>
              </a:lnSpc>
              <a:spcBef>
                <a:spcPts val="0"/>
              </a:spcBef>
              <a:spcAft>
                <a:spcPts val="0"/>
              </a:spcAft>
              <a:buClr>
                <a:srgbClr val="000000"/>
              </a:buClr>
              <a:buSzPts val="1600"/>
              <a:buFont typeface="Arial"/>
              <a:buNone/>
              <a:defRPr sz="1600" b="1"/>
            </a:lvl6pPr>
            <a:lvl7pPr marL="0" lvl="6" indent="0" algn="r">
              <a:lnSpc>
                <a:spcPct val="100000"/>
              </a:lnSpc>
              <a:spcBef>
                <a:spcPts val="0"/>
              </a:spcBef>
              <a:spcAft>
                <a:spcPts val="0"/>
              </a:spcAft>
              <a:buClr>
                <a:srgbClr val="000000"/>
              </a:buClr>
              <a:buSzPts val="1600"/>
              <a:buFont typeface="Arial"/>
              <a:buNone/>
              <a:defRPr sz="1600" b="1"/>
            </a:lvl7pPr>
            <a:lvl8pPr marL="0" lvl="7" indent="0" algn="r">
              <a:lnSpc>
                <a:spcPct val="100000"/>
              </a:lnSpc>
              <a:spcBef>
                <a:spcPts val="0"/>
              </a:spcBef>
              <a:spcAft>
                <a:spcPts val="0"/>
              </a:spcAft>
              <a:buClr>
                <a:srgbClr val="000000"/>
              </a:buClr>
              <a:buSzPts val="1600"/>
              <a:buFont typeface="Arial"/>
              <a:buNone/>
              <a:defRPr sz="1600" b="1"/>
            </a:lvl8pPr>
            <a:lvl9pPr marL="0" lvl="8" indent="0" algn="r">
              <a:lnSpc>
                <a:spcPct val="100000"/>
              </a:lnSpc>
              <a:spcBef>
                <a:spcPts val="0"/>
              </a:spcBef>
              <a:spcAft>
                <a:spcPts val="0"/>
              </a:spcAft>
              <a:buClr>
                <a:srgbClr val="000000"/>
              </a:buClr>
              <a:buSzPts val="1600"/>
              <a:buFont typeface="Arial"/>
              <a:buNone/>
              <a:defRPr sz="1600" b="1"/>
            </a:lvl9pPr>
          </a:lstStyle>
          <a:p>
            <a:pPr marL="0" lvl="0" indent="0" algn="r" rtl="0">
              <a:spcBef>
                <a:spcPts val="0"/>
              </a:spcBef>
              <a:spcAft>
                <a:spcPts val="0"/>
              </a:spcAft>
              <a:buNone/>
            </a:pPr>
            <a:fld id="{00000000-1234-1234-1234-123412341234}" type="slidenum">
              <a:rPr lang="lt-L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4_Title and Content">
    <p:spTree>
      <p:nvGrpSpPr>
        <p:cNvPr id="1" name="Shape 31"/>
        <p:cNvGrpSpPr/>
        <p:nvPr/>
      </p:nvGrpSpPr>
      <p:grpSpPr>
        <a:xfrm>
          <a:off x="0" y="0"/>
          <a:ext cx="0" cy="0"/>
          <a:chOff x="0" y="0"/>
          <a:chExt cx="0" cy="0"/>
        </a:xfrm>
      </p:grpSpPr>
      <p:sp>
        <p:nvSpPr>
          <p:cNvPr id="32" name="Google Shape;32;p11"/>
          <p:cNvSpPr txBox="1">
            <a:spLocks noGrp="1"/>
          </p:cNvSpPr>
          <p:nvPr>
            <p:ph type="title"/>
          </p:nvPr>
        </p:nvSpPr>
        <p:spPr>
          <a:xfrm>
            <a:off x="480391" y="1371706"/>
            <a:ext cx="5615609" cy="4101247"/>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Clr>
                <a:srgbClr val="000000"/>
              </a:buClr>
              <a:buSzPts val="1400"/>
              <a:buFont typeface="Arial"/>
              <a:buNone/>
              <a:defRPr/>
            </a:lvl2pPr>
            <a:lvl3pPr lvl="2" algn="l">
              <a:lnSpc>
                <a:spcPct val="100000"/>
              </a:lnSpc>
              <a:spcBef>
                <a:spcPts val="0"/>
              </a:spcBef>
              <a:spcAft>
                <a:spcPts val="0"/>
              </a:spcAft>
              <a:buClr>
                <a:srgbClr val="000000"/>
              </a:buClr>
              <a:buSzPts val="1400"/>
              <a:buFont typeface="Arial"/>
              <a:buNone/>
              <a:defRPr/>
            </a:lvl3pPr>
            <a:lvl4pPr lvl="3" algn="l">
              <a:lnSpc>
                <a:spcPct val="100000"/>
              </a:lnSpc>
              <a:spcBef>
                <a:spcPts val="0"/>
              </a:spcBef>
              <a:spcAft>
                <a:spcPts val="0"/>
              </a:spcAft>
              <a:buClr>
                <a:srgbClr val="000000"/>
              </a:buClr>
              <a:buSzPts val="1400"/>
              <a:buFont typeface="Arial"/>
              <a:buNone/>
              <a:defRPr/>
            </a:lvl4pPr>
            <a:lvl5pPr lvl="4" algn="l">
              <a:lnSpc>
                <a:spcPct val="100000"/>
              </a:lnSpc>
              <a:spcBef>
                <a:spcPts val="0"/>
              </a:spcBef>
              <a:spcAft>
                <a:spcPts val="0"/>
              </a:spcAft>
              <a:buClr>
                <a:srgbClr val="000000"/>
              </a:buClr>
              <a:buSzPts val="1400"/>
              <a:buFont typeface="Arial"/>
              <a:buNone/>
              <a:defRPr/>
            </a:lvl5pPr>
            <a:lvl6pPr lvl="5" algn="l">
              <a:lnSpc>
                <a:spcPct val="100000"/>
              </a:lnSpc>
              <a:spcBef>
                <a:spcPts val="0"/>
              </a:spcBef>
              <a:spcAft>
                <a:spcPts val="0"/>
              </a:spcAft>
              <a:buClr>
                <a:srgbClr val="000000"/>
              </a:buClr>
              <a:buSzPts val="1400"/>
              <a:buFont typeface="Arial"/>
              <a:buNone/>
              <a:defRPr/>
            </a:lvl6pPr>
            <a:lvl7pPr lvl="6" algn="l">
              <a:lnSpc>
                <a:spcPct val="100000"/>
              </a:lnSpc>
              <a:spcBef>
                <a:spcPts val="0"/>
              </a:spcBef>
              <a:spcAft>
                <a:spcPts val="0"/>
              </a:spcAft>
              <a:buClr>
                <a:srgbClr val="000000"/>
              </a:buClr>
              <a:buSzPts val="1400"/>
              <a:buFont typeface="Arial"/>
              <a:buNone/>
              <a:defRPr/>
            </a:lvl7pPr>
            <a:lvl8pPr lvl="7" algn="l">
              <a:lnSpc>
                <a:spcPct val="100000"/>
              </a:lnSpc>
              <a:spcBef>
                <a:spcPts val="0"/>
              </a:spcBef>
              <a:spcAft>
                <a:spcPts val="0"/>
              </a:spcAft>
              <a:buClr>
                <a:srgbClr val="000000"/>
              </a:buClr>
              <a:buSzPts val="1400"/>
              <a:buFont typeface="Arial"/>
              <a:buNone/>
              <a:defRPr/>
            </a:lvl8pPr>
            <a:lvl9pPr lvl="8" algn="l">
              <a:lnSpc>
                <a:spcPct val="100000"/>
              </a:lnSpc>
              <a:spcBef>
                <a:spcPts val="0"/>
              </a:spcBef>
              <a:spcAft>
                <a:spcPts val="0"/>
              </a:spcAft>
              <a:buClr>
                <a:srgbClr val="000000"/>
              </a:buClr>
              <a:buSzPts val="1400"/>
              <a:buFont typeface="Arial"/>
              <a:buNone/>
              <a:defRPr/>
            </a:lvl9pPr>
          </a:lstStyle>
          <a:p>
            <a:endParaRPr/>
          </a:p>
        </p:txBody>
      </p:sp>
      <p:sp>
        <p:nvSpPr>
          <p:cNvPr id="33" name="Google Shape;33;p11"/>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Font typeface="Arial"/>
              <a:buNone/>
              <a:defRPr sz="1300"/>
            </a:lvl1pPr>
            <a:lvl2pPr marL="914400" lvl="1" indent="-228600" algn="l">
              <a:lnSpc>
                <a:spcPct val="90000"/>
              </a:lnSpc>
              <a:spcBef>
                <a:spcPts val="500"/>
              </a:spcBef>
              <a:spcAft>
                <a:spcPts val="0"/>
              </a:spcAft>
              <a:buClr>
                <a:schemeClr val="dk1"/>
              </a:buClr>
              <a:buSzPts val="1800"/>
              <a:buFont typeface="Arial"/>
              <a:buNone/>
              <a:defRPr/>
            </a:lvl2pPr>
            <a:lvl3pPr marL="1371600" lvl="2" indent="-228600" algn="l">
              <a:lnSpc>
                <a:spcPct val="90000"/>
              </a:lnSpc>
              <a:spcBef>
                <a:spcPts val="500"/>
              </a:spcBef>
              <a:spcAft>
                <a:spcPts val="0"/>
              </a:spcAft>
              <a:buClr>
                <a:schemeClr val="dk1"/>
              </a:buClr>
              <a:buSzPts val="1800"/>
              <a:buFont typeface="Arial"/>
              <a:buNone/>
              <a:defRPr/>
            </a:lvl3pPr>
            <a:lvl4pPr marL="1828800" lvl="3" indent="-228600" algn="l">
              <a:lnSpc>
                <a:spcPct val="90000"/>
              </a:lnSpc>
              <a:spcBef>
                <a:spcPts val="500"/>
              </a:spcBef>
              <a:spcAft>
                <a:spcPts val="0"/>
              </a:spcAft>
              <a:buClr>
                <a:schemeClr val="dk1"/>
              </a:buClr>
              <a:buSzPts val="1800"/>
              <a:buFont typeface="Arial"/>
              <a:buNone/>
              <a:defRPr/>
            </a:lvl4pPr>
            <a:lvl5pPr marL="2286000" lvl="4" indent="-228600" algn="l">
              <a:lnSpc>
                <a:spcPct val="90000"/>
              </a:lnSpc>
              <a:spcBef>
                <a:spcPts val="500"/>
              </a:spcBef>
              <a:spcAft>
                <a:spcPts val="0"/>
              </a:spcAft>
              <a:buClr>
                <a:schemeClr val="dk1"/>
              </a:buClr>
              <a:buSzPts val="1800"/>
              <a:buFont typeface="Arial"/>
              <a:buNone/>
              <a:defRPr/>
            </a:lvl5pPr>
            <a:lvl6pPr marL="2743200" lvl="5" indent="-342900" algn="l">
              <a:lnSpc>
                <a:spcPct val="90000"/>
              </a:lnSpc>
              <a:spcBef>
                <a:spcPts val="500"/>
              </a:spcBef>
              <a:spcAft>
                <a:spcPts val="0"/>
              </a:spcAft>
              <a:buClr>
                <a:schemeClr val="dk1"/>
              </a:buClr>
              <a:buSzPts val="1800"/>
              <a:buFont typeface="Arial"/>
              <a:buChar char="•"/>
              <a:defRPr/>
            </a:lvl6pPr>
            <a:lvl7pPr marL="3200400" lvl="6" indent="-342900" algn="l">
              <a:lnSpc>
                <a:spcPct val="90000"/>
              </a:lnSpc>
              <a:spcBef>
                <a:spcPts val="500"/>
              </a:spcBef>
              <a:spcAft>
                <a:spcPts val="0"/>
              </a:spcAft>
              <a:buClr>
                <a:schemeClr val="dk1"/>
              </a:buClr>
              <a:buSzPts val="1800"/>
              <a:buFont typeface="Arial"/>
              <a:buChar char="•"/>
              <a:defRPr/>
            </a:lvl7pPr>
            <a:lvl8pPr marL="3657600" lvl="7" indent="-342900" algn="l">
              <a:lnSpc>
                <a:spcPct val="90000"/>
              </a:lnSpc>
              <a:spcBef>
                <a:spcPts val="500"/>
              </a:spcBef>
              <a:spcAft>
                <a:spcPts val="0"/>
              </a:spcAft>
              <a:buClr>
                <a:schemeClr val="dk1"/>
              </a:buClr>
              <a:buSzPts val="1800"/>
              <a:buFont typeface="Arial"/>
              <a:buChar char="•"/>
              <a:defRPr/>
            </a:lvl8pPr>
            <a:lvl9pPr marL="4114800" lvl="8" indent="-342900" algn="l">
              <a:lnSpc>
                <a:spcPct val="90000"/>
              </a:lnSpc>
              <a:spcBef>
                <a:spcPts val="500"/>
              </a:spcBef>
              <a:spcAft>
                <a:spcPts val="0"/>
              </a:spcAft>
              <a:buClr>
                <a:schemeClr val="dk1"/>
              </a:buClr>
              <a:buSzPts val="1800"/>
              <a:buFont typeface="Arial"/>
              <a:buChar char="•"/>
              <a:defRPr/>
            </a:lvl9pPr>
          </a:lstStyle>
          <a:p>
            <a:endParaRPr/>
          </a:p>
        </p:txBody>
      </p:sp>
      <p:sp>
        <p:nvSpPr>
          <p:cNvPr id="34" name="Google Shape;34;p11"/>
          <p:cNvSpPr txBox="1">
            <a:spLocks noGrp="1"/>
          </p:cNvSpPr>
          <p:nvPr>
            <p:ph type="body" idx="2"/>
          </p:nvPr>
        </p:nvSpPr>
        <p:spPr>
          <a:xfrm>
            <a:off x="6561502" y="1371706"/>
            <a:ext cx="5149485" cy="506729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600"/>
              <a:buFont typeface="Arial"/>
              <a:buNone/>
              <a:defRPr/>
            </a:lvl1pPr>
            <a:lvl2pPr marL="914400" lvl="1" indent="-228600" algn="l">
              <a:lnSpc>
                <a:spcPct val="90000"/>
              </a:lnSpc>
              <a:spcBef>
                <a:spcPts val="500"/>
              </a:spcBef>
              <a:spcAft>
                <a:spcPts val="0"/>
              </a:spcAft>
              <a:buClr>
                <a:schemeClr val="dk1"/>
              </a:buClr>
              <a:buSzPts val="1800"/>
              <a:buFont typeface="Arial"/>
              <a:buNone/>
              <a:defRPr/>
            </a:lvl2pPr>
            <a:lvl3pPr marL="1371600" lvl="2" indent="-228600" algn="l">
              <a:lnSpc>
                <a:spcPct val="90000"/>
              </a:lnSpc>
              <a:spcBef>
                <a:spcPts val="500"/>
              </a:spcBef>
              <a:spcAft>
                <a:spcPts val="0"/>
              </a:spcAft>
              <a:buClr>
                <a:schemeClr val="dk1"/>
              </a:buClr>
              <a:buSzPts val="1800"/>
              <a:buFont typeface="Arial"/>
              <a:buNone/>
              <a:defRPr/>
            </a:lvl3pPr>
            <a:lvl4pPr marL="1828800" lvl="3" indent="-228600" algn="l">
              <a:lnSpc>
                <a:spcPct val="90000"/>
              </a:lnSpc>
              <a:spcBef>
                <a:spcPts val="500"/>
              </a:spcBef>
              <a:spcAft>
                <a:spcPts val="0"/>
              </a:spcAft>
              <a:buClr>
                <a:schemeClr val="dk1"/>
              </a:buClr>
              <a:buSzPts val="1800"/>
              <a:buFont typeface="Arial"/>
              <a:buNone/>
              <a:defRPr/>
            </a:lvl4pPr>
            <a:lvl5pPr marL="2286000" lvl="4" indent="-228600" algn="l">
              <a:lnSpc>
                <a:spcPct val="90000"/>
              </a:lnSpc>
              <a:spcBef>
                <a:spcPts val="500"/>
              </a:spcBef>
              <a:spcAft>
                <a:spcPts val="0"/>
              </a:spcAft>
              <a:buClr>
                <a:schemeClr val="dk1"/>
              </a:buClr>
              <a:buSzPts val="1800"/>
              <a:buFont typeface="Arial"/>
              <a:buNone/>
              <a:defRPr/>
            </a:lvl5pPr>
            <a:lvl6pPr marL="2743200" lvl="5" indent="-342900" algn="l">
              <a:lnSpc>
                <a:spcPct val="90000"/>
              </a:lnSpc>
              <a:spcBef>
                <a:spcPts val="500"/>
              </a:spcBef>
              <a:spcAft>
                <a:spcPts val="0"/>
              </a:spcAft>
              <a:buClr>
                <a:schemeClr val="dk1"/>
              </a:buClr>
              <a:buSzPts val="1800"/>
              <a:buFont typeface="Arial"/>
              <a:buChar char="•"/>
              <a:defRPr/>
            </a:lvl6pPr>
            <a:lvl7pPr marL="3200400" lvl="6" indent="-342900" algn="l">
              <a:lnSpc>
                <a:spcPct val="90000"/>
              </a:lnSpc>
              <a:spcBef>
                <a:spcPts val="500"/>
              </a:spcBef>
              <a:spcAft>
                <a:spcPts val="0"/>
              </a:spcAft>
              <a:buClr>
                <a:schemeClr val="dk1"/>
              </a:buClr>
              <a:buSzPts val="1800"/>
              <a:buFont typeface="Arial"/>
              <a:buChar char="•"/>
              <a:defRPr/>
            </a:lvl7pPr>
            <a:lvl8pPr marL="3657600" lvl="7" indent="-342900" algn="l">
              <a:lnSpc>
                <a:spcPct val="90000"/>
              </a:lnSpc>
              <a:spcBef>
                <a:spcPts val="500"/>
              </a:spcBef>
              <a:spcAft>
                <a:spcPts val="0"/>
              </a:spcAft>
              <a:buClr>
                <a:schemeClr val="dk1"/>
              </a:buClr>
              <a:buSzPts val="1800"/>
              <a:buFont typeface="Arial"/>
              <a:buChar char="•"/>
              <a:defRPr/>
            </a:lvl8pPr>
            <a:lvl9pPr marL="4114800" lvl="8" indent="-342900" algn="l">
              <a:lnSpc>
                <a:spcPct val="90000"/>
              </a:lnSpc>
              <a:spcBef>
                <a:spcPts val="500"/>
              </a:spcBef>
              <a:spcAft>
                <a:spcPts val="0"/>
              </a:spcAft>
              <a:buClr>
                <a:schemeClr val="dk1"/>
              </a:buClr>
              <a:buSzPts val="1800"/>
              <a:buFont typeface="Arial"/>
              <a:buChar char="•"/>
              <a:defRPr/>
            </a:lvl9pPr>
          </a:lstStyle>
          <a:p>
            <a:endParaRPr/>
          </a:p>
        </p:txBody>
      </p:sp>
      <p:sp>
        <p:nvSpPr>
          <p:cNvPr id="35" name="Google Shape;35;p11"/>
          <p:cNvSpPr txBox="1">
            <a:spLocks noGrp="1"/>
          </p:cNvSpPr>
          <p:nvPr>
            <p:ph type="body" idx="3"/>
          </p:nvPr>
        </p:nvSpPr>
        <p:spPr>
          <a:xfrm>
            <a:off x="481013" y="5916613"/>
            <a:ext cx="5614987" cy="4826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1600"/>
              <a:buFont typeface="Arial"/>
              <a:buNone/>
              <a:defRPr b="1"/>
            </a:lvl1pPr>
            <a:lvl2pPr marL="914400" lvl="1" indent="-228600" algn="l">
              <a:lnSpc>
                <a:spcPct val="90000"/>
              </a:lnSpc>
              <a:spcBef>
                <a:spcPts val="500"/>
              </a:spcBef>
              <a:spcAft>
                <a:spcPts val="0"/>
              </a:spcAft>
              <a:buClr>
                <a:schemeClr val="dk1"/>
              </a:buClr>
              <a:buSzPts val="1800"/>
              <a:buFont typeface="Arial"/>
              <a:buNone/>
              <a:defRPr/>
            </a:lvl2pPr>
            <a:lvl3pPr marL="1371600" lvl="2" indent="-228600" algn="l">
              <a:lnSpc>
                <a:spcPct val="90000"/>
              </a:lnSpc>
              <a:spcBef>
                <a:spcPts val="500"/>
              </a:spcBef>
              <a:spcAft>
                <a:spcPts val="0"/>
              </a:spcAft>
              <a:buClr>
                <a:schemeClr val="dk1"/>
              </a:buClr>
              <a:buSzPts val="1800"/>
              <a:buFont typeface="Arial"/>
              <a:buNone/>
              <a:defRPr/>
            </a:lvl3pPr>
            <a:lvl4pPr marL="1828800" lvl="3" indent="-228600" algn="l">
              <a:lnSpc>
                <a:spcPct val="90000"/>
              </a:lnSpc>
              <a:spcBef>
                <a:spcPts val="500"/>
              </a:spcBef>
              <a:spcAft>
                <a:spcPts val="0"/>
              </a:spcAft>
              <a:buClr>
                <a:schemeClr val="dk1"/>
              </a:buClr>
              <a:buSzPts val="1800"/>
              <a:buFont typeface="Arial"/>
              <a:buNone/>
              <a:defRPr/>
            </a:lvl4pPr>
            <a:lvl5pPr marL="2286000" lvl="4" indent="-228600" algn="l">
              <a:lnSpc>
                <a:spcPct val="90000"/>
              </a:lnSpc>
              <a:spcBef>
                <a:spcPts val="500"/>
              </a:spcBef>
              <a:spcAft>
                <a:spcPts val="0"/>
              </a:spcAft>
              <a:buClr>
                <a:schemeClr val="dk1"/>
              </a:buClr>
              <a:buSzPts val="1800"/>
              <a:buFont typeface="Arial"/>
              <a:buNone/>
              <a:defRPr/>
            </a:lvl5pPr>
            <a:lvl6pPr marL="2743200" lvl="5" indent="-342900" algn="l">
              <a:lnSpc>
                <a:spcPct val="90000"/>
              </a:lnSpc>
              <a:spcBef>
                <a:spcPts val="500"/>
              </a:spcBef>
              <a:spcAft>
                <a:spcPts val="0"/>
              </a:spcAft>
              <a:buClr>
                <a:schemeClr val="dk1"/>
              </a:buClr>
              <a:buSzPts val="1800"/>
              <a:buFont typeface="Arial"/>
              <a:buChar char="•"/>
              <a:defRPr/>
            </a:lvl6pPr>
            <a:lvl7pPr marL="3200400" lvl="6" indent="-342900" algn="l">
              <a:lnSpc>
                <a:spcPct val="90000"/>
              </a:lnSpc>
              <a:spcBef>
                <a:spcPts val="500"/>
              </a:spcBef>
              <a:spcAft>
                <a:spcPts val="0"/>
              </a:spcAft>
              <a:buClr>
                <a:schemeClr val="dk1"/>
              </a:buClr>
              <a:buSzPts val="1800"/>
              <a:buFont typeface="Arial"/>
              <a:buChar char="•"/>
              <a:defRPr/>
            </a:lvl7pPr>
            <a:lvl8pPr marL="3657600" lvl="7" indent="-342900" algn="l">
              <a:lnSpc>
                <a:spcPct val="90000"/>
              </a:lnSpc>
              <a:spcBef>
                <a:spcPts val="500"/>
              </a:spcBef>
              <a:spcAft>
                <a:spcPts val="0"/>
              </a:spcAft>
              <a:buClr>
                <a:schemeClr val="dk1"/>
              </a:buClr>
              <a:buSzPts val="1800"/>
              <a:buFont typeface="Arial"/>
              <a:buChar char="•"/>
              <a:defRPr/>
            </a:lvl8pPr>
            <a:lvl9pPr marL="4114800" lvl="8" indent="-342900" algn="l">
              <a:lnSpc>
                <a:spcPct val="90000"/>
              </a:lnSpc>
              <a:spcBef>
                <a:spcPts val="500"/>
              </a:spcBef>
              <a:spcAft>
                <a:spcPts val="0"/>
              </a:spcAft>
              <a:buClr>
                <a:schemeClr val="dk1"/>
              </a:buClr>
              <a:buSzPts val="1800"/>
              <a:buFont typeface="Arial"/>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wo Content">
  <p:cSld name="Two Content">
    <p:bg>
      <p:bgPr>
        <a:solidFill>
          <a:srgbClr val="191919"/>
        </a:solidFill>
        <a:effectLst/>
      </p:bgPr>
    </p:bg>
    <p:spTree>
      <p:nvGrpSpPr>
        <p:cNvPr id="1" name="Shape 36"/>
        <p:cNvGrpSpPr/>
        <p:nvPr/>
      </p:nvGrpSpPr>
      <p:grpSpPr>
        <a:xfrm>
          <a:off x="0" y="0"/>
          <a:ext cx="0" cy="0"/>
          <a:chOff x="0" y="0"/>
          <a:chExt cx="0" cy="0"/>
        </a:xfrm>
      </p:grpSpPr>
      <p:sp>
        <p:nvSpPr>
          <p:cNvPr id="37" name="Google Shape;37;p14"/>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FEFFFF"/>
              </a:buClr>
              <a:buSzPts val="1300"/>
              <a:buFont typeface="Arial"/>
              <a:buNone/>
              <a:defRPr>
                <a:solidFill>
                  <a:srgbClr val="FEFFFF"/>
                </a:solidFill>
              </a:defRPr>
            </a:lvl1pPr>
            <a:lvl2pPr marL="914400" lvl="1" indent="-228600" algn="l">
              <a:lnSpc>
                <a:spcPct val="90000"/>
              </a:lnSpc>
              <a:spcBef>
                <a:spcPts val="1000"/>
              </a:spcBef>
              <a:spcAft>
                <a:spcPts val="0"/>
              </a:spcAft>
              <a:buClr>
                <a:srgbClr val="FEFFFF"/>
              </a:buClr>
              <a:buSzPts val="1300"/>
              <a:buFont typeface="Arial"/>
              <a:buNone/>
              <a:defRPr>
                <a:solidFill>
                  <a:srgbClr val="FEFFFF"/>
                </a:solidFill>
              </a:defRPr>
            </a:lvl2pPr>
            <a:lvl3pPr marL="1371600" lvl="2" indent="-228600" algn="l">
              <a:lnSpc>
                <a:spcPct val="90000"/>
              </a:lnSpc>
              <a:spcBef>
                <a:spcPts val="1000"/>
              </a:spcBef>
              <a:spcAft>
                <a:spcPts val="0"/>
              </a:spcAft>
              <a:buClr>
                <a:srgbClr val="FEFFFF"/>
              </a:buClr>
              <a:buSzPts val="1300"/>
              <a:buFont typeface="Arial"/>
              <a:buNone/>
              <a:defRPr>
                <a:solidFill>
                  <a:srgbClr val="FEFFFF"/>
                </a:solidFill>
              </a:defRPr>
            </a:lvl3pPr>
            <a:lvl4pPr marL="1828800" lvl="3" indent="-228600" algn="l">
              <a:lnSpc>
                <a:spcPct val="90000"/>
              </a:lnSpc>
              <a:spcBef>
                <a:spcPts val="1000"/>
              </a:spcBef>
              <a:spcAft>
                <a:spcPts val="0"/>
              </a:spcAft>
              <a:buClr>
                <a:srgbClr val="FEFFFF"/>
              </a:buClr>
              <a:buSzPts val="1300"/>
              <a:buFont typeface="Arial"/>
              <a:buNone/>
              <a:defRPr>
                <a:solidFill>
                  <a:srgbClr val="FEFFFF"/>
                </a:solidFill>
              </a:defRPr>
            </a:lvl4pPr>
            <a:lvl5pPr marL="2286000" lvl="4" indent="-228600" algn="l">
              <a:lnSpc>
                <a:spcPct val="90000"/>
              </a:lnSpc>
              <a:spcBef>
                <a:spcPts val="1000"/>
              </a:spcBef>
              <a:spcAft>
                <a:spcPts val="0"/>
              </a:spcAft>
              <a:buClr>
                <a:srgbClr val="FEFFFF"/>
              </a:buClr>
              <a:buSzPts val="1300"/>
              <a:buFont typeface="Arial"/>
              <a:buNone/>
              <a:defRPr>
                <a:solidFill>
                  <a:srgbClr val="FEFFFF"/>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grpSp>
        <p:nvGrpSpPr>
          <p:cNvPr id="38" name="Google Shape;38;p14"/>
          <p:cNvGrpSpPr/>
          <p:nvPr/>
        </p:nvGrpSpPr>
        <p:grpSpPr>
          <a:xfrm>
            <a:off x="11078620" y="458787"/>
            <a:ext cx="632990" cy="680886"/>
            <a:chOff x="0" y="0"/>
            <a:chExt cx="632988" cy="680884"/>
          </a:xfrm>
        </p:grpSpPr>
        <p:sp>
          <p:nvSpPr>
            <p:cNvPr id="39" name="Google Shape;39;p14"/>
            <p:cNvSpPr/>
            <p:nvPr/>
          </p:nvSpPr>
          <p:spPr>
            <a:xfrm>
              <a:off x="141653" y="388083"/>
              <a:ext cx="132745" cy="106890"/>
            </a:xfrm>
            <a:custGeom>
              <a:avLst/>
              <a:gdLst/>
              <a:ahLst/>
              <a:cxnLst/>
              <a:rect l="l" t="t" r="r" b="b"/>
              <a:pathLst>
                <a:path w="21600" h="21600"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0" name="Google Shape;40;p14"/>
            <p:cNvSpPr/>
            <p:nvPr/>
          </p:nvSpPr>
          <p:spPr>
            <a:xfrm>
              <a:off x="138090" y="251334"/>
              <a:ext cx="357253" cy="123444"/>
            </a:xfrm>
            <a:custGeom>
              <a:avLst/>
              <a:gdLst/>
              <a:ahLst/>
              <a:cxnLst/>
              <a:rect l="l" t="t" r="r" b="b"/>
              <a:pathLst>
                <a:path w="21600" h="20730"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1" name="Google Shape;41;p14"/>
            <p:cNvSpPr/>
            <p:nvPr/>
          </p:nvSpPr>
          <p:spPr>
            <a:xfrm>
              <a:off x="359033" y="388083"/>
              <a:ext cx="132746" cy="106890"/>
            </a:xfrm>
            <a:custGeom>
              <a:avLst/>
              <a:gdLst/>
              <a:ahLst/>
              <a:cxnLst/>
              <a:rect l="l" t="t" r="r" b="b"/>
              <a:pathLst>
                <a:path w="21600" h="21600"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2" name="Google Shape;42;p14"/>
            <p:cNvSpPr/>
            <p:nvPr/>
          </p:nvSpPr>
          <p:spPr>
            <a:xfrm>
              <a:off x="0" y="0"/>
              <a:ext cx="632988" cy="680884"/>
            </a:xfrm>
            <a:custGeom>
              <a:avLst/>
              <a:gdLst/>
              <a:ahLst/>
              <a:cxnLst/>
              <a:rect l="l" t="t"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43" name="Google Shape;43;p14"/>
          <p:cNvSpPr>
            <a:spLocks noGrp="1"/>
          </p:cNvSpPr>
          <p:nvPr>
            <p:ph type="pic" idx="2"/>
          </p:nvPr>
        </p:nvSpPr>
        <p:spPr>
          <a:xfrm>
            <a:off x="479612" y="1854200"/>
            <a:ext cx="11231996" cy="5003800"/>
          </a:xfrm>
          <a:prstGeom prst="rect">
            <a:avLst/>
          </a:prstGeom>
          <a:noFill/>
          <a:ln>
            <a:noFill/>
          </a:ln>
        </p:spPr>
      </p:sp>
      <p:sp>
        <p:nvSpPr>
          <p:cNvPr id="44" name="Google Shape;44;p14"/>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000000"/>
              </a:buClr>
              <a:buSzPts val="1600"/>
              <a:buFont typeface="Arial"/>
              <a:buNone/>
              <a:defRPr sz="1600" b="1"/>
            </a:lvl1pPr>
            <a:lvl2pPr marL="0" lvl="1" indent="0" algn="r">
              <a:lnSpc>
                <a:spcPct val="100000"/>
              </a:lnSpc>
              <a:spcBef>
                <a:spcPts val="0"/>
              </a:spcBef>
              <a:spcAft>
                <a:spcPts val="0"/>
              </a:spcAft>
              <a:buClr>
                <a:srgbClr val="000000"/>
              </a:buClr>
              <a:buSzPts val="1600"/>
              <a:buFont typeface="Arial"/>
              <a:buNone/>
              <a:defRPr sz="1600" b="1"/>
            </a:lvl2pPr>
            <a:lvl3pPr marL="0" lvl="2" indent="0" algn="r">
              <a:lnSpc>
                <a:spcPct val="100000"/>
              </a:lnSpc>
              <a:spcBef>
                <a:spcPts val="0"/>
              </a:spcBef>
              <a:spcAft>
                <a:spcPts val="0"/>
              </a:spcAft>
              <a:buClr>
                <a:srgbClr val="000000"/>
              </a:buClr>
              <a:buSzPts val="1600"/>
              <a:buFont typeface="Arial"/>
              <a:buNone/>
              <a:defRPr sz="1600" b="1"/>
            </a:lvl3pPr>
            <a:lvl4pPr marL="0" lvl="3" indent="0" algn="r">
              <a:lnSpc>
                <a:spcPct val="100000"/>
              </a:lnSpc>
              <a:spcBef>
                <a:spcPts val="0"/>
              </a:spcBef>
              <a:spcAft>
                <a:spcPts val="0"/>
              </a:spcAft>
              <a:buClr>
                <a:srgbClr val="000000"/>
              </a:buClr>
              <a:buSzPts val="1600"/>
              <a:buFont typeface="Arial"/>
              <a:buNone/>
              <a:defRPr sz="1600" b="1"/>
            </a:lvl4pPr>
            <a:lvl5pPr marL="0" lvl="4" indent="0" algn="r">
              <a:lnSpc>
                <a:spcPct val="100000"/>
              </a:lnSpc>
              <a:spcBef>
                <a:spcPts val="0"/>
              </a:spcBef>
              <a:spcAft>
                <a:spcPts val="0"/>
              </a:spcAft>
              <a:buClr>
                <a:srgbClr val="000000"/>
              </a:buClr>
              <a:buSzPts val="1600"/>
              <a:buFont typeface="Arial"/>
              <a:buNone/>
              <a:defRPr sz="1600" b="1"/>
            </a:lvl5pPr>
            <a:lvl6pPr marL="0" lvl="5" indent="0" algn="r">
              <a:lnSpc>
                <a:spcPct val="100000"/>
              </a:lnSpc>
              <a:spcBef>
                <a:spcPts val="0"/>
              </a:spcBef>
              <a:spcAft>
                <a:spcPts val="0"/>
              </a:spcAft>
              <a:buClr>
                <a:srgbClr val="000000"/>
              </a:buClr>
              <a:buSzPts val="1600"/>
              <a:buFont typeface="Arial"/>
              <a:buNone/>
              <a:defRPr sz="1600" b="1"/>
            </a:lvl6pPr>
            <a:lvl7pPr marL="0" lvl="6" indent="0" algn="r">
              <a:lnSpc>
                <a:spcPct val="100000"/>
              </a:lnSpc>
              <a:spcBef>
                <a:spcPts val="0"/>
              </a:spcBef>
              <a:spcAft>
                <a:spcPts val="0"/>
              </a:spcAft>
              <a:buClr>
                <a:srgbClr val="000000"/>
              </a:buClr>
              <a:buSzPts val="1600"/>
              <a:buFont typeface="Arial"/>
              <a:buNone/>
              <a:defRPr sz="1600" b="1"/>
            </a:lvl7pPr>
            <a:lvl8pPr marL="0" lvl="7" indent="0" algn="r">
              <a:lnSpc>
                <a:spcPct val="100000"/>
              </a:lnSpc>
              <a:spcBef>
                <a:spcPts val="0"/>
              </a:spcBef>
              <a:spcAft>
                <a:spcPts val="0"/>
              </a:spcAft>
              <a:buClr>
                <a:srgbClr val="000000"/>
              </a:buClr>
              <a:buSzPts val="1600"/>
              <a:buFont typeface="Arial"/>
              <a:buNone/>
              <a:defRPr sz="1600" b="1"/>
            </a:lvl8pPr>
            <a:lvl9pPr marL="0" lvl="8" indent="0" algn="r">
              <a:lnSpc>
                <a:spcPct val="100000"/>
              </a:lnSpc>
              <a:spcBef>
                <a:spcPts val="0"/>
              </a:spcBef>
              <a:spcAft>
                <a:spcPts val="0"/>
              </a:spcAft>
              <a:buClr>
                <a:srgbClr val="000000"/>
              </a:buClr>
              <a:buSzPts val="1600"/>
              <a:buFont typeface="Arial"/>
              <a:buNone/>
              <a:defRPr sz="1600" b="1"/>
            </a:lvl9pPr>
          </a:lstStyle>
          <a:p>
            <a:pPr marL="0" lvl="0" indent="0" algn="r" rtl="0">
              <a:spcBef>
                <a:spcPts val="0"/>
              </a:spcBef>
              <a:spcAft>
                <a:spcPts val="0"/>
              </a:spcAft>
              <a:buNone/>
            </a:pPr>
            <a:fld id="{00000000-1234-1234-1234-123412341234}" type="slidenum">
              <a:rPr lang="lt-L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45"/>
        <p:cNvGrpSpPr/>
        <p:nvPr/>
      </p:nvGrpSpPr>
      <p:grpSpPr>
        <a:xfrm>
          <a:off x="0" y="0"/>
          <a:ext cx="0" cy="0"/>
          <a:chOff x="0" y="0"/>
          <a:chExt cx="0" cy="0"/>
        </a:xfrm>
      </p:grpSpPr>
      <p:sp>
        <p:nvSpPr>
          <p:cNvPr id="46" name="Google Shape;46;p19"/>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800"/>
              <a:buNone/>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47" name="Google Shape;47;p19"/>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000000"/>
              </a:buClr>
              <a:buSzPts val="1600"/>
              <a:buFont typeface="Arial"/>
              <a:buNone/>
              <a:defRPr sz="1600" b="1"/>
            </a:lvl1pPr>
            <a:lvl2pPr marL="0" lvl="1" indent="0" algn="r">
              <a:lnSpc>
                <a:spcPct val="100000"/>
              </a:lnSpc>
              <a:spcBef>
                <a:spcPts val="0"/>
              </a:spcBef>
              <a:spcAft>
                <a:spcPts val="0"/>
              </a:spcAft>
              <a:buClr>
                <a:srgbClr val="000000"/>
              </a:buClr>
              <a:buSzPts val="1600"/>
              <a:buFont typeface="Arial"/>
              <a:buNone/>
              <a:defRPr sz="1600" b="1"/>
            </a:lvl2pPr>
            <a:lvl3pPr marL="0" lvl="2" indent="0" algn="r">
              <a:lnSpc>
                <a:spcPct val="100000"/>
              </a:lnSpc>
              <a:spcBef>
                <a:spcPts val="0"/>
              </a:spcBef>
              <a:spcAft>
                <a:spcPts val="0"/>
              </a:spcAft>
              <a:buClr>
                <a:srgbClr val="000000"/>
              </a:buClr>
              <a:buSzPts val="1600"/>
              <a:buFont typeface="Arial"/>
              <a:buNone/>
              <a:defRPr sz="1600" b="1"/>
            </a:lvl3pPr>
            <a:lvl4pPr marL="0" lvl="3" indent="0" algn="r">
              <a:lnSpc>
                <a:spcPct val="100000"/>
              </a:lnSpc>
              <a:spcBef>
                <a:spcPts val="0"/>
              </a:spcBef>
              <a:spcAft>
                <a:spcPts val="0"/>
              </a:spcAft>
              <a:buClr>
                <a:srgbClr val="000000"/>
              </a:buClr>
              <a:buSzPts val="1600"/>
              <a:buFont typeface="Arial"/>
              <a:buNone/>
              <a:defRPr sz="1600" b="1"/>
            </a:lvl4pPr>
            <a:lvl5pPr marL="0" lvl="4" indent="0" algn="r">
              <a:lnSpc>
                <a:spcPct val="100000"/>
              </a:lnSpc>
              <a:spcBef>
                <a:spcPts val="0"/>
              </a:spcBef>
              <a:spcAft>
                <a:spcPts val="0"/>
              </a:spcAft>
              <a:buClr>
                <a:srgbClr val="000000"/>
              </a:buClr>
              <a:buSzPts val="1600"/>
              <a:buFont typeface="Arial"/>
              <a:buNone/>
              <a:defRPr sz="1600" b="1"/>
            </a:lvl5pPr>
            <a:lvl6pPr marL="0" lvl="5" indent="0" algn="r">
              <a:lnSpc>
                <a:spcPct val="100000"/>
              </a:lnSpc>
              <a:spcBef>
                <a:spcPts val="0"/>
              </a:spcBef>
              <a:spcAft>
                <a:spcPts val="0"/>
              </a:spcAft>
              <a:buClr>
                <a:srgbClr val="000000"/>
              </a:buClr>
              <a:buSzPts val="1600"/>
              <a:buFont typeface="Arial"/>
              <a:buNone/>
              <a:defRPr sz="1600" b="1"/>
            </a:lvl6pPr>
            <a:lvl7pPr marL="0" lvl="6" indent="0" algn="r">
              <a:lnSpc>
                <a:spcPct val="100000"/>
              </a:lnSpc>
              <a:spcBef>
                <a:spcPts val="0"/>
              </a:spcBef>
              <a:spcAft>
                <a:spcPts val="0"/>
              </a:spcAft>
              <a:buClr>
                <a:srgbClr val="000000"/>
              </a:buClr>
              <a:buSzPts val="1600"/>
              <a:buFont typeface="Arial"/>
              <a:buNone/>
              <a:defRPr sz="1600" b="1"/>
            </a:lvl7pPr>
            <a:lvl8pPr marL="0" lvl="7" indent="0" algn="r">
              <a:lnSpc>
                <a:spcPct val="100000"/>
              </a:lnSpc>
              <a:spcBef>
                <a:spcPts val="0"/>
              </a:spcBef>
              <a:spcAft>
                <a:spcPts val="0"/>
              </a:spcAft>
              <a:buClr>
                <a:srgbClr val="000000"/>
              </a:buClr>
              <a:buSzPts val="1600"/>
              <a:buFont typeface="Arial"/>
              <a:buNone/>
              <a:defRPr sz="1600" b="1"/>
            </a:lvl8pPr>
            <a:lvl9pPr marL="0" lvl="8" indent="0" algn="r">
              <a:lnSpc>
                <a:spcPct val="100000"/>
              </a:lnSpc>
              <a:spcBef>
                <a:spcPts val="0"/>
              </a:spcBef>
              <a:spcAft>
                <a:spcPts val="0"/>
              </a:spcAft>
              <a:buClr>
                <a:srgbClr val="000000"/>
              </a:buClr>
              <a:buSzPts val="1600"/>
              <a:buFont typeface="Arial"/>
              <a:buNone/>
              <a:defRPr sz="1600" b="1"/>
            </a:lvl9pPr>
          </a:lstStyle>
          <a:p>
            <a:pPr marL="0" lvl="0" indent="0" algn="r" rtl="0">
              <a:spcBef>
                <a:spcPts val="0"/>
              </a:spcBef>
              <a:spcAft>
                <a:spcPts val="0"/>
              </a:spcAft>
              <a:buNone/>
            </a:pPr>
            <a:fld id="{00000000-1234-1234-1234-123412341234}" type="slidenum">
              <a:rPr lang="lt-L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48"/>
        <p:cNvGrpSpPr/>
        <p:nvPr/>
      </p:nvGrpSpPr>
      <p:grpSpPr>
        <a:xfrm>
          <a:off x="0" y="0"/>
          <a:ext cx="0" cy="0"/>
          <a:chOff x="0" y="0"/>
          <a:chExt cx="0" cy="0"/>
        </a:xfrm>
      </p:grpSpPr>
      <p:sp>
        <p:nvSpPr>
          <p:cNvPr id="49" name="Google Shape;49;p20"/>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800"/>
              <a:buNone/>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0" name="Google Shape;50;p20"/>
          <p:cNvSpPr txBox="1">
            <a:spLocks noGrp="1"/>
          </p:cNvSpPr>
          <p:nvPr>
            <p:ph type="body" idx="2"/>
          </p:nvPr>
        </p:nvSpPr>
        <p:spPr>
          <a:xfrm>
            <a:off x="3281688" y="1821808"/>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1" name="Google Shape;51;p20"/>
          <p:cNvSpPr txBox="1">
            <a:spLocks noGrp="1"/>
          </p:cNvSpPr>
          <p:nvPr>
            <p:ph type="body" idx="3"/>
          </p:nvPr>
        </p:nvSpPr>
        <p:spPr>
          <a:xfrm>
            <a:off x="3281688" y="2171431"/>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2" name="Google Shape;52;p20"/>
          <p:cNvSpPr txBox="1">
            <a:spLocks noGrp="1"/>
          </p:cNvSpPr>
          <p:nvPr>
            <p:ph type="title"/>
          </p:nvPr>
        </p:nvSpPr>
        <p:spPr>
          <a:xfrm>
            <a:off x="480390" y="5032099"/>
            <a:ext cx="2343493" cy="1365252"/>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3000"/>
              <a:buFont typeface="Arial"/>
              <a:buNone/>
              <a:defRPr sz="3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53" name="Google Shape;53;p20"/>
          <p:cNvSpPr txBox="1">
            <a:spLocks noGrp="1"/>
          </p:cNvSpPr>
          <p:nvPr>
            <p:ph type="body" idx="4"/>
          </p:nvPr>
        </p:nvSpPr>
        <p:spPr>
          <a:xfrm>
            <a:off x="7503551" y="1821808"/>
            <a:ext cx="4208059" cy="79117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4" name="Google Shape;54;p20"/>
          <p:cNvSpPr txBox="1">
            <a:spLocks noGrp="1"/>
          </p:cNvSpPr>
          <p:nvPr>
            <p:ph type="body" idx="5"/>
          </p:nvPr>
        </p:nvSpPr>
        <p:spPr>
          <a:xfrm>
            <a:off x="3281688" y="2727012"/>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5" name="Google Shape;55;p20"/>
          <p:cNvSpPr txBox="1">
            <a:spLocks noGrp="1"/>
          </p:cNvSpPr>
          <p:nvPr>
            <p:ph type="body" idx="6"/>
          </p:nvPr>
        </p:nvSpPr>
        <p:spPr>
          <a:xfrm>
            <a:off x="3281688" y="3076635"/>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6" name="Google Shape;56;p20"/>
          <p:cNvSpPr txBox="1">
            <a:spLocks noGrp="1"/>
          </p:cNvSpPr>
          <p:nvPr>
            <p:ph type="body" idx="7"/>
          </p:nvPr>
        </p:nvSpPr>
        <p:spPr>
          <a:xfrm>
            <a:off x="7503551" y="2724846"/>
            <a:ext cx="4208059" cy="898746"/>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7" name="Google Shape;57;p20"/>
          <p:cNvSpPr txBox="1">
            <a:spLocks noGrp="1"/>
          </p:cNvSpPr>
          <p:nvPr>
            <p:ph type="body" idx="8"/>
          </p:nvPr>
        </p:nvSpPr>
        <p:spPr>
          <a:xfrm>
            <a:off x="3281688" y="3650608"/>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8" name="Google Shape;58;p20"/>
          <p:cNvSpPr txBox="1">
            <a:spLocks noGrp="1"/>
          </p:cNvSpPr>
          <p:nvPr>
            <p:ph type="body" idx="9"/>
          </p:nvPr>
        </p:nvSpPr>
        <p:spPr>
          <a:xfrm>
            <a:off x="3281688" y="4000232"/>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9" name="Google Shape;59;p20"/>
          <p:cNvSpPr txBox="1">
            <a:spLocks noGrp="1"/>
          </p:cNvSpPr>
          <p:nvPr>
            <p:ph type="body" idx="13"/>
          </p:nvPr>
        </p:nvSpPr>
        <p:spPr>
          <a:xfrm>
            <a:off x="7503551" y="3666016"/>
            <a:ext cx="4208059" cy="854154"/>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0" name="Google Shape;60;p20"/>
          <p:cNvSpPr txBox="1">
            <a:spLocks noGrp="1"/>
          </p:cNvSpPr>
          <p:nvPr>
            <p:ph type="body" idx="14"/>
          </p:nvPr>
        </p:nvSpPr>
        <p:spPr>
          <a:xfrm>
            <a:off x="3281688" y="4571989"/>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1" name="Google Shape;61;p20"/>
          <p:cNvSpPr txBox="1">
            <a:spLocks noGrp="1"/>
          </p:cNvSpPr>
          <p:nvPr>
            <p:ph type="body" idx="15"/>
          </p:nvPr>
        </p:nvSpPr>
        <p:spPr>
          <a:xfrm>
            <a:off x="3281688" y="4921611"/>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2" name="Google Shape;62;p20"/>
          <p:cNvSpPr txBox="1">
            <a:spLocks noGrp="1"/>
          </p:cNvSpPr>
          <p:nvPr>
            <p:ph type="body" idx="16"/>
          </p:nvPr>
        </p:nvSpPr>
        <p:spPr>
          <a:xfrm>
            <a:off x="3281688" y="5493370"/>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3" name="Google Shape;63;p20"/>
          <p:cNvSpPr txBox="1">
            <a:spLocks noGrp="1"/>
          </p:cNvSpPr>
          <p:nvPr>
            <p:ph type="body" idx="17"/>
          </p:nvPr>
        </p:nvSpPr>
        <p:spPr>
          <a:xfrm>
            <a:off x="3281688" y="5842992"/>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4" name="Google Shape;64;p20"/>
          <p:cNvSpPr txBox="1">
            <a:spLocks noGrp="1"/>
          </p:cNvSpPr>
          <p:nvPr>
            <p:ph type="body" idx="18"/>
          </p:nvPr>
        </p:nvSpPr>
        <p:spPr>
          <a:xfrm>
            <a:off x="7503551" y="4605022"/>
            <a:ext cx="4208059" cy="854154"/>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5" name="Google Shape;65;p20"/>
          <p:cNvSpPr txBox="1">
            <a:spLocks noGrp="1"/>
          </p:cNvSpPr>
          <p:nvPr>
            <p:ph type="body" idx="19"/>
          </p:nvPr>
        </p:nvSpPr>
        <p:spPr>
          <a:xfrm>
            <a:off x="7503551" y="5493370"/>
            <a:ext cx="4208059" cy="854154"/>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6" name="Google Shape;66;p20"/>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000000"/>
              </a:buClr>
              <a:buSzPts val="1600"/>
              <a:buFont typeface="Arial"/>
              <a:buNone/>
              <a:defRPr sz="1600" b="1"/>
            </a:lvl1pPr>
            <a:lvl2pPr marL="0" lvl="1" indent="0" algn="r">
              <a:lnSpc>
                <a:spcPct val="100000"/>
              </a:lnSpc>
              <a:spcBef>
                <a:spcPts val="0"/>
              </a:spcBef>
              <a:spcAft>
                <a:spcPts val="0"/>
              </a:spcAft>
              <a:buClr>
                <a:srgbClr val="000000"/>
              </a:buClr>
              <a:buSzPts val="1600"/>
              <a:buFont typeface="Arial"/>
              <a:buNone/>
              <a:defRPr sz="1600" b="1"/>
            </a:lvl2pPr>
            <a:lvl3pPr marL="0" lvl="2" indent="0" algn="r">
              <a:lnSpc>
                <a:spcPct val="100000"/>
              </a:lnSpc>
              <a:spcBef>
                <a:spcPts val="0"/>
              </a:spcBef>
              <a:spcAft>
                <a:spcPts val="0"/>
              </a:spcAft>
              <a:buClr>
                <a:srgbClr val="000000"/>
              </a:buClr>
              <a:buSzPts val="1600"/>
              <a:buFont typeface="Arial"/>
              <a:buNone/>
              <a:defRPr sz="1600" b="1"/>
            </a:lvl3pPr>
            <a:lvl4pPr marL="0" lvl="3" indent="0" algn="r">
              <a:lnSpc>
                <a:spcPct val="100000"/>
              </a:lnSpc>
              <a:spcBef>
                <a:spcPts val="0"/>
              </a:spcBef>
              <a:spcAft>
                <a:spcPts val="0"/>
              </a:spcAft>
              <a:buClr>
                <a:srgbClr val="000000"/>
              </a:buClr>
              <a:buSzPts val="1600"/>
              <a:buFont typeface="Arial"/>
              <a:buNone/>
              <a:defRPr sz="1600" b="1"/>
            </a:lvl4pPr>
            <a:lvl5pPr marL="0" lvl="4" indent="0" algn="r">
              <a:lnSpc>
                <a:spcPct val="100000"/>
              </a:lnSpc>
              <a:spcBef>
                <a:spcPts val="0"/>
              </a:spcBef>
              <a:spcAft>
                <a:spcPts val="0"/>
              </a:spcAft>
              <a:buClr>
                <a:srgbClr val="000000"/>
              </a:buClr>
              <a:buSzPts val="1600"/>
              <a:buFont typeface="Arial"/>
              <a:buNone/>
              <a:defRPr sz="1600" b="1"/>
            </a:lvl5pPr>
            <a:lvl6pPr marL="0" lvl="5" indent="0" algn="r">
              <a:lnSpc>
                <a:spcPct val="100000"/>
              </a:lnSpc>
              <a:spcBef>
                <a:spcPts val="0"/>
              </a:spcBef>
              <a:spcAft>
                <a:spcPts val="0"/>
              </a:spcAft>
              <a:buClr>
                <a:srgbClr val="000000"/>
              </a:buClr>
              <a:buSzPts val="1600"/>
              <a:buFont typeface="Arial"/>
              <a:buNone/>
              <a:defRPr sz="1600" b="1"/>
            </a:lvl6pPr>
            <a:lvl7pPr marL="0" lvl="6" indent="0" algn="r">
              <a:lnSpc>
                <a:spcPct val="100000"/>
              </a:lnSpc>
              <a:spcBef>
                <a:spcPts val="0"/>
              </a:spcBef>
              <a:spcAft>
                <a:spcPts val="0"/>
              </a:spcAft>
              <a:buClr>
                <a:srgbClr val="000000"/>
              </a:buClr>
              <a:buSzPts val="1600"/>
              <a:buFont typeface="Arial"/>
              <a:buNone/>
              <a:defRPr sz="1600" b="1"/>
            </a:lvl7pPr>
            <a:lvl8pPr marL="0" lvl="7" indent="0" algn="r">
              <a:lnSpc>
                <a:spcPct val="100000"/>
              </a:lnSpc>
              <a:spcBef>
                <a:spcPts val="0"/>
              </a:spcBef>
              <a:spcAft>
                <a:spcPts val="0"/>
              </a:spcAft>
              <a:buClr>
                <a:srgbClr val="000000"/>
              </a:buClr>
              <a:buSzPts val="1600"/>
              <a:buFont typeface="Arial"/>
              <a:buNone/>
              <a:defRPr sz="1600" b="1"/>
            </a:lvl8pPr>
            <a:lvl9pPr marL="0" lvl="8" indent="0" algn="r">
              <a:lnSpc>
                <a:spcPct val="100000"/>
              </a:lnSpc>
              <a:spcBef>
                <a:spcPts val="0"/>
              </a:spcBef>
              <a:spcAft>
                <a:spcPts val="0"/>
              </a:spcAft>
              <a:buClr>
                <a:srgbClr val="000000"/>
              </a:buClr>
              <a:buSzPts val="1600"/>
              <a:buFont typeface="Arial"/>
              <a:buNone/>
              <a:defRPr sz="1600" b="1"/>
            </a:lvl9pPr>
          </a:lstStyle>
          <a:p>
            <a:pPr marL="0" lvl="0" indent="0" algn="r" rtl="0">
              <a:spcBef>
                <a:spcPts val="0"/>
              </a:spcBef>
              <a:spcAft>
                <a:spcPts val="0"/>
              </a:spcAft>
              <a:buNone/>
            </a:pPr>
            <a:fld id="{00000000-1234-1234-1234-123412341234}" type="slidenum">
              <a:rPr lang="lt-L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7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76"/>
        <p:cNvGrpSpPr/>
        <p:nvPr/>
      </p:nvGrpSpPr>
      <p:grpSpPr>
        <a:xfrm>
          <a:off x="0" y="0"/>
          <a:ext cx="0" cy="0"/>
          <a:chOff x="0" y="0"/>
          <a:chExt cx="0" cy="0"/>
        </a:xfrm>
      </p:grpSpPr>
      <p:sp>
        <p:nvSpPr>
          <p:cNvPr id="77" name="Google Shape;77;p43"/>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43"/>
          <p:cNvSpPr txBox="1">
            <a:spLocks noGrp="1"/>
          </p:cNvSpPr>
          <p:nvPr>
            <p:ph type="subTitle" idx="1"/>
          </p:nvPr>
        </p:nvSpPr>
        <p:spPr>
          <a:xfrm>
            <a:off x="480240" y="459360"/>
            <a:ext cx="5614920" cy="456120"/>
          </a:xfrm>
          <a:prstGeom prst="rect">
            <a:avLst/>
          </a:prstGeom>
          <a:noFill/>
          <a:ln>
            <a:noFill/>
          </a:ln>
        </p:spPr>
        <p:txBody>
          <a:bodyPr spcFirstLastPara="1" wrap="square" lIns="0" tIns="0" rIns="0" bIns="0" anchor="ctr" anchorCtr="0">
            <a:sp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79"/>
        <p:cNvGrpSpPr/>
        <p:nvPr/>
      </p:nvGrpSpPr>
      <p:grpSpPr>
        <a:xfrm>
          <a:off x="0" y="0"/>
          <a:ext cx="0" cy="0"/>
          <a:chOff x="0" y="0"/>
          <a:chExt cx="0" cy="0"/>
        </a:xfrm>
      </p:grpSpPr>
      <p:sp>
        <p:nvSpPr>
          <p:cNvPr id="80" name="Google Shape;80;p44"/>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44"/>
          <p:cNvSpPr txBox="1">
            <a:spLocks noGrp="1"/>
          </p:cNvSpPr>
          <p:nvPr>
            <p:ph type="body" idx="1"/>
          </p:nvPr>
        </p:nvSpPr>
        <p:spPr>
          <a:xfrm>
            <a:off x="480240" y="460800"/>
            <a:ext cx="5614920" cy="4528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lvl1pPr marL="457200" marR="0" lvl="0"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1pPr>
            <a:lvl2pPr marL="914400" marR="0" lvl="1"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2pPr>
            <a:lvl3pPr marL="1371600" marR="0" lvl="2"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3pPr>
            <a:lvl4pPr marL="1828800" marR="0" lvl="3"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4pPr>
            <a:lvl5pPr marL="2286000" marR="0" lvl="4"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5pPr>
            <a:lvl6pPr marL="2743200" marR="0" lvl="5" indent="-311150" algn="l" rtl="0">
              <a:lnSpc>
                <a:spcPct val="90000"/>
              </a:lnSpc>
              <a:spcBef>
                <a:spcPts val="1000"/>
              </a:spcBef>
              <a:spcAft>
                <a:spcPts val="0"/>
              </a:spcAft>
              <a:buClr>
                <a:srgbClr val="000000"/>
              </a:buClr>
              <a:buSzPts val="1300"/>
              <a:buFont typeface="Arial"/>
              <a:buChar char="•"/>
              <a:defRPr sz="1300" b="0" i="0" u="none" strike="noStrike" cap="none">
                <a:solidFill>
                  <a:srgbClr val="000000"/>
                </a:solidFill>
                <a:latin typeface="Arial"/>
                <a:ea typeface="Arial"/>
                <a:cs typeface="Arial"/>
                <a:sym typeface="Arial"/>
              </a:defRPr>
            </a:lvl6pPr>
            <a:lvl7pPr marL="3200400" marR="0" lvl="6" indent="-311150" algn="l" rtl="0">
              <a:lnSpc>
                <a:spcPct val="90000"/>
              </a:lnSpc>
              <a:spcBef>
                <a:spcPts val="1000"/>
              </a:spcBef>
              <a:spcAft>
                <a:spcPts val="0"/>
              </a:spcAft>
              <a:buClr>
                <a:srgbClr val="000000"/>
              </a:buClr>
              <a:buSzPts val="1300"/>
              <a:buFont typeface="Arial"/>
              <a:buChar char="•"/>
              <a:defRPr sz="1300" b="0" i="0" u="none" strike="noStrike" cap="none">
                <a:solidFill>
                  <a:srgbClr val="000000"/>
                </a:solidFill>
                <a:latin typeface="Arial"/>
                <a:ea typeface="Arial"/>
                <a:cs typeface="Arial"/>
                <a:sym typeface="Arial"/>
              </a:defRPr>
            </a:lvl7pPr>
            <a:lvl8pPr marL="3657600" marR="0" lvl="7" indent="-311150" algn="l" rtl="0">
              <a:lnSpc>
                <a:spcPct val="90000"/>
              </a:lnSpc>
              <a:spcBef>
                <a:spcPts val="1000"/>
              </a:spcBef>
              <a:spcAft>
                <a:spcPts val="0"/>
              </a:spcAft>
              <a:buClr>
                <a:srgbClr val="000000"/>
              </a:buClr>
              <a:buSzPts val="1300"/>
              <a:buFont typeface="Arial"/>
              <a:buChar char="•"/>
              <a:defRPr sz="1300" b="0" i="0" u="none" strike="noStrike" cap="none">
                <a:solidFill>
                  <a:srgbClr val="000000"/>
                </a:solidFill>
                <a:latin typeface="Arial"/>
                <a:ea typeface="Arial"/>
                <a:cs typeface="Arial"/>
                <a:sym typeface="Arial"/>
              </a:defRPr>
            </a:lvl8pPr>
            <a:lvl9pPr marL="4114800" marR="0" lvl="8" indent="-311150" algn="l" rtl="0">
              <a:lnSpc>
                <a:spcPct val="90000"/>
              </a:lnSpc>
              <a:spcBef>
                <a:spcPts val="1000"/>
              </a:spcBef>
              <a:spcAft>
                <a:spcPts val="0"/>
              </a:spcAft>
              <a:buClr>
                <a:srgbClr val="000000"/>
              </a:buClr>
              <a:buSzPts val="1300"/>
              <a:buFont typeface="Arial"/>
              <a:buChar char="•"/>
              <a:defRPr sz="1300" b="0" i="0" u="none" strike="noStrike" cap="none">
                <a:solidFill>
                  <a:srgbClr val="000000"/>
                </a:solidFill>
                <a:latin typeface="Arial"/>
                <a:ea typeface="Arial"/>
                <a:cs typeface="Arial"/>
                <a:sym typeface="Arial"/>
              </a:defRPr>
            </a:lvl9pPr>
          </a:lstStyle>
          <a:p>
            <a:endParaRPr/>
          </a:p>
        </p:txBody>
      </p:sp>
      <p:grpSp>
        <p:nvGrpSpPr>
          <p:cNvPr id="7" name="Google Shape;7;p8"/>
          <p:cNvGrpSpPr/>
          <p:nvPr/>
        </p:nvGrpSpPr>
        <p:grpSpPr>
          <a:xfrm>
            <a:off x="11078622" y="458786"/>
            <a:ext cx="632990" cy="680887"/>
            <a:chOff x="0" y="-1"/>
            <a:chExt cx="632988" cy="680885"/>
          </a:xfrm>
        </p:grpSpPr>
        <p:sp>
          <p:nvSpPr>
            <p:cNvPr id="8" name="Google Shape;8;p8"/>
            <p:cNvSpPr/>
            <p:nvPr/>
          </p:nvSpPr>
          <p:spPr>
            <a:xfrm>
              <a:off x="0" y="-1"/>
              <a:ext cx="632988" cy="680885"/>
            </a:xfrm>
            <a:custGeom>
              <a:avLst/>
              <a:gdLst/>
              <a:ahLst/>
              <a:cxnLst/>
              <a:rect l="l" t="t"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 name="Google Shape;9;p8"/>
            <p:cNvSpPr/>
            <p:nvPr/>
          </p:nvSpPr>
          <p:spPr>
            <a:xfrm>
              <a:off x="398678" y="414250"/>
              <a:ext cx="54346" cy="54111"/>
            </a:xfrm>
            <a:custGeom>
              <a:avLst/>
              <a:gdLst/>
              <a:ahLst/>
              <a:cxnLst/>
              <a:rect l="l" t="t"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 name="Google Shape;10;p8"/>
            <p:cNvSpPr/>
            <p:nvPr/>
          </p:nvSpPr>
          <p:spPr>
            <a:xfrm>
              <a:off x="180852" y="414250"/>
              <a:ext cx="54346" cy="54111"/>
            </a:xfrm>
            <a:custGeom>
              <a:avLst/>
              <a:gdLst/>
              <a:ahLst/>
              <a:cxnLst/>
              <a:rect l="l" t="t"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 name="Google Shape;11;p8"/>
            <p:cNvSpPr/>
            <p:nvPr/>
          </p:nvSpPr>
          <p:spPr>
            <a:xfrm>
              <a:off x="96663" y="87806"/>
              <a:ext cx="440106" cy="435109"/>
            </a:xfrm>
            <a:custGeom>
              <a:avLst/>
              <a:gdLst/>
              <a:ahLst/>
              <a:cxnLst/>
              <a:rect l="l" t="t"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2" name="Google Shape;12;p8"/>
          <p:cNvSpPr txBox="1">
            <a:spLocks noGrp="1"/>
          </p:cNvSpPr>
          <p:nvPr>
            <p:ph type="title"/>
          </p:nvPr>
        </p:nvSpPr>
        <p:spPr>
          <a:xfrm>
            <a:off x="609600" y="274637"/>
            <a:ext cx="10972800" cy="1143001"/>
          </a:xfrm>
          <a:prstGeom prst="rect">
            <a:avLst/>
          </a:prstGeom>
          <a:noFill/>
          <a:ln>
            <a:noFill/>
          </a:ln>
        </p:spPr>
        <p:txBody>
          <a:bodyPr spcFirstLastPara="1" wrap="square" lIns="45700" tIns="45700" rIns="45700" bIns="45700" anchor="ctr" anchorCtr="0">
            <a:normAutofit/>
          </a:bodyPr>
          <a:lstStyle>
            <a:lvl1pPr marR="0" lvl="0"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1pPr>
            <a:lvl2pPr marR="0" lvl="1"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2pPr>
            <a:lvl3pPr marR="0" lvl="2"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3pPr>
            <a:lvl4pPr marR="0" lvl="3"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4pPr>
            <a:lvl5pPr marR="0" lvl="4"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5pPr>
            <a:lvl6pPr marR="0" lvl="5"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6pPr>
            <a:lvl7pPr marR="0" lvl="6"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7pPr>
            <a:lvl8pPr marR="0" lvl="7"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8pPr>
            <a:lvl9pPr marR="0" lvl="8"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9pPr>
          </a:lstStyle>
          <a:p>
            <a:endParaRPr/>
          </a:p>
        </p:txBody>
      </p:sp>
      <p:sp>
        <p:nvSpPr>
          <p:cNvPr id="13" name="Google Shape;13;p8"/>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marR="0" lvl="0"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lt-LT"/>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Shape 67"/>
        <p:cNvGrpSpPr/>
        <p:nvPr/>
      </p:nvGrpSpPr>
      <p:grpSpPr>
        <a:xfrm>
          <a:off x="0" y="0"/>
          <a:ext cx="0" cy="0"/>
          <a:chOff x="0" y="0"/>
          <a:chExt cx="0" cy="0"/>
        </a:xfrm>
      </p:grpSpPr>
      <p:grpSp>
        <p:nvGrpSpPr>
          <p:cNvPr id="68" name="Google Shape;68;p17"/>
          <p:cNvGrpSpPr/>
          <p:nvPr/>
        </p:nvGrpSpPr>
        <p:grpSpPr>
          <a:xfrm>
            <a:off x="11078640" y="458640"/>
            <a:ext cx="632160" cy="680040"/>
            <a:chOff x="11078640" y="458640"/>
            <a:chExt cx="632160" cy="680040"/>
          </a:xfrm>
        </p:grpSpPr>
        <p:sp>
          <p:nvSpPr>
            <p:cNvPr id="69" name="Google Shape;69;p17"/>
            <p:cNvSpPr/>
            <p:nvPr/>
          </p:nvSpPr>
          <p:spPr>
            <a:xfrm>
              <a:off x="11078640" y="458640"/>
              <a:ext cx="632160" cy="680040"/>
            </a:xfrm>
            <a:custGeom>
              <a:avLst/>
              <a:gdLst/>
              <a:ahLst/>
              <a:cxnLst/>
              <a:rect l="l" t="t"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7"/>
            <p:cNvSpPr/>
            <p:nvPr/>
          </p:nvSpPr>
          <p:spPr>
            <a:xfrm>
              <a:off x="11477160" y="873000"/>
              <a:ext cx="53640" cy="53280"/>
            </a:xfrm>
            <a:custGeom>
              <a:avLst/>
              <a:gdLst/>
              <a:ahLst/>
              <a:cxnLst/>
              <a:rect l="l" t="t"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7"/>
            <p:cNvSpPr/>
            <p:nvPr/>
          </p:nvSpPr>
          <p:spPr>
            <a:xfrm>
              <a:off x="11259360" y="873000"/>
              <a:ext cx="53640" cy="53280"/>
            </a:xfrm>
            <a:custGeom>
              <a:avLst/>
              <a:gdLst/>
              <a:ahLst/>
              <a:cxnLst/>
              <a:rect l="l" t="t"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7"/>
            <p:cNvSpPr/>
            <p:nvPr/>
          </p:nvSpPr>
          <p:spPr>
            <a:xfrm>
              <a:off x="11175120" y="546480"/>
              <a:ext cx="439560" cy="434520"/>
            </a:xfrm>
            <a:custGeom>
              <a:avLst/>
              <a:gdLst/>
              <a:ahLst/>
              <a:cxnLst/>
              <a:rect l="l" t="t"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17"/>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4" name="Google Shape;74;p17"/>
          <p:cNvSpPr txBox="1">
            <a:spLocks noGrp="1"/>
          </p:cNvSpPr>
          <p:nvPr>
            <p:ph type="body" idx="1"/>
          </p:nvPr>
        </p:nvSpPr>
        <p:spPr>
          <a:xfrm>
            <a:off x="480240" y="460800"/>
            <a:ext cx="5614920" cy="45288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en-us/dotnet/csharp/language-reference/keywords/interface"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
          <p:cNvSpPr txBox="1">
            <a:spLocks noGrp="1"/>
          </p:cNvSpPr>
          <p:nvPr>
            <p:ph type="ctrTitle" idx="4294967295"/>
          </p:nvPr>
        </p:nvSpPr>
        <p:spPr>
          <a:xfrm>
            <a:off x="2569902" y="3298202"/>
            <a:ext cx="7050155" cy="2387601"/>
          </a:xfrm>
          <a:prstGeom prst="rect">
            <a:avLst/>
          </a:prstGeom>
          <a:noFill/>
          <a:ln>
            <a:noFill/>
          </a:ln>
        </p:spPr>
        <p:txBody>
          <a:bodyPr spcFirstLastPara="1" wrap="square" lIns="45700" tIns="45700" rIns="45700" bIns="45700" anchor="t" anchorCtr="0">
            <a:normAutofit/>
          </a:bodyPr>
          <a:lstStyle/>
          <a:p>
            <a:pPr marL="0" marR="0" lvl="0" indent="0" algn="l" rtl="0">
              <a:lnSpc>
                <a:spcPct val="90000"/>
              </a:lnSpc>
              <a:spcBef>
                <a:spcPts val="0"/>
              </a:spcBef>
              <a:spcAft>
                <a:spcPts val="0"/>
              </a:spcAft>
              <a:buClr>
                <a:srgbClr val="000000"/>
              </a:buClr>
              <a:buSzPts val="6000"/>
              <a:buFont typeface="Arial"/>
              <a:buNone/>
            </a:pPr>
            <a:r>
              <a:rPr lang="lt-LT" sz="6000"/>
              <a:t>Interfaces and IComparer</a:t>
            </a:r>
            <a:endParaRPr sz="6000" b="1" i="0" u="none" strike="noStrike" cap="none">
              <a:solidFill>
                <a:srgbClr val="000000"/>
              </a:solidFill>
              <a:latin typeface="Arial"/>
              <a:ea typeface="Arial"/>
              <a:cs typeface="Arial"/>
              <a:sym typeface="Arial"/>
            </a:endParaRPr>
          </a:p>
        </p:txBody>
      </p:sp>
      <p:sp>
        <p:nvSpPr>
          <p:cNvPr id="128" name="Google Shape;128;p1"/>
          <p:cNvSpPr txBox="1"/>
          <p:nvPr/>
        </p:nvSpPr>
        <p:spPr>
          <a:xfrm>
            <a:off x="643096" y="5892513"/>
            <a:ext cx="2267498" cy="338554"/>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lt-LT" sz="1600" b="1" i="0" u="none" strike="noStrike" cap="none">
                <a:solidFill>
                  <a:srgbClr val="000000"/>
                </a:solidFill>
                <a:latin typeface="Arial"/>
                <a:ea typeface="Arial"/>
                <a:cs typeface="Arial"/>
                <a:sym typeface="Arial"/>
              </a:rPr>
              <a:t>Data</a:t>
            </a:r>
            <a:endParaRPr sz="1600" b="1" i="0" u="none" strike="noStrike" cap="none">
              <a:solidFill>
                <a:srgbClr val="000000"/>
              </a:solidFill>
              <a:latin typeface="Arial"/>
              <a:ea typeface="Arial"/>
              <a:cs typeface="Arial"/>
              <a:sym typeface="Arial"/>
            </a:endParaRPr>
          </a:p>
        </p:txBody>
      </p:sp>
      <p:sp>
        <p:nvSpPr>
          <p:cNvPr id="129" name="Google Shape;129;p1"/>
          <p:cNvSpPr txBox="1">
            <a:spLocks noGrp="1"/>
          </p:cNvSpPr>
          <p:nvPr>
            <p:ph type="body" idx="2"/>
          </p:nvPr>
        </p:nvSpPr>
        <p:spPr>
          <a:xfrm>
            <a:off x="474662" y="2619023"/>
            <a:ext cx="2334168" cy="2387601"/>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600"/>
              <a:buFont typeface="Arial"/>
              <a:buNone/>
            </a:pPr>
            <a:r>
              <a:rPr lang="lt-LT" dirty="0" err="1"/>
              <a:t>Lecturer</a:t>
            </a:r>
            <a:endParaRPr dirty="0"/>
          </a:p>
          <a:p>
            <a:pPr marL="0" lvl="0" indent="0" algn="l" rtl="0">
              <a:lnSpc>
                <a:spcPct val="90000"/>
              </a:lnSpc>
              <a:spcBef>
                <a:spcPts val="1000"/>
              </a:spcBef>
              <a:spcAft>
                <a:spcPts val="0"/>
              </a:spcAft>
              <a:buClr>
                <a:srgbClr val="000000"/>
              </a:buClr>
              <a:buSzPts val="1600"/>
              <a:buFont typeface="Arial"/>
              <a:buNone/>
            </a:pPr>
            <a:r>
              <a:rPr lang="lt-LT" dirty="0"/>
              <a:t>Rokas Slaboševičius</a:t>
            </a:r>
            <a:endParaRPr dirty="0"/>
          </a:p>
        </p:txBody>
      </p:sp>
      <p:pic>
        <p:nvPicPr>
          <p:cNvPr id="130" name="Google Shape;130;p1" descr="Picture Placeholder 16"/>
          <p:cNvPicPr preferRelativeResize="0">
            <a:picLocks noGrp="1"/>
          </p:cNvPicPr>
          <p:nvPr>
            <p:ph type="pic" idx="3"/>
          </p:nvPr>
        </p:nvPicPr>
        <p:blipFill rotWithShape="1">
          <a:blip r:embed="rId3">
            <a:alphaModFix/>
          </a:blip>
          <a:srcRect/>
          <a:stretch/>
        </p:blipFill>
        <p:spPr>
          <a:xfrm>
            <a:off x="9866313" y="458787"/>
            <a:ext cx="1835151" cy="1835151"/>
          </a:xfrm>
          <a:prstGeom prst="rect">
            <a:avLst/>
          </a:prstGeom>
          <a:noFill/>
          <a:ln>
            <a:noFill/>
          </a:ln>
        </p:spPr>
      </p:pic>
      <p:sp>
        <p:nvSpPr>
          <p:cNvPr id="131" name="Google Shape;131;p1"/>
          <p:cNvSpPr txBox="1">
            <a:spLocks noGrp="1"/>
          </p:cNvSpPr>
          <p:nvPr>
            <p:ph type="body" idx="1"/>
          </p:nvPr>
        </p:nvSpPr>
        <p:spPr>
          <a:xfrm>
            <a:off x="2569902" y="5930347"/>
            <a:ext cx="7050155" cy="927653"/>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600"/>
              <a:buFont typeface="Arial"/>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g115ffbfcb3d_0_85"/>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IComparer&lt;&gt;</a:t>
            </a:r>
            <a:endParaRPr/>
          </a:p>
        </p:txBody>
      </p:sp>
      <p:sp>
        <p:nvSpPr>
          <p:cNvPr id="218" name="Google Shape;218;g115ffbfcb3d_0_85"/>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300"/>
              <a:buFont typeface="Arial"/>
              <a:buNone/>
            </a:pPr>
            <a:r>
              <a:rPr lang="lt-LT" sz="1400">
                <a:solidFill>
                  <a:schemeClr val="dk1"/>
                </a:solidFill>
              </a:rPr>
              <a:t>Interfaces</a:t>
            </a:r>
            <a:endParaRPr>
              <a:solidFill>
                <a:schemeClr val="dk1"/>
              </a:solidFill>
            </a:endParaRPr>
          </a:p>
        </p:txBody>
      </p:sp>
      <p:sp>
        <p:nvSpPr>
          <p:cNvPr id="219" name="Google Shape;219;g115ffbfcb3d_0_85"/>
          <p:cNvSpPr txBox="1">
            <a:spLocks noGrp="1"/>
          </p:cNvSpPr>
          <p:nvPr>
            <p:ph type="body" idx="2"/>
          </p:nvPr>
        </p:nvSpPr>
        <p:spPr>
          <a:xfrm>
            <a:off x="1947900" y="3071275"/>
            <a:ext cx="8296200" cy="1399200"/>
          </a:xfrm>
          <a:prstGeom prst="rect">
            <a:avLst/>
          </a:prstGeom>
          <a:noFill/>
          <a:ln>
            <a:noFill/>
          </a:ln>
        </p:spPr>
        <p:txBody>
          <a:bodyPr spcFirstLastPara="1" wrap="square" lIns="91425" tIns="45700" rIns="91425" bIns="45700" anchor="t" anchorCtr="0">
            <a:normAutofit/>
          </a:bodyPr>
          <a:lstStyle/>
          <a:p>
            <a:pPr marL="457200" lvl="0" indent="0" algn="l" rtl="0">
              <a:lnSpc>
                <a:spcPct val="90000"/>
              </a:lnSpc>
              <a:spcBef>
                <a:spcPts val="1001"/>
              </a:spcBef>
              <a:spcAft>
                <a:spcPts val="0"/>
              </a:spcAft>
              <a:buNone/>
            </a:pPr>
            <a:r>
              <a:rPr lang="lt-LT" sz="2700"/>
              <a:t>"Exposes a method that compares two objects."</a:t>
            </a:r>
            <a:endParaRPr sz="2900">
              <a:solidFill>
                <a:schemeClr val="dk1"/>
              </a:solidFill>
            </a:endParaRPr>
          </a:p>
        </p:txBody>
      </p:sp>
      <p:sp>
        <p:nvSpPr>
          <p:cNvPr id="220" name="Google Shape;220;g115ffbfcb3d_0_85"/>
          <p:cNvSpPr txBox="1"/>
          <p:nvPr/>
        </p:nvSpPr>
        <p:spPr>
          <a:xfrm>
            <a:off x="4666450" y="6391400"/>
            <a:ext cx="740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g115ffbfcb3d_0_102"/>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IComparer&lt;&gt; Example</a:t>
            </a:r>
            <a:endParaRPr/>
          </a:p>
        </p:txBody>
      </p:sp>
      <p:sp>
        <p:nvSpPr>
          <p:cNvPr id="226" name="Google Shape;226;g115ffbfcb3d_0_102"/>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300"/>
              <a:buFont typeface="Arial"/>
              <a:buNone/>
            </a:pPr>
            <a:r>
              <a:rPr lang="lt-LT" sz="1400">
                <a:solidFill>
                  <a:schemeClr val="dk1"/>
                </a:solidFill>
              </a:rPr>
              <a:t>Interfaces</a:t>
            </a:r>
            <a:endParaRPr>
              <a:solidFill>
                <a:schemeClr val="dk1"/>
              </a:solidFill>
            </a:endParaRPr>
          </a:p>
        </p:txBody>
      </p:sp>
      <p:sp>
        <p:nvSpPr>
          <p:cNvPr id="227" name="Google Shape;227;g115ffbfcb3d_0_102"/>
          <p:cNvSpPr txBox="1">
            <a:spLocks noGrp="1"/>
          </p:cNvSpPr>
          <p:nvPr>
            <p:ph type="body" idx="2"/>
          </p:nvPr>
        </p:nvSpPr>
        <p:spPr>
          <a:xfrm>
            <a:off x="480400" y="2631550"/>
            <a:ext cx="9694200" cy="28341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1"/>
              </a:spcBef>
              <a:spcAft>
                <a:spcPts val="0"/>
              </a:spcAft>
              <a:buNone/>
            </a:pPr>
            <a:r>
              <a:rPr lang="lt-LT" sz="1600">
                <a:solidFill>
                  <a:schemeClr val="dk1"/>
                </a:solidFill>
              </a:rPr>
              <a:t>With a list of strings, the list.Sort() method is very obvious - it sorts the list alphabetically.</a:t>
            </a:r>
            <a:endParaRPr sz="1600">
              <a:solidFill>
                <a:schemeClr val="dk1"/>
              </a:solidFill>
            </a:endParaRPr>
          </a:p>
          <a:p>
            <a:pPr marL="0" lvl="0" indent="0" algn="l" rtl="0">
              <a:lnSpc>
                <a:spcPct val="90000"/>
              </a:lnSpc>
              <a:spcBef>
                <a:spcPts val="1001"/>
              </a:spcBef>
              <a:spcAft>
                <a:spcPts val="0"/>
              </a:spcAft>
              <a:buNone/>
            </a:pPr>
            <a:r>
              <a:rPr lang="lt-LT" sz="1600">
                <a:solidFill>
                  <a:schemeClr val="dk1"/>
                </a:solidFill>
              </a:rPr>
              <a:t>If we have a list of more complicated objects like Car, sorting the list becomes less obvious. Which property do we want the program to sort the list by?</a:t>
            </a:r>
            <a:endParaRPr sz="1600">
              <a:solidFill>
                <a:schemeClr val="dk1"/>
              </a:solidFill>
            </a:endParaRPr>
          </a:p>
          <a:p>
            <a:pPr marL="0" lvl="0" indent="0" algn="l" rtl="0">
              <a:lnSpc>
                <a:spcPct val="90000"/>
              </a:lnSpc>
              <a:spcBef>
                <a:spcPts val="1001"/>
              </a:spcBef>
              <a:spcAft>
                <a:spcPts val="0"/>
              </a:spcAft>
              <a:buNone/>
            </a:pPr>
            <a:r>
              <a:rPr lang="lt-LT" sz="1600">
                <a:solidFill>
                  <a:schemeClr val="dk1"/>
                </a:solidFill>
              </a:rPr>
              <a:t>That's what the IComparer&lt;&gt; interface is for.</a:t>
            </a:r>
            <a:endParaRPr sz="1600">
              <a:solidFill>
                <a:schemeClr val="dk1"/>
              </a:solidFill>
            </a:endParaRPr>
          </a:p>
        </p:txBody>
      </p:sp>
      <p:sp>
        <p:nvSpPr>
          <p:cNvPr id="228" name="Google Shape;228;g115ffbfcb3d_0_102"/>
          <p:cNvSpPr txBox="1"/>
          <p:nvPr/>
        </p:nvSpPr>
        <p:spPr>
          <a:xfrm>
            <a:off x="4666450" y="6391400"/>
            <a:ext cx="740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g115ffbfcb3d_0_109"/>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IComparer&lt;&gt; Example</a:t>
            </a:r>
            <a:endParaRPr/>
          </a:p>
        </p:txBody>
      </p:sp>
      <p:sp>
        <p:nvSpPr>
          <p:cNvPr id="234" name="Google Shape;234;g115ffbfcb3d_0_109"/>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300"/>
              <a:buFont typeface="Arial"/>
              <a:buNone/>
            </a:pPr>
            <a:r>
              <a:rPr lang="lt-LT" sz="1400">
                <a:solidFill>
                  <a:schemeClr val="dk1"/>
                </a:solidFill>
              </a:rPr>
              <a:t>Interfaces</a:t>
            </a:r>
            <a:endParaRPr>
              <a:solidFill>
                <a:schemeClr val="dk1"/>
              </a:solidFill>
            </a:endParaRPr>
          </a:p>
        </p:txBody>
      </p:sp>
      <p:sp>
        <p:nvSpPr>
          <p:cNvPr id="235" name="Google Shape;235;g115ffbfcb3d_0_109"/>
          <p:cNvSpPr txBox="1">
            <a:spLocks noGrp="1"/>
          </p:cNvSpPr>
          <p:nvPr>
            <p:ph type="body" idx="2"/>
          </p:nvPr>
        </p:nvSpPr>
        <p:spPr>
          <a:xfrm>
            <a:off x="480400" y="2623850"/>
            <a:ext cx="9694200" cy="4045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1"/>
              </a:spcBef>
              <a:spcAft>
                <a:spcPts val="0"/>
              </a:spcAft>
              <a:buNone/>
            </a:pPr>
            <a:r>
              <a:rPr lang="lt-LT" sz="1600">
                <a:solidFill>
                  <a:schemeClr val="dk1"/>
                </a:solidFill>
              </a:rPr>
              <a:t>We modify the existing car programme.</a:t>
            </a:r>
            <a:endParaRPr sz="1600">
              <a:solidFill>
                <a:schemeClr val="dk1"/>
              </a:solidFill>
            </a:endParaRPr>
          </a:p>
          <a:p>
            <a:pPr marL="0" lvl="0" indent="0" algn="l" rtl="0">
              <a:lnSpc>
                <a:spcPct val="90000"/>
              </a:lnSpc>
              <a:spcBef>
                <a:spcPts val="1001"/>
              </a:spcBef>
              <a:spcAft>
                <a:spcPts val="0"/>
              </a:spcAft>
              <a:buNone/>
            </a:pPr>
            <a:r>
              <a:rPr lang="lt-LT" sz="1600">
                <a:solidFill>
                  <a:schemeClr val="dk1"/>
                </a:solidFill>
              </a:rPr>
              <a:t>We won't need to move the existing code, just add new code.</a:t>
            </a:r>
            <a:endParaRPr sz="1600">
              <a:solidFill>
                <a:schemeClr val="dk1"/>
              </a:solidFill>
            </a:endParaRPr>
          </a:p>
          <a:p>
            <a:pPr marL="0" lvl="0" indent="0" algn="l" rtl="0">
              <a:lnSpc>
                <a:spcPct val="90000"/>
              </a:lnSpc>
              <a:spcBef>
                <a:spcPts val="1001"/>
              </a:spcBef>
              <a:spcAft>
                <a:spcPts val="0"/>
              </a:spcAft>
              <a:buNone/>
            </a:pPr>
            <a:r>
              <a:rPr lang="lt-LT" sz="1600">
                <a:solidFill>
                  <a:schemeClr val="dk1"/>
                </a:solidFill>
              </a:rPr>
              <a:t>We create a class BmwCarComparer and inherit the IComparer interface, specifying BmwCar as the data type.</a:t>
            </a:r>
            <a:endParaRPr sz="1600">
              <a:solidFill>
                <a:schemeClr val="dk1"/>
              </a:solidFill>
            </a:endParaRPr>
          </a:p>
          <a:p>
            <a:pPr marL="0" lvl="0" indent="0" algn="l" rtl="0">
              <a:lnSpc>
                <a:spcPct val="90000"/>
              </a:lnSpc>
              <a:spcBef>
                <a:spcPts val="1001"/>
              </a:spcBef>
              <a:spcAft>
                <a:spcPts val="0"/>
              </a:spcAft>
              <a:buNone/>
            </a:pPr>
            <a:endParaRPr sz="1600">
              <a:solidFill>
                <a:schemeClr val="dk1"/>
              </a:solidFill>
            </a:endParaRPr>
          </a:p>
          <a:p>
            <a:pPr marL="0" lvl="0" indent="0" algn="l" rtl="0">
              <a:lnSpc>
                <a:spcPct val="90000"/>
              </a:lnSpc>
              <a:spcBef>
                <a:spcPts val="1001"/>
              </a:spcBef>
              <a:spcAft>
                <a:spcPts val="0"/>
              </a:spcAft>
              <a:buNone/>
            </a:pPr>
            <a:r>
              <a:rPr lang="lt-LT" sz="1600">
                <a:solidFill>
                  <a:schemeClr val="dk1"/>
                </a:solidFill>
              </a:rPr>
              <a:t>We will have to implement the Compare method right away.</a:t>
            </a:r>
            <a:endParaRPr sz="1600">
              <a:solidFill>
                <a:schemeClr val="dk1"/>
              </a:solidFill>
            </a:endParaRPr>
          </a:p>
          <a:p>
            <a:pPr marL="0" lvl="0" indent="0" algn="l" rtl="0">
              <a:lnSpc>
                <a:spcPct val="90000"/>
              </a:lnSpc>
              <a:spcBef>
                <a:spcPts val="1001"/>
              </a:spcBef>
              <a:spcAft>
                <a:spcPts val="0"/>
              </a:spcAft>
              <a:buNone/>
            </a:pPr>
            <a:r>
              <a:rPr lang="lt-LT" sz="1600">
                <a:solidFill>
                  <a:schemeClr val="dk1"/>
                </a:solidFill>
              </a:rPr>
              <a:t>When implemented, we get an empty method with a throwable exception. </a:t>
            </a:r>
            <a:endParaRPr sz="1600">
              <a:solidFill>
                <a:schemeClr val="dk1"/>
              </a:solidFill>
            </a:endParaRPr>
          </a:p>
          <a:p>
            <a:pPr marL="0" lvl="0" indent="0" algn="l" rtl="0">
              <a:lnSpc>
                <a:spcPct val="90000"/>
              </a:lnSpc>
              <a:spcBef>
                <a:spcPts val="1001"/>
              </a:spcBef>
              <a:spcAft>
                <a:spcPts val="0"/>
              </a:spcAft>
              <a:buNone/>
            </a:pPr>
            <a:endParaRPr sz="1600">
              <a:solidFill>
                <a:schemeClr val="dk1"/>
              </a:solidFill>
            </a:endParaRPr>
          </a:p>
          <a:p>
            <a:pPr marL="0" lvl="0" indent="0" algn="l" rtl="0">
              <a:lnSpc>
                <a:spcPct val="90000"/>
              </a:lnSpc>
              <a:spcBef>
                <a:spcPts val="1001"/>
              </a:spcBef>
              <a:spcAft>
                <a:spcPts val="0"/>
              </a:spcAft>
              <a:buNone/>
            </a:pPr>
            <a:r>
              <a:rPr lang="lt-LT" sz="1600">
                <a:solidFill>
                  <a:schemeClr val="dk1"/>
                </a:solidFill>
              </a:rPr>
              <a:t>Let's say we want our list to be sortable</a:t>
            </a:r>
            <a:endParaRPr sz="1600">
              <a:solidFill>
                <a:schemeClr val="dk1"/>
              </a:solidFill>
            </a:endParaRPr>
          </a:p>
          <a:p>
            <a:pPr marL="0" lvl="0" indent="0" algn="l" rtl="0">
              <a:lnSpc>
                <a:spcPct val="90000"/>
              </a:lnSpc>
              <a:spcBef>
                <a:spcPts val="1001"/>
              </a:spcBef>
              <a:spcAft>
                <a:spcPts val="0"/>
              </a:spcAft>
              <a:buNone/>
            </a:pPr>
            <a:r>
              <a:rPr lang="lt-LT" sz="1600">
                <a:solidFill>
                  <a:schemeClr val="dk1"/>
                </a:solidFill>
              </a:rPr>
              <a:t>alphabetically by car model.</a:t>
            </a:r>
            <a:endParaRPr sz="1600">
              <a:solidFill>
                <a:schemeClr val="dk1"/>
              </a:solidFill>
            </a:endParaRPr>
          </a:p>
          <a:p>
            <a:pPr marL="0" lvl="0" indent="0" algn="l" rtl="0">
              <a:lnSpc>
                <a:spcPct val="90000"/>
              </a:lnSpc>
              <a:spcBef>
                <a:spcPts val="1001"/>
              </a:spcBef>
              <a:spcAft>
                <a:spcPts val="0"/>
              </a:spcAft>
              <a:buNone/>
            </a:pPr>
            <a:endParaRPr sz="1600">
              <a:solidFill>
                <a:schemeClr val="dk1"/>
              </a:solidFill>
            </a:endParaRPr>
          </a:p>
          <a:p>
            <a:pPr marL="0" lvl="0" indent="0" algn="l" rtl="0">
              <a:lnSpc>
                <a:spcPct val="90000"/>
              </a:lnSpc>
              <a:spcBef>
                <a:spcPts val="1001"/>
              </a:spcBef>
              <a:spcAft>
                <a:spcPts val="0"/>
              </a:spcAft>
              <a:buNone/>
            </a:pPr>
            <a:r>
              <a:rPr lang="lt-LT" sz="1600">
                <a:solidFill>
                  <a:schemeClr val="dk1"/>
                </a:solidFill>
              </a:rPr>
              <a:t>Compare method return is written as follows: </a:t>
            </a:r>
            <a:endParaRPr sz="1600">
              <a:solidFill>
                <a:schemeClr val="dk1"/>
              </a:solidFill>
            </a:endParaRPr>
          </a:p>
        </p:txBody>
      </p:sp>
      <p:sp>
        <p:nvSpPr>
          <p:cNvPr id="236" name="Google Shape;236;g115ffbfcb3d_0_109"/>
          <p:cNvSpPr txBox="1"/>
          <p:nvPr/>
        </p:nvSpPr>
        <p:spPr>
          <a:xfrm>
            <a:off x="4666450" y="6391400"/>
            <a:ext cx="740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237" name="Google Shape;237;g115ffbfcb3d_0_109"/>
          <p:cNvPicPr preferRelativeResize="0"/>
          <p:nvPr/>
        </p:nvPicPr>
        <p:blipFill>
          <a:blip r:embed="rId3">
            <a:alphaModFix/>
          </a:blip>
          <a:stretch>
            <a:fillRect/>
          </a:stretch>
        </p:blipFill>
        <p:spPr>
          <a:xfrm>
            <a:off x="5112700" y="3728050"/>
            <a:ext cx="3771900" cy="295275"/>
          </a:xfrm>
          <a:prstGeom prst="rect">
            <a:avLst/>
          </a:prstGeom>
          <a:noFill/>
          <a:ln>
            <a:noFill/>
          </a:ln>
        </p:spPr>
      </p:pic>
      <p:pic>
        <p:nvPicPr>
          <p:cNvPr id="238" name="Google Shape;238;g115ffbfcb3d_0_109"/>
          <p:cNvPicPr preferRelativeResize="0"/>
          <p:nvPr/>
        </p:nvPicPr>
        <p:blipFill>
          <a:blip r:embed="rId4">
            <a:alphaModFix/>
          </a:blip>
          <a:stretch>
            <a:fillRect/>
          </a:stretch>
        </p:blipFill>
        <p:spPr>
          <a:xfrm>
            <a:off x="6331541" y="5025475"/>
            <a:ext cx="3971925" cy="857250"/>
          </a:xfrm>
          <a:prstGeom prst="rect">
            <a:avLst/>
          </a:prstGeom>
          <a:noFill/>
          <a:ln>
            <a:noFill/>
          </a:ln>
        </p:spPr>
      </p:pic>
      <p:pic>
        <p:nvPicPr>
          <p:cNvPr id="239" name="Google Shape;239;g115ffbfcb3d_0_109"/>
          <p:cNvPicPr preferRelativeResize="0"/>
          <p:nvPr/>
        </p:nvPicPr>
        <p:blipFill>
          <a:blip r:embed="rId5">
            <a:alphaModFix/>
          </a:blip>
          <a:stretch>
            <a:fillRect/>
          </a:stretch>
        </p:blipFill>
        <p:spPr>
          <a:xfrm>
            <a:off x="4805916" y="6331550"/>
            <a:ext cx="3219450" cy="295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g115ffbfcb3d_0_119"/>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IComparer&lt;&gt; Example</a:t>
            </a:r>
            <a:endParaRPr/>
          </a:p>
        </p:txBody>
      </p:sp>
      <p:sp>
        <p:nvSpPr>
          <p:cNvPr id="245" name="Google Shape;245;g115ffbfcb3d_0_119"/>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300"/>
              <a:buFont typeface="Arial"/>
              <a:buNone/>
            </a:pPr>
            <a:r>
              <a:rPr lang="lt-LT" sz="1400">
                <a:solidFill>
                  <a:schemeClr val="dk1"/>
                </a:solidFill>
              </a:rPr>
              <a:t>Interfaces</a:t>
            </a:r>
            <a:endParaRPr>
              <a:solidFill>
                <a:schemeClr val="dk1"/>
              </a:solidFill>
            </a:endParaRPr>
          </a:p>
        </p:txBody>
      </p:sp>
      <p:pic>
        <p:nvPicPr>
          <p:cNvPr id="246" name="Google Shape;246;g115ffbfcb3d_0_119"/>
          <p:cNvPicPr preferRelativeResize="0"/>
          <p:nvPr/>
        </p:nvPicPr>
        <p:blipFill>
          <a:blip r:embed="rId3">
            <a:alphaModFix/>
          </a:blip>
          <a:stretch>
            <a:fillRect/>
          </a:stretch>
        </p:blipFill>
        <p:spPr>
          <a:xfrm>
            <a:off x="2691033" y="3878425"/>
            <a:ext cx="6379625" cy="1957550"/>
          </a:xfrm>
          <a:prstGeom prst="rect">
            <a:avLst/>
          </a:prstGeom>
          <a:noFill/>
          <a:ln>
            <a:noFill/>
          </a:ln>
        </p:spPr>
      </p:pic>
      <p:sp>
        <p:nvSpPr>
          <p:cNvPr id="247" name="Google Shape;247;g115ffbfcb3d_0_119"/>
          <p:cNvSpPr txBox="1">
            <a:spLocks noGrp="1"/>
          </p:cNvSpPr>
          <p:nvPr>
            <p:ph type="body" idx="2"/>
          </p:nvPr>
        </p:nvSpPr>
        <p:spPr>
          <a:xfrm>
            <a:off x="480400" y="2623850"/>
            <a:ext cx="9694200" cy="4045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1"/>
              </a:spcBef>
              <a:spcAft>
                <a:spcPts val="0"/>
              </a:spcAft>
              <a:buNone/>
            </a:pPr>
            <a:r>
              <a:rPr lang="lt-LT" sz="1600">
                <a:solidFill>
                  <a:schemeClr val="dk1"/>
                </a:solidFill>
              </a:rPr>
              <a:t>The principle of the IComparer Compare() method is to return -1 0 or 1 according to the condition, which the interface uses to find out whether the value is less than or greater than.</a:t>
            </a:r>
            <a:endParaRPr sz="16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g115ffbfcb3d_0_136"/>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IComparer&lt;&gt; Example</a:t>
            </a:r>
            <a:endParaRPr/>
          </a:p>
        </p:txBody>
      </p:sp>
      <p:sp>
        <p:nvSpPr>
          <p:cNvPr id="253" name="Google Shape;253;g115ffbfcb3d_0_136"/>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300"/>
              <a:buFont typeface="Arial"/>
              <a:buNone/>
            </a:pPr>
            <a:r>
              <a:rPr lang="lt-LT" sz="1400">
                <a:solidFill>
                  <a:schemeClr val="dk1"/>
                </a:solidFill>
              </a:rPr>
              <a:t>Interfaces</a:t>
            </a:r>
            <a:endParaRPr>
              <a:solidFill>
                <a:schemeClr val="dk1"/>
              </a:solidFill>
            </a:endParaRPr>
          </a:p>
        </p:txBody>
      </p:sp>
      <p:sp>
        <p:nvSpPr>
          <p:cNvPr id="254" name="Google Shape;254;g115ffbfcb3d_0_136"/>
          <p:cNvSpPr txBox="1">
            <a:spLocks noGrp="1"/>
          </p:cNvSpPr>
          <p:nvPr>
            <p:ph type="body" idx="2"/>
          </p:nvPr>
        </p:nvSpPr>
        <p:spPr>
          <a:xfrm>
            <a:off x="480400" y="2623850"/>
            <a:ext cx="9694200" cy="4045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1"/>
              </a:spcBef>
              <a:spcAft>
                <a:spcPts val="0"/>
              </a:spcAft>
              <a:buNone/>
            </a:pPr>
            <a:r>
              <a:rPr lang="lt-LT" sz="1600">
                <a:solidFill>
                  <a:schemeClr val="dk1"/>
                </a:solidFill>
              </a:rPr>
              <a:t>Let's create a list of bmwCar objects.</a:t>
            </a:r>
            <a:endParaRPr sz="1600">
              <a:solidFill>
                <a:schemeClr val="dk1"/>
              </a:solidFill>
            </a:endParaRPr>
          </a:p>
          <a:p>
            <a:pPr marL="0" lvl="0" indent="0" algn="l" rtl="0">
              <a:lnSpc>
                <a:spcPct val="90000"/>
              </a:lnSpc>
              <a:spcBef>
                <a:spcPts val="1001"/>
              </a:spcBef>
              <a:spcAft>
                <a:spcPts val="0"/>
              </a:spcAft>
              <a:buNone/>
            </a:pPr>
            <a:endParaRPr sz="1600">
              <a:solidFill>
                <a:schemeClr val="dk1"/>
              </a:solidFill>
            </a:endParaRPr>
          </a:p>
          <a:p>
            <a:pPr marL="0" lvl="0" indent="0" algn="l" rtl="0">
              <a:lnSpc>
                <a:spcPct val="90000"/>
              </a:lnSpc>
              <a:spcBef>
                <a:spcPts val="1001"/>
              </a:spcBef>
              <a:spcAft>
                <a:spcPts val="0"/>
              </a:spcAft>
              <a:buNone/>
            </a:pPr>
            <a:r>
              <a:rPr lang="lt-LT" sz="1600">
                <a:solidFill>
                  <a:schemeClr val="dk1"/>
                </a:solidFill>
              </a:rPr>
              <a:t>Then let's create a new comparer and use it to sort the list.</a:t>
            </a:r>
            <a:endParaRPr sz="1600">
              <a:solidFill>
                <a:schemeClr val="dk1"/>
              </a:solidFill>
            </a:endParaRPr>
          </a:p>
          <a:p>
            <a:pPr marL="0" lvl="0" indent="0" algn="l" rtl="0">
              <a:lnSpc>
                <a:spcPct val="90000"/>
              </a:lnSpc>
              <a:spcBef>
                <a:spcPts val="1001"/>
              </a:spcBef>
              <a:spcAft>
                <a:spcPts val="0"/>
              </a:spcAft>
              <a:buNone/>
            </a:pPr>
            <a:endParaRPr sz="1600">
              <a:solidFill>
                <a:schemeClr val="dk1"/>
              </a:solidFill>
            </a:endParaRPr>
          </a:p>
          <a:p>
            <a:pPr marL="0" lvl="0" indent="0" algn="l" rtl="0">
              <a:lnSpc>
                <a:spcPct val="90000"/>
              </a:lnSpc>
              <a:spcBef>
                <a:spcPts val="1001"/>
              </a:spcBef>
              <a:spcAft>
                <a:spcPts val="0"/>
              </a:spcAft>
              <a:buNone/>
            </a:pPr>
            <a:r>
              <a:rPr lang="lt-LT" sz="1600">
                <a:solidFill>
                  <a:schemeClr val="dk1"/>
                </a:solidFill>
              </a:rPr>
              <a:t>Start the app and make sure the list</a:t>
            </a:r>
            <a:endParaRPr sz="1600">
              <a:solidFill>
                <a:schemeClr val="dk1"/>
              </a:solidFill>
            </a:endParaRPr>
          </a:p>
          <a:p>
            <a:pPr marL="0" lvl="0" indent="0" algn="l" rtl="0">
              <a:lnSpc>
                <a:spcPct val="90000"/>
              </a:lnSpc>
              <a:spcBef>
                <a:spcPts val="1001"/>
              </a:spcBef>
              <a:spcAft>
                <a:spcPts val="0"/>
              </a:spcAft>
              <a:buNone/>
            </a:pPr>
            <a:r>
              <a:rPr lang="lt-LT" sz="1600">
                <a:solidFill>
                  <a:schemeClr val="dk1"/>
                </a:solidFill>
              </a:rPr>
              <a:t>is sorted alphabetically by machine model.</a:t>
            </a:r>
            <a:endParaRPr sz="1600">
              <a:solidFill>
                <a:schemeClr val="dk1"/>
              </a:solidFill>
            </a:endParaRPr>
          </a:p>
          <a:p>
            <a:pPr marL="0" lvl="0" indent="0" algn="l" rtl="0">
              <a:lnSpc>
                <a:spcPct val="90000"/>
              </a:lnSpc>
              <a:spcBef>
                <a:spcPts val="1001"/>
              </a:spcBef>
              <a:spcAft>
                <a:spcPts val="0"/>
              </a:spcAft>
              <a:buNone/>
            </a:pPr>
            <a:endParaRPr sz="1600">
              <a:solidFill>
                <a:schemeClr val="dk1"/>
              </a:solidFill>
            </a:endParaRPr>
          </a:p>
          <a:p>
            <a:pPr marL="0" lvl="0" indent="0" algn="l" rtl="0">
              <a:lnSpc>
                <a:spcPct val="90000"/>
              </a:lnSpc>
              <a:spcBef>
                <a:spcPts val="1001"/>
              </a:spcBef>
              <a:spcAft>
                <a:spcPts val="0"/>
              </a:spcAft>
              <a:buNone/>
            </a:pPr>
            <a:endParaRPr sz="1600">
              <a:solidFill>
                <a:schemeClr val="dk1"/>
              </a:solidFill>
            </a:endParaRPr>
          </a:p>
        </p:txBody>
      </p:sp>
      <p:sp>
        <p:nvSpPr>
          <p:cNvPr id="255" name="Google Shape;255;g115ffbfcb3d_0_136"/>
          <p:cNvSpPr txBox="1"/>
          <p:nvPr/>
        </p:nvSpPr>
        <p:spPr>
          <a:xfrm>
            <a:off x="4666450" y="6391400"/>
            <a:ext cx="740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256" name="Google Shape;256;g115ffbfcb3d_0_136"/>
          <p:cNvPicPr preferRelativeResize="0"/>
          <p:nvPr/>
        </p:nvPicPr>
        <p:blipFill>
          <a:blip r:embed="rId3">
            <a:alphaModFix/>
          </a:blip>
          <a:stretch>
            <a:fillRect/>
          </a:stretch>
        </p:blipFill>
        <p:spPr>
          <a:xfrm>
            <a:off x="4365600" y="2671900"/>
            <a:ext cx="7440174" cy="340625"/>
          </a:xfrm>
          <a:prstGeom prst="rect">
            <a:avLst/>
          </a:prstGeom>
          <a:noFill/>
          <a:ln>
            <a:noFill/>
          </a:ln>
        </p:spPr>
      </p:pic>
      <p:pic>
        <p:nvPicPr>
          <p:cNvPr id="257" name="Google Shape;257;g115ffbfcb3d_0_136"/>
          <p:cNvPicPr preferRelativeResize="0"/>
          <p:nvPr/>
        </p:nvPicPr>
        <p:blipFill>
          <a:blip r:embed="rId4">
            <a:alphaModFix/>
          </a:blip>
          <a:stretch>
            <a:fillRect/>
          </a:stretch>
        </p:blipFill>
        <p:spPr>
          <a:xfrm>
            <a:off x="5921650" y="3959013"/>
            <a:ext cx="5791200" cy="1485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g115ffbfcb3d_0_149"/>
          <p:cNvSpPr txBox="1">
            <a:spLocks noGrp="1"/>
          </p:cNvSpPr>
          <p:nvPr>
            <p:ph type="body" idx="1"/>
          </p:nvPr>
        </p:nvSpPr>
        <p:spPr>
          <a:xfrm>
            <a:off x="480390" y="460649"/>
            <a:ext cx="5615700" cy="453900"/>
          </a:xfrm>
          <a:prstGeom prst="rect">
            <a:avLst/>
          </a:prstGeom>
          <a:noFill/>
          <a:ln>
            <a:noFill/>
          </a:ln>
        </p:spPr>
        <p:txBody>
          <a:bodyPr spcFirstLastPara="1" wrap="square" lIns="45700" tIns="45700" rIns="45700" bIns="45700" anchor="t" anchorCtr="0">
            <a:normAutofit/>
          </a:bodyPr>
          <a:lstStyle/>
          <a:p>
            <a:pPr marL="0" lvl="0" indent="0" algn="l" rtl="0">
              <a:spcBef>
                <a:spcPts val="0"/>
              </a:spcBef>
              <a:spcAft>
                <a:spcPts val="0"/>
              </a:spcAft>
              <a:buClr>
                <a:srgbClr val="000000"/>
              </a:buClr>
              <a:buSzPts val="1300"/>
              <a:buFont typeface="Arial"/>
              <a:buNone/>
            </a:pPr>
            <a:r>
              <a:rPr lang="lt-LT"/>
              <a:t>Interfaces</a:t>
            </a:r>
            <a:endParaRPr/>
          </a:p>
        </p:txBody>
      </p:sp>
      <p:grpSp>
        <p:nvGrpSpPr>
          <p:cNvPr id="263" name="Google Shape;263;g115ffbfcb3d_0_149"/>
          <p:cNvGrpSpPr/>
          <p:nvPr/>
        </p:nvGrpSpPr>
        <p:grpSpPr>
          <a:xfrm>
            <a:off x="480002" y="898237"/>
            <a:ext cx="1835100" cy="464100"/>
            <a:chOff x="0" y="0"/>
            <a:chExt cx="1835100" cy="464100"/>
          </a:xfrm>
        </p:grpSpPr>
        <p:sp>
          <p:nvSpPr>
            <p:cNvPr id="264" name="Google Shape;264;g115ffbfcb3d_0_149"/>
            <p:cNvSpPr/>
            <p:nvPr/>
          </p:nvSpPr>
          <p:spPr>
            <a:xfrm>
              <a:off x="0" y="0"/>
              <a:ext cx="1835100" cy="464100"/>
            </a:xfrm>
            <a:prstGeom prst="roundRect">
              <a:avLst>
                <a:gd name="adj" fmla="val 50000"/>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E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5" name="Google Shape;265;g115ffbfcb3d_0_149"/>
            <p:cNvSpPr txBox="1"/>
            <p:nvPr/>
          </p:nvSpPr>
          <p:spPr>
            <a:xfrm>
              <a:off x="113705" y="62841"/>
              <a:ext cx="1607700" cy="33870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EFFFF"/>
                </a:buClr>
                <a:buSzPts val="1600"/>
                <a:buFont typeface="Arial"/>
                <a:buNone/>
              </a:pPr>
              <a:r>
                <a:rPr lang="lt-LT" sz="1600" b="1" i="0" u="none" strike="noStrike" cap="none">
                  <a:solidFill>
                    <a:srgbClr val="FEFFFF"/>
                  </a:solidFill>
                  <a:latin typeface="Arial"/>
                  <a:ea typeface="Arial"/>
                  <a:cs typeface="Arial"/>
                  <a:sym typeface="Arial"/>
                </a:rPr>
                <a:t>Task </a:t>
              </a:r>
              <a:r>
                <a:rPr lang="lt-LT" sz="1600" b="1">
                  <a:solidFill>
                    <a:srgbClr val="FEFFFF"/>
                  </a:solidFill>
                </a:rPr>
                <a:t>3</a:t>
              </a:r>
              <a:endParaRPr sz="1600" b="1" i="0" u="none" strike="noStrike" cap="none">
                <a:solidFill>
                  <a:srgbClr val="FEFFFF"/>
                </a:solidFill>
                <a:latin typeface="Arial"/>
                <a:ea typeface="Arial"/>
                <a:cs typeface="Arial"/>
                <a:sym typeface="Arial"/>
              </a:endParaRPr>
            </a:p>
          </p:txBody>
        </p:sp>
      </p:grpSp>
      <p:pic>
        <p:nvPicPr>
          <p:cNvPr id="266" name="Google Shape;266;g115ffbfcb3d_0_149" descr="Picture Placeholder 2"/>
          <p:cNvPicPr preferRelativeResize="0">
            <a:picLocks noGrp="1"/>
          </p:cNvPicPr>
          <p:nvPr>
            <p:ph type="pic" idx="2"/>
          </p:nvPr>
        </p:nvPicPr>
        <p:blipFill rotWithShape="1">
          <a:blip r:embed="rId3">
            <a:alphaModFix/>
          </a:blip>
          <a:srcRect/>
          <a:stretch/>
        </p:blipFill>
        <p:spPr>
          <a:xfrm>
            <a:off x="480002" y="1441475"/>
            <a:ext cx="11231996" cy="5228266"/>
          </a:xfrm>
          <a:prstGeom prst="rect">
            <a:avLst/>
          </a:prstGeom>
          <a:noFill/>
          <a:ln>
            <a:noFill/>
          </a:ln>
        </p:spPr>
      </p:pic>
      <p:sp>
        <p:nvSpPr>
          <p:cNvPr id="267" name="Google Shape;267;g115ffbfcb3d_0_149"/>
          <p:cNvSpPr txBox="1"/>
          <p:nvPr/>
        </p:nvSpPr>
        <p:spPr>
          <a:xfrm>
            <a:off x="594095" y="1832383"/>
            <a:ext cx="10719300" cy="456510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50000"/>
              </a:lnSpc>
              <a:spcBef>
                <a:spcPts val="0"/>
              </a:spcBef>
              <a:spcAft>
                <a:spcPts val="0"/>
              </a:spcAft>
              <a:buClr>
                <a:schemeClr val="dk1"/>
              </a:buClr>
              <a:buSzPts val="1100"/>
              <a:buFont typeface="Arial"/>
              <a:buChar char="−"/>
            </a:pPr>
            <a:r>
              <a:rPr lang="lt-LT">
                <a:solidFill>
                  <a:schemeClr val="dk1"/>
                </a:solidFill>
                <a:latin typeface="Courier New"/>
                <a:ea typeface="Courier New"/>
                <a:cs typeface="Courier New"/>
                <a:sym typeface="Courier New"/>
              </a:rPr>
              <a:t>Implement the IComparer interface for other car types.</a:t>
            </a:r>
            <a:endParaRPr>
              <a:solidFill>
                <a:schemeClr val="dk1"/>
              </a:solidFill>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7"/>
          <p:cNvSpPr/>
          <p:nvPr/>
        </p:nvSpPr>
        <p:spPr>
          <a:xfrm>
            <a:off x="480240" y="460800"/>
            <a:ext cx="5614920" cy="45288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chemeClr val="dk1"/>
              </a:buClr>
              <a:buSzPts val="1300"/>
              <a:buFont typeface="Arial"/>
              <a:buNone/>
            </a:pPr>
            <a:r>
              <a:rPr lang="lt-LT">
                <a:solidFill>
                  <a:schemeClr val="dk1"/>
                </a:solidFill>
              </a:rPr>
              <a:t>Interfaces</a:t>
            </a:r>
            <a:endParaRPr sz="1300">
              <a:solidFill>
                <a:schemeClr val="dk1"/>
              </a:solidFill>
            </a:endParaRPr>
          </a:p>
        </p:txBody>
      </p:sp>
      <p:sp>
        <p:nvSpPr>
          <p:cNvPr id="273" name="Google Shape;273;p7"/>
          <p:cNvSpPr/>
          <p:nvPr/>
        </p:nvSpPr>
        <p:spPr>
          <a:xfrm>
            <a:off x="3281760" y="1821960"/>
            <a:ext cx="3750120" cy="329040"/>
          </a:xfrm>
          <a:prstGeom prst="rect">
            <a:avLst/>
          </a:prstGeom>
          <a:noFill/>
          <a:ln>
            <a:noFill/>
          </a:ln>
        </p:spPr>
        <p:txBody>
          <a:bodyPr spcFirstLastPara="1" wrap="square" lIns="45700" tIns="45700" rIns="45700" bIns="45700" anchor="t" anchorCtr="0">
            <a:normAutofit/>
          </a:bodyPr>
          <a:lstStyle/>
          <a:p>
            <a:pPr marL="0" marR="0" lvl="0" indent="0" algn="l" rtl="0">
              <a:lnSpc>
                <a:spcPct val="90000"/>
              </a:lnSpc>
              <a:spcBef>
                <a:spcPts val="0"/>
              </a:spcBef>
              <a:spcAft>
                <a:spcPts val="0"/>
              </a:spcAft>
              <a:buClr>
                <a:srgbClr val="000000"/>
              </a:buClr>
              <a:buSzPts val="1600"/>
              <a:buFont typeface="Arial"/>
              <a:buNone/>
            </a:pPr>
            <a:r>
              <a:rPr lang="lt-LT" sz="1600" b="1"/>
              <a:t>Interfaces and IComparable</a:t>
            </a:r>
            <a:endParaRPr sz="1600" b="0" i="0" u="none" strike="noStrike" cap="none">
              <a:solidFill>
                <a:srgbClr val="000000"/>
              </a:solidFill>
              <a:latin typeface="Arial"/>
              <a:ea typeface="Arial"/>
              <a:cs typeface="Arial"/>
              <a:sym typeface="Arial"/>
            </a:endParaRPr>
          </a:p>
        </p:txBody>
      </p:sp>
      <p:sp>
        <p:nvSpPr>
          <p:cNvPr id="274" name="Google Shape;274;p7"/>
          <p:cNvSpPr/>
          <p:nvPr/>
        </p:nvSpPr>
        <p:spPr>
          <a:xfrm>
            <a:off x="3281760" y="2171520"/>
            <a:ext cx="3750120" cy="503640"/>
          </a:xfrm>
          <a:prstGeom prst="rect">
            <a:avLst/>
          </a:prstGeom>
          <a:noFill/>
          <a:ln>
            <a:noFill/>
          </a:ln>
        </p:spPr>
        <p:txBody>
          <a:bodyPr spcFirstLastPara="1" wrap="square" lIns="45700" tIns="45700" rIns="45700" bIns="45700" anchor="t" anchorCtr="0">
            <a:normAutofit/>
          </a:bodyPr>
          <a:lstStyle/>
          <a:p>
            <a:pPr marL="0" marR="0" lvl="0" indent="0" algn="l" rtl="0">
              <a:lnSpc>
                <a:spcPct val="90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p:txBody>
      </p:sp>
      <p:sp>
        <p:nvSpPr>
          <p:cNvPr id="275" name="Google Shape;275;p7"/>
          <p:cNvSpPr/>
          <p:nvPr/>
        </p:nvSpPr>
        <p:spPr>
          <a:xfrm>
            <a:off x="480240" y="5032080"/>
            <a:ext cx="2342880" cy="1364400"/>
          </a:xfrm>
          <a:prstGeom prst="rect">
            <a:avLst/>
          </a:prstGeom>
          <a:noFill/>
          <a:ln>
            <a:noFill/>
          </a:ln>
        </p:spPr>
        <p:txBody>
          <a:bodyPr spcFirstLastPara="1" wrap="square" lIns="45700" tIns="45000" rIns="45700" bIns="45000" anchor="b" anchorCtr="0">
            <a:noAutofit/>
          </a:bodyPr>
          <a:lstStyle/>
          <a:p>
            <a:pPr marL="0" marR="0" lvl="0" indent="0" algn="l" rtl="0">
              <a:lnSpc>
                <a:spcPct val="90000"/>
              </a:lnSpc>
              <a:spcBef>
                <a:spcPts val="0"/>
              </a:spcBef>
              <a:spcAft>
                <a:spcPts val="0"/>
              </a:spcAft>
              <a:buClr>
                <a:srgbClr val="000000"/>
              </a:buClr>
              <a:buSzPts val="3000"/>
              <a:buFont typeface="Arial"/>
              <a:buNone/>
            </a:pPr>
            <a:r>
              <a:rPr lang="lt-LT" sz="3000" b="1" i="0" u="none" strike="noStrike" cap="none">
                <a:solidFill>
                  <a:srgbClr val="000000"/>
                </a:solidFill>
                <a:latin typeface="Arial"/>
                <a:ea typeface="Arial"/>
                <a:cs typeface="Arial"/>
                <a:sym typeface="Arial"/>
              </a:rPr>
              <a:t>Useful information</a:t>
            </a:r>
            <a:endParaRPr sz="3000" b="0" i="0" u="none" strike="noStrike" cap="none">
              <a:solidFill>
                <a:srgbClr val="000000"/>
              </a:solidFill>
              <a:latin typeface="Arial"/>
              <a:ea typeface="Arial"/>
              <a:cs typeface="Arial"/>
              <a:sym typeface="Arial"/>
            </a:endParaRPr>
          </a:p>
        </p:txBody>
      </p:sp>
      <p:sp>
        <p:nvSpPr>
          <p:cNvPr id="276" name="Google Shape;276;p7"/>
          <p:cNvSpPr/>
          <p:nvPr/>
        </p:nvSpPr>
        <p:spPr>
          <a:xfrm>
            <a:off x="7503475" y="1821940"/>
            <a:ext cx="4207200" cy="1560900"/>
          </a:xfrm>
          <a:prstGeom prst="rect">
            <a:avLst/>
          </a:prstGeom>
          <a:noFill/>
          <a:ln>
            <a:noFill/>
          </a:ln>
        </p:spPr>
        <p:txBody>
          <a:bodyPr spcFirstLastPara="1" wrap="square" lIns="45700" tIns="45700" rIns="45700" bIns="45700" anchor="t" anchorCtr="0">
            <a:normAutofit/>
          </a:bodyPr>
          <a:lstStyle/>
          <a:p>
            <a:pPr marL="0" marR="0" lvl="0" indent="0" algn="l" rtl="0">
              <a:lnSpc>
                <a:spcPct val="90000"/>
              </a:lnSpc>
              <a:spcBef>
                <a:spcPts val="0"/>
              </a:spcBef>
              <a:spcAft>
                <a:spcPts val="0"/>
              </a:spcAft>
              <a:buClr>
                <a:srgbClr val="000000"/>
              </a:buClr>
              <a:buSzPts val="1600"/>
              <a:buFont typeface="Arial"/>
              <a:buNone/>
            </a:pPr>
            <a:r>
              <a:rPr lang="lt-LT" sz="1600" u="sng">
                <a:solidFill>
                  <a:schemeClr val="hlink"/>
                </a:solidFill>
                <a:hlinkClick r:id="rId3"/>
              </a:rPr>
              <a:t>https://docs.microsoft.com/en-us/dotnet/csharp/language-reference/keywords/interface</a:t>
            </a:r>
            <a:endParaRPr sz="1600"/>
          </a:p>
          <a:p>
            <a:pPr marL="0" marR="0" lvl="0" indent="0" algn="l" rtl="0">
              <a:lnSpc>
                <a:spcPct val="90000"/>
              </a:lnSpc>
              <a:spcBef>
                <a:spcPts val="0"/>
              </a:spcBef>
              <a:spcAft>
                <a:spcPts val="0"/>
              </a:spcAft>
              <a:buClr>
                <a:srgbClr val="000000"/>
              </a:buClr>
              <a:buSzPts val="1600"/>
              <a:buFont typeface="Arial"/>
              <a:buNone/>
            </a:pPr>
            <a:endParaRPr sz="1600"/>
          </a:p>
          <a:p>
            <a:pPr marL="0" marR="0" lvl="0" indent="0" algn="l" rtl="0">
              <a:lnSpc>
                <a:spcPct val="90000"/>
              </a:lnSpc>
              <a:spcBef>
                <a:spcPts val="0"/>
              </a:spcBef>
              <a:spcAft>
                <a:spcPts val="0"/>
              </a:spcAft>
              <a:buClr>
                <a:srgbClr val="000000"/>
              </a:buClr>
              <a:buSzPts val="1600"/>
              <a:buFont typeface="Arial"/>
              <a:buNone/>
            </a:pPr>
            <a:r>
              <a:rPr lang="lt-LT" sz="1600"/>
              <a:t>https://docs.microsoft.com/en-us/dotnet/api/system.collections.icomparer?view=net-6.0</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300"/>
              <a:buFont typeface="Arial"/>
              <a:buNone/>
            </a:pPr>
            <a:r>
              <a:rPr lang="lt-LT"/>
              <a:t>Lecture title</a:t>
            </a:r>
            <a:endParaRPr/>
          </a:p>
        </p:txBody>
      </p:sp>
      <p:sp>
        <p:nvSpPr>
          <p:cNvPr id="137" name="Google Shape;137;p2"/>
          <p:cNvSpPr txBox="1">
            <a:spLocks noGrp="1"/>
          </p:cNvSpPr>
          <p:nvPr>
            <p:ph type="title"/>
          </p:nvPr>
        </p:nvSpPr>
        <p:spPr>
          <a:xfrm>
            <a:off x="480391" y="1371705"/>
            <a:ext cx="5153927" cy="1365253"/>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3000"/>
              <a:buFont typeface="Arial"/>
              <a:buNone/>
            </a:pPr>
            <a:r>
              <a:rPr lang="lt-LT"/>
              <a:t>Today you will learn</a:t>
            </a:r>
            <a:endParaRPr/>
          </a:p>
        </p:txBody>
      </p:sp>
      <p:sp>
        <p:nvSpPr>
          <p:cNvPr id="138" name="Google Shape;138;p2"/>
          <p:cNvSpPr txBox="1">
            <a:spLocks noGrp="1"/>
          </p:cNvSpPr>
          <p:nvPr>
            <p:ph type="body" idx="2"/>
          </p:nvPr>
        </p:nvSpPr>
        <p:spPr>
          <a:xfrm>
            <a:off x="1398588" y="3193409"/>
            <a:ext cx="4235700" cy="9018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600"/>
              <a:buFont typeface="Arial"/>
              <a:buNone/>
            </a:pPr>
            <a:r>
              <a:rPr lang="lt-LT"/>
              <a:t>What are interfaces?</a:t>
            </a:r>
            <a:endParaRPr/>
          </a:p>
        </p:txBody>
      </p:sp>
      <p:sp>
        <p:nvSpPr>
          <p:cNvPr id="139" name="Google Shape;139;p2"/>
          <p:cNvSpPr txBox="1">
            <a:spLocks noGrp="1"/>
          </p:cNvSpPr>
          <p:nvPr>
            <p:ph type="body" idx="3"/>
          </p:nvPr>
        </p:nvSpPr>
        <p:spPr>
          <a:xfrm>
            <a:off x="1398588" y="4336410"/>
            <a:ext cx="4235730" cy="901701"/>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600"/>
              <a:buFont typeface="Arial"/>
              <a:buNone/>
            </a:pPr>
            <a:r>
              <a:rPr lang="lt-LT" dirty="0"/>
              <a:t>How to use the </a:t>
            </a:r>
            <a:r>
              <a:rPr lang="lt-LT" dirty="0" err="1"/>
              <a:t>IComparable interface</a:t>
            </a:r>
            <a:r>
              <a:rPr lang="lt-LT" dirty="0"/>
              <a:t>?</a:t>
            </a:r>
            <a:endParaRPr dirty="0"/>
          </a:p>
        </p:txBody>
      </p:sp>
      <p:grpSp>
        <p:nvGrpSpPr>
          <p:cNvPr id="140" name="Google Shape;140;p2"/>
          <p:cNvGrpSpPr/>
          <p:nvPr/>
        </p:nvGrpSpPr>
        <p:grpSpPr>
          <a:xfrm>
            <a:off x="480390" y="3193409"/>
            <a:ext cx="731478" cy="731478"/>
            <a:chOff x="0" y="0"/>
            <a:chExt cx="731476" cy="731476"/>
          </a:xfrm>
        </p:grpSpPr>
        <p:sp>
          <p:nvSpPr>
            <p:cNvPr id="141" name="Google Shape;141;p2"/>
            <p:cNvSpPr/>
            <p:nvPr/>
          </p:nvSpPr>
          <p:spPr>
            <a:xfrm>
              <a:off x="0" y="0"/>
              <a:ext cx="731476" cy="731476"/>
            </a:xfrm>
            <a:prstGeom prst="ellipse">
              <a:avLst/>
            </a:prstGeom>
            <a:solidFill>
              <a:srgbClr val="191919"/>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E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2" name="Google Shape;142;p2"/>
            <p:cNvSpPr txBox="1"/>
            <p:nvPr/>
          </p:nvSpPr>
          <p:spPr>
            <a:xfrm>
              <a:off x="152842" y="178122"/>
              <a:ext cx="425792" cy="375232"/>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EFFFF"/>
                </a:buClr>
                <a:buSzPts val="2000"/>
                <a:buFont typeface="Arial"/>
                <a:buNone/>
              </a:pPr>
              <a:r>
                <a:rPr lang="lt-LT" sz="2000" b="0" i="0" u="none" strike="noStrike" cap="none">
                  <a:solidFill>
                    <a:srgbClr val="FEFFFF"/>
                  </a:solidFill>
                  <a:latin typeface="Arial"/>
                  <a:ea typeface="Arial"/>
                  <a:cs typeface="Arial"/>
                  <a:sym typeface="Arial"/>
                </a:rPr>
                <a:t>01</a:t>
              </a:r>
              <a:endParaRPr/>
            </a:p>
          </p:txBody>
        </p:sp>
      </p:grpSp>
      <p:grpSp>
        <p:nvGrpSpPr>
          <p:cNvPr id="143" name="Google Shape;143;p2"/>
          <p:cNvGrpSpPr/>
          <p:nvPr/>
        </p:nvGrpSpPr>
        <p:grpSpPr>
          <a:xfrm>
            <a:off x="480390" y="4403230"/>
            <a:ext cx="731478" cy="731478"/>
            <a:chOff x="0" y="0"/>
            <a:chExt cx="731476" cy="731476"/>
          </a:xfrm>
        </p:grpSpPr>
        <p:sp>
          <p:nvSpPr>
            <p:cNvPr id="144" name="Google Shape;144;p2"/>
            <p:cNvSpPr/>
            <p:nvPr/>
          </p:nvSpPr>
          <p:spPr>
            <a:xfrm>
              <a:off x="0" y="0"/>
              <a:ext cx="731476" cy="731476"/>
            </a:xfrm>
            <a:prstGeom prst="ellipse">
              <a:avLst/>
            </a:prstGeom>
            <a:solidFill>
              <a:srgbClr val="191919"/>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E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5" name="Google Shape;145;p2"/>
            <p:cNvSpPr txBox="1"/>
            <p:nvPr/>
          </p:nvSpPr>
          <p:spPr>
            <a:xfrm>
              <a:off x="152842" y="178122"/>
              <a:ext cx="425792" cy="375232"/>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EFFFF"/>
                </a:buClr>
                <a:buSzPts val="2000"/>
                <a:buFont typeface="Arial"/>
                <a:buNone/>
              </a:pPr>
              <a:r>
                <a:rPr lang="lt-LT" sz="2000" b="0" i="0" u="none" strike="noStrike" cap="none">
                  <a:solidFill>
                    <a:srgbClr val="FEFFFF"/>
                  </a:solidFill>
                  <a:latin typeface="Arial"/>
                  <a:ea typeface="Arial"/>
                  <a:cs typeface="Arial"/>
                  <a:sym typeface="Arial"/>
                </a:rPr>
                <a:t>02</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Interface, what is it?</a:t>
            </a:r>
            <a:endParaRPr/>
          </a:p>
        </p:txBody>
      </p:sp>
      <p:sp>
        <p:nvSpPr>
          <p:cNvPr id="151" name="Google Shape;151;p3"/>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Interfaces</a:t>
            </a:r>
            <a:endParaRPr/>
          </a:p>
        </p:txBody>
      </p:sp>
      <p:sp>
        <p:nvSpPr>
          <p:cNvPr id="152" name="Google Shape;152;p3"/>
          <p:cNvSpPr txBox="1">
            <a:spLocks noGrp="1"/>
          </p:cNvSpPr>
          <p:nvPr>
            <p:ph type="body" idx="2"/>
          </p:nvPr>
        </p:nvSpPr>
        <p:spPr>
          <a:xfrm>
            <a:off x="451300" y="2700988"/>
            <a:ext cx="10600950" cy="4238700"/>
          </a:xfrm>
          <a:prstGeom prst="rect">
            <a:avLst/>
          </a:prstGeom>
          <a:noFill/>
          <a:ln>
            <a:noFill/>
          </a:ln>
        </p:spPr>
        <p:txBody>
          <a:bodyPr spcFirstLastPara="1" wrap="square" lIns="91425" tIns="45700" rIns="91425" bIns="45700" anchor="t" anchorCtr="0">
            <a:normAutofit lnSpcReduction="10000"/>
          </a:bodyPr>
          <a:lstStyle/>
          <a:p>
            <a:pPr marL="285750" lvl="0" indent="-285750" algn="l" rtl="0">
              <a:lnSpc>
                <a:spcPct val="90000"/>
              </a:lnSpc>
              <a:spcBef>
                <a:spcPts val="1001"/>
              </a:spcBef>
              <a:spcAft>
                <a:spcPts val="0"/>
              </a:spcAft>
              <a:buClr>
                <a:srgbClr val="000000"/>
              </a:buClr>
              <a:buSzPts val="1600"/>
              <a:buFont typeface="Arial"/>
              <a:buChar char="•"/>
            </a:pPr>
            <a:r>
              <a:rPr lang="lt-LT" sz="1600" dirty="0" err="1"/>
              <a:t>An</a:t>
            </a:r>
            <a:r>
              <a:rPr lang="lt-LT" sz="1600" dirty="0"/>
              <a:t> </a:t>
            </a:r>
            <a:r>
              <a:rPr lang="lt-LT" sz="1600" dirty="0" err="1"/>
              <a:t>interface</a:t>
            </a:r>
            <a:r>
              <a:rPr lang="lt-LT" sz="1600" dirty="0"/>
              <a:t> </a:t>
            </a:r>
            <a:r>
              <a:rPr lang="lt-LT" sz="1600" dirty="0" err="1"/>
              <a:t>is</a:t>
            </a:r>
            <a:r>
              <a:rPr lang="lt-LT" sz="1600" dirty="0"/>
              <a:t> a </a:t>
            </a:r>
            <a:r>
              <a:rPr lang="lt-LT" sz="1600" dirty="0" err="1"/>
              <a:t>contract</a:t>
            </a:r>
            <a:r>
              <a:rPr lang="lt-LT" sz="1600" dirty="0"/>
              <a:t> </a:t>
            </a:r>
            <a:r>
              <a:rPr lang="lt-LT" sz="1600" dirty="0" err="1"/>
              <a:t>that</a:t>
            </a:r>
            <a:r>
              <a:rPr lang="lt-LT" sz="1600" dirty="0"/>
              <a:t> a </a:t>
            </a:r>
            <a:r>
              <a:rPr lang="lt-LT" sz="1600" dirty="0" err="1"/>
              <a:t>class</a:t>
            </a:r>
            <a:r>
              <a:rPr lang="lt-LT" sz="1600" dirty="0"/>
              <a:t> "</a:t>
            </a:r>
            <a:r>
              <a:rPr lang="lt-LT" sz="1600" dirty="0" err="1"/>
              <a:t>signs</a:t>
            </a:r>
            <a:r>
              <a:rPr lang="lt-LT" sz="1600" dirty="0"/>
              <a:t>" to </a:t>
            </a:r>
            <a:r>
              <a:rPr lang="lt-LT" sz="1600" dirty="0" err="1"/>
              <a:t>wrap</a:t>
            </a:r>
            <a:r>
              <a:rPr lang="lt-LT" sz="1600" dirty="0"/>
              <a:t> </a:t>
            </a:r>
            <a:r>
              <a:rPr lang="lt-LT" sz="1600" dirty="0" err="1"/>
              <a:t>in</a:t>
            </a:r>
            <a:r>
              <a:rPr lang="lt-LT" sz="1600" dirty="0"/>
              <a:t> </a:t>
            </a:r>
            <a:r>
              <a:rPr lang="lt-LT" sz="1600" dirty="0" err="1"/>
              <a:t>order</a:t>
            </a:r>
            <a:r>
              <a:rPr lang="lt-LT" sz="1600" dirty="0"/>
              <a:t> to </a:t>
            </a:r>
            <a:r>
              <a:rPr lang="lt-LT" sz="1600" dirty="0" err="1"/>
              <a:t>implement</a:t>
            </a:r>
            <a:r>
              <a:rPr lang="lt-LT" sz="1600" dirty="0"/>
              <a:t> it.</a:t>
            </a:r>
            <a:endParaRPr sz="1600" dirty="0"/>
          </a:p>
          <a:p>
            <a:pPr marL="914400" lvl="1" indent="-228600" algn="l" rtl="0">
              <a:lnSpc>
                <a:spcPct val="90000"/>
              </a:lnSpc>
              <a:spcBef>
                <a:spcPts val="1001"/>
              </a:spcBef>
              <a:spcAft>
                <a:spcPts val="0"/>
              </a:spcAft>
              <a:buSzPts val="1600"/>
              <a:buNone/>
            </a:pPr>
            <a:r>
              <a:rPr lang="lt-LT" sz="1600" dirty="0" err="1"/>
              <a:t>Let's</a:t>
            </a:r>
            <a:r>
              <a:rPr lang="lt-LT" sz="1600" dirty="0"/>
              <a:t> </a:t>
            </a:r>
            <a:r>
              <a:rPr lang="lt-LT" sz="1600" dirty="0" err="1"/>
              <a:t>say</a:t>
            </a:r>
            <a:r>
              <a:rPr lang="lt-LT" sz="1600" dirty="0"/>
              <a:t> </a:t>
            </a:r>
            <a:r>
              <a:rPr lang="lt-LT" sz="1600" dirty="0" err="1"/>
              <a:t>we</a:t>
            </a:r>
            <a:r>
              <a:rPr lang="lt-LT" sz="1600" dirty="0"/>
              <a:t> </a:t>
            </a:r>
            <a:r>
              <a:rPr lang="lt-LT" sz="1600" dirty="0" err="1"/>
              <a:t>have</a:t>
            </a:r>
            <a:r>
              <a:rPr lang="lt-LT" sz="1600" dirty="0"/>
              <a:t> </a:t>
            </a:r>
            <a:r>
              <a:rPr lang="lt-LT" sz="1600" dirty="0" err="1"/>
              <a:t>the</a:t>
            </a:r>
            <a:r>
              <a:rPr lang="lt-LT" sz="1600" dirty="0"/>
              <a:t> </a:t>
            </a:r>
            <a:r>
              <a:rPr lang="lt-LT" sz="1600" dirty="0" err="1"/>
              <a:t>interface</a:t>
            </a:r>
            <a:r>
              <a:rPr lang="lt-LT" sz="1600" dirty="0"/>
              <a:t> </a:t>
            </a:r>
            <a:r>
              <a:rPr lang="lt-LT" sz="1600" dirty="0" err="1"/>
              <a:t>ICanRun</a:t>
            </a:r>
            <a:r>
              <a:rPr lang="lt-LT" sz="1600" dirty="0"/>
              <a:t> (</a:t>
            </a:r>
            <a:r>
              <a:rPr lang="lt-LT" sz="1600" dirty="0" err="1"/>
              <a:t>the</a:t>
            </a:r>
            <a:r>
              <a:rPr lang="lt-LT" sz="1600" dirty="0"/>
              <a:t> </a:t>
            </a:r>
            <a:r>
              <a:rPr lang="lt-LT" sz="1600" dirty="0" err="1"/>
              <a:t>naming</a:t>
            </a:r>
            <a:r>
              <a:rPr lang="lt-LT" sz="1600" dirty="0"/>
              <a:t> </a:t>
            </a:r>
            <a:r>
              <a:rPr lang="lt-LT" sz="1600" dirty="0" err="1"/>
              <a:t>convention</a:t>
            </a:r>
            <a:r>
              <a:rPr lang="lt-LT" sz="1600" dirty="0"/>
              <a:t> </a:t>
            </a:r>
            <a:r>
              <a:rPr lang="lt-LT" sz="1600" dirty="0" err="1"/>
              <a:t>for</a:t>
            </a:r>
            <a:r>
              <a:rPr lang="lt-LT" sz="1600" dirty="0"/>
              <a:t> </a:t>
            </a:r>
            <a:r>
              <a:rPr lang="lt-LT" sz="1600" dirty="0" err="1"/>
              <a:t>interfaces</a:t>
            </a:r>
            <a:r>
              <a:rPr lang="lt-LT" sz="1600" dirty="0"/>
              <a:t> </a:t>
            </a:r>
            <a:r>
              <a:rPr lang="lt-LT" sz="1600" dirty="0" err="1"/>
              <a:t>is</a:t>
            </a:r>
            <a:r>
              <a:rPr lang="lt-LT" sz="1600" dirty="0"/>
              <a:t> </a:t>
            </a:r>
            <a:r>
              <a:rPr lang="lt-LT" sz="1600" dirty="0" err="1"/>
              <a:t>with</a:t>
            </a:r>
            <a:r>
              <a:rPr lang="lt-LT" sz="1600" dirty="0"/>
              <a:t> </a:t>
            </a:r>
            <a:r>
              <a:rPr lang="lt-LT" sz="1600" dirty="0" err="1"/>
              <a:t>the</a:t>
            </a:r>
            <a:r>
              <a:rPr lang="lt-LT" sz="1600" dirty="0"/>
              <a:t> </a:t>
            </a:r>
            <a:r>
              <a:rPr lang="lt-LT" sz="1600" dirty="0" err="1"/>
              <a:t>letter</a:t>
            </a:r>
            <a:r>
              <a:rPr lang="lt-LT" sz="1600" dirty="0"/>
              <a:t> "I" </a:t>
            </a:r>
            <a:r>
              <a:rPr lang="lt-LT" sz="1600" dirty="0" err="1"/>
              <a:t>in</a:t>
            </a:r>
            <a:r>
              <a:rPr lang="lt-LT" sz="1600" dirty="0"/>
              <a:t> </a:t>
            </a:r>
            <a:r>
              <a:rPr lang="lt-LT" sz="1600" dirty="0" err="1"/>
              <a:t>front</a:t>
            </a:r>
            <a:r>
              <a:rPr lang="lt-LT" sz="1600" dirty="0"/>
              <a:t>)</a:t>
            </a:r>
            <a:endParaRPr sz="1600" dirty="0"/>
          </a:p>
          <a:p>
            <a:pPr marL="914400" lvl="1" indent="-228600" algn="l" rtl="0">
              <a:lnSpc>
                <a:spcPct val="90000"/>
              </a:lnSpc>
              <a:spcBef>
                <a:spcPts val="1001"/>
              </a:spcBef>
              <a:spcAft>
                <a:spcPts val="0"/>
              </a:spcAft>
              <a:buSzPts val="1600"/>
              <a:buNone/>
            </a:pPr>
            <a:r>
              <a:rPr lang="lt-LT" sz="1600" dirty="0" err="1"/>
              <a:t>ICanRun</a:t>
            </a:r>
            <a:r>
              <a:rPr lang="lt-LT" sz="1600" dirty="0"/>
              <a:t> </a:t>
            </a:r>
            <a:r>
              <a:rPr lang="lt-LT" sz="1600" dirty="0" err="1"/>
              <a:t>declares</a:t>
            </a:r>
            <a:r>
              <a:rPr lang="lt-LT" sz="1600" dirty="0"/>
              <a:t> a </a:t>
            </a:r>
            <a:r>
              <a:rPr lang="lt-LT" sz="1600" dirty="0" err="1"/>
              <a:t>method</a:t>
            </a:r>
            <a:r>
              <a:rPr lang="lt-LT" sz="1600" dirty="0"/>
              <a:t> </a:t>
            </a:r>
            <a:r>
              <a:rPr lang="lt-LT" sz="1600" dirty="0" err="1"/>
              <a:t>void</a:t>
            </a:r>
            <a:r>
              <a:rPr lang="lt-LT" sz="1600" dirty="0"/>
              <a:t> </a:t>
            </a:r>
            <a:r>
              <a:rPr lang="lt-LT" sz="1600" dirty="0" err="1"/>
              <a:t>Run</a:t>
            </a:r>
            <a:r>
              <a:rPr lang="lt-LT" sz="1600" dirty="0"/>
              <a:t>()</a:t>
            </a:r>
            <a:endParaRPr sz="1600" dirty="0"/>
          </a:p>
          <a:p>
            <a:pPr marL="914400" lvl="1" indent="-228600" algn="l" rtl="0">
              <a:lnSpc>
                <a:spcPct val="90000"/>
              </a:lnSpc>
              <a:spcBef>
                <a:spcPts val="1001"/>
              </a:spcBef>
              <a:spcAft>
                <a:spcPts val="0"/>
              </a:spcAft>
              <a:buSzPts val="1600"/>
              <a:buNone/>
            </a:pPr>
            <a:r>
              <a:rPr lang="lt-LT" sz="1600" dirty="0" err="1"/>
              <a:t>As</a:t>
            </a:r>
            <a:r>
              <a:rPr lang="lt-LT" sz="1600" dirty="0"/>
              <a:t> </a:t>
            </a:r>
            <a:r>
              <a:rPr lang="lt-LT" sz="1600" dirty="0" err="1"/>
              <a:t>you</a:t>
            </a:r>
            <a:r>
              <a:rPr lang="lt-LT" sz="1600" dirty="0"/>
              <a:t> </a:t>
            </a:r>
            <a:r>
              <a:rPr lang="lt-LT" sz="1600" dirty="0" err="1"/>
              <a:t>can</a:t>
            </a:r>
            <a:r>
              <a:rPr lang="lt-LT" sz="1600" dirty="0"/>
              <a:t> </a:t>
            </a:r>
            <a:r>
              <a:rPr lang="lt-LT" sz="1600" dirty="0" err="1"/>
              <a:t>see</a:t>
            </a:r>
            <a:r>
              <a:rPr lang="lt-LT" sz="1600" dirty="0"/>
              <a:t>, a </a:t>
            </a:r>
            <a:r>
              <a:rPr lang="lt-LT" sz="1600" dirty="0" err="1"/>
              <a:t>method</a:t>
            </a:r>
            <a:r>
              <a:rPr lang="lt-LT" sz="1600" dirty="0"/>
              <a:t> </a:t>
            </a:r>
            <a:r>
              <a:rPr lang="lt-LT" sz="1600" dirty="0" err="1"/>
              <a:t>has</a:t>
            </a:r>
            <a:r>
              <a:rPr lang="lt-LT" sz="1600" dirty="0"/>
              <a:t> </a:t>
            </a:r>
            <a:r>
              <a:rPr lang="lt-LT" sz="1600" dirty="0" err="1"/>
              <a:t>no</a:t>
            </a:r>
            <a:r>
              <a:rPr lang="lt-LT" sz="1600" dirty="0"/>
              <a:t> </a:t>
            </a:r>
            <a:r>
              <a:rPr lang="lt-LT" sz="1600" dirty="0" err="1"/>
              <a:t>body</a:t>
            </a:r>
            <a:r>
              <a:rPr lang="lt-LT" sz="1600" dirty="0"/>
              <a:t>, </a:t>
            </a:r>
            <a:r>
              <a:rPr lang="lt-LT" sz="1600" dirty="0" err="1"/>
              <a:t>interfaces</a:t>
            </a:r>
            <a:r>
              <a:rPr lang="lt-LT" sz="1600" dirty="0"/>
              <a:t> </a:t>
            </a:r>
            <a:r>
              <a:rPr lang="lt-LT" sz="1600" dirty="0" err="1"/>
              <a:t>refer</a:t>
            </a:r>
            <a:r>
              <a:rPr lang="lt-LT" sz="1600" dirty="0"/>
              <a:t> to </a:t>
            </a:r>
            <a:r>
              <a:rPr lang="lt-LT" sz="1600" dirty="0" err="1"/>
              <a:t>methods</a:t>
            </a:r>
            <a:r>
              <a:rPr lang="lt-LT" sz="1600" dirty="0"/>
              <a:t>,</a:t>
            </a:r>
            <a:endParaRPr sz="1600" dirty="0"/>
          </a:p>
          <a:p>
            <a:pPr marL="914400" lvl="1" indent="-228600" algn="l" rtl="0">
              <a:lnSpc>
                <a:spcPct val="90000"/>
              </a:lnSpc>
              <a:spcBef>
                <a:spcPts val="1001"/>
              </a:spcBef>
              <a:spcAft>
                <a:spcPts val="0"/>
              </a:spcAft>
              <a:buSzPts val="1600"/>
              <a:buNone/>
            </a:pPr>
            <a:r>
              <a:rPr lang="lt-LT" sz="1600" dirty="0" err="1"/>
              <a:t>that</a:t>
            </a:r>
            <a:r>
              <a:rPr lang="lt-LT" sz="1600" dirty="0"/>
              <a:t> </a:t>
            </a:r>
            <a:r>
              <a:rPr lang="lt-LT" sz="1600" dirty="0" err="1"/>
              <a:t>the</a:t>
            </a:r>
            <a:r>
              <a:rPr lang="lt-LT" sz="1600" dirty="0"/>
              <a:t> </a:t>
            </a:r>
            <a:r>
              <a:rPr lang="lt-LT" sz="1600" dirty="0" err="1"/>
              <a:t>class</a:t>
            </a:r>
            <a:r>
              <a:rPr lang="lt-LT" sz="1600" dirty="0"/>
              <a:t> </a:t>
            </a:r>
            <a:r>
              <a:rPr lang="lt-LT" sz="1600" dirty="0" err="1"/>
              <a:t>inheriting</a:t>
            </a:r>
            <a:r>
              <a:rPr lang="lt-LT" sz="1600" dirty="0"/>
              <a:t> </a:t>
            </a:r>
            <a:r>
              <a:rPr lang="lt-LT" sz="1600" dirty="0" err="1"/>
              <a:t>this</a:t>
            </a:r>
            <a:r>
              <a:rPr lang="lt-LT" sz="1600" dirty="0"/>
              <a:t> </a:t>
            </a:r>
            <a:r>
              <a:rPr lang="lt-LT" sz="1600" dirty="0" err="1"/>
              <a:t>interface</a:t>
            </a:r>
            <a:r>
              <a:rPr lang="lt-LT" sz="1600" dirty="0"/>
              <a:t> </a:t>
            </a:r>
            <a:r>
              <a:rPr lang="lt-LT" sz="1600" b="1" dirty="0" err="1"/>
              <a:t>must</a:t>
            </a:r>
            <a:r>
              <a:rPr lang="lt-LT" sz="1600" b="1" dirty="0"/>
              <a:t> </a:t>
            </a:r>
            <a:r>
              <a:rPr lang="lt-LT" sz="1600" dirty="0" err="1"/>
              <a:t>implement</a:t>
            </a:r>
            <a:r>
              <a:rPr lang="lt-LT" sz="1600" b="1" dirty="0"/>
              <a:t>.</a:t>
            </a:r>
            <a:endParaRPr sz="1600" b="1" dirty="0"/>
          </a:p>
          <a:p>
            <a:pPr marL="457200" lvl="0" indent="-330200" algn="l" rtl="0">
              <a:lnSpc>
                <a:spcPct val="90000"/>
              </a:lnSpc>
              <a:spcBef>
                <a:spcPts val="1001"/>
              </a:spcBef>
              <a:spcAft>
                <a:spcPts val="0"/>
              </a:spcAft>
              <a:buSzPts val="1600"/>
              <a:buChar char="•"/>
            </a:pPr>
            <a:r>
              <a:rPr lang="lt-LT" sz="1600" dirty="0" err="1"/>
              <a:t>After</a:t>
            </a:r>
            <a:r>
              <a:rPr lang="lt-LT" sz="1600" dirty="0"/>
              <a:t> </a:t>
            </a:r>
            <a:r>
              <a:rPr lang="lt-LT" sz="1600" dirty="0" err="1"/>
              <a:t>creating</a:t>
            </a:r>
            <a:r>
              <a:rPr lang="lt-LT" sz="1600" dirty="0"/>
              <a:t> </a:t>
            </a:r>
            <a:r>
              <a:rPr lang="lt-LT" sz="1600" dirty="0" err="1"/>
              <a:t>the</a:t>
            </a:r>
            <a:r>
              <a:rPr lang="lt-LT" sz="1600" dirty="0"/>
              <a:t> </a:t>
            </a:r>
            <a:r>
              <a:rPr lang="lt-LT" sz="1600" dirty="0" err="1"/>
              <a:t>Human</a:t>
            </a:r>
            <a:r>
              <a:rPr lang="lt-LT" sz="1600" dirty="0"/>
              <a:t> </a:t>
            </a:r>
            <a:r>
              <a:rPr lang="lt-LT" sz="1600" dirty="0" err="1"/>
              <a:t>class</a:t>
            </a:r>
            <a:r>
              <a:rPr lang="lt-LT" sz="1600" dirty="0"/>
              <a:t> </a:t>
            </a:r>
            <a:r>
              <a:rPr lang="lt-LT" sz="1600" dirty="0" err="1"/>
              <a:t>and</a:t>
            </a:r>
            <a:r>
              <a:rPr lang="lt-LT" sz="1600" dirty="0"/>
              <a:t> </a:t>
            </a:r>
            <a:r>
              <a:rPr lang="lt-LT" sz="1600" dirty="0" err="1"/>
              <a:t>inheriting</a:t>
            </a:r>
            <a:r>
              <a:rPr lang="lt-LT" sz="1600" dirty="0"/>
              <a:t> </a:t>
            </a:r>
            <a:r>
              <a:rPr lang="lt-LT" sz="1600" dirty="0" err="1"/>
              <a:t>from</a:t>
            </a:r>
            <a:r>
              <a:rPr lang="lt-LT" sz="1600" dirty="0"/>
              <a:t> </a:t>
            </a:r>
            <a:r>
              <a:rPr lang="lt-LT" sz="1600" dirty="0" err="1"/>
              <a:t>ICanRun</a:t>
            </a:r>
            <a:r>
              <a:rPr lang="lt-LT" sz="1600" dirty="0"/>
              <a:t> </a:t>
            </a:r>
            <a:r>
              <a:rPr lang="lt-LT" sz="1600" dirty="0" err="1"/>
              <a:t>we</a:t>
            </a:r>
            <a:r>
              <a:rPr lang="lt-LT" sz="1600" dirty="0"/>
              <a:t> </a:t>
            </a:r>
            <a:r>
              <a:rPr lang="lt-LT" sz="1600" dirty="0" err="1"/>
              <a:t>get</a:t>
            </a:r>
            <a:r>
              <a:rPr lang="lt-LT" sz="1600" dirty="0"/>
              <a:t> </a:t>
            </a:r>
            <a:r>
              <a:rPr lang="lt-LT" sz="1600" dirty="0" err="1"/>
              <a:t>an</a:t>
            </a:r>
            <a:r>
              <a:rPr lang="lt-LT" sz="1600" dirty="0"/>
              <a:t> </a:t>
            </a:r>
            <a:r>
              <a:rPr lang="lt-LT" sz="1600" dirty="0" err="1"/>
              <a:t>error</a:t>
            </a:r>
            <a:endParaRPr sz="1600" dirty="0"/>
          </a:p>
          <a:p>
            <a:pPr marL="914400" lvl="1" indent="-228600" algn="l" rtl="0">
              <a:lnSpc>
                <a:spcPct val="90000"/>
              </a:lnSpc>
              <a:spcBef>
                <a:spcPts val="1001"/>
              </a:spcBef>
              <a:spcAft>
                <a:spcPts val="0"/>
              </a:spcAft>
              <a:buSzPts val="1600"/>
              <a:buNone/>
            </a:pPr>
            <a:r>
              <a:rPr lang="lt-LT" sz="1600" dirty="0" err="1"/>
              <a:t>An</a:t>
            </a:r>
            <a:r>
              <a:rPr lang="lt-LT" sz="1600" dirty="0"/>
              <a:t> </a:t>
            </a:r>
            <a:r>
              <a:rPr lang="lt-LT" sz="1600" dirty="0" err="1"/>
              <a:t>error</a:t>
            </a:r>
            <a:r>
              <a:rPr lang="lt-LT" sz="1600" dirty="0"/>
              <a:t> </a:t>
            </a:r>
            <a:r>
              <a:rPr lang="lt-LT" sz="1600" dirty="0" err="1"/>
              <a:t>explicitly</a:t>
            </a:r>
            <a:r>
              <a:rPr lang="lt-LT" sz="1600" dirty="0"/>
              <a:t> </a:t>
            </a:r>
            <a:r>
              <a:rPr lang="lt-LT" sz="1600" dirty="0" err="1"/>
              <a:t>stating</a:t>
            </a:r>
            <a:r>
              <a:rPr lang="lt-LT" sz="1600" dirty="0"/>
              <a:t> </a:t>
            </a:r>
            <a:r>
              <a:rPr lang="lt-LT" sz="1600" dirty="0" err="1"/>
              <a:t>that</a:t>
            </a:r>
            <a:r>
              <a:rPr lang="lt-LT" sz="1600" dirty="0"/>
              <a:t> </a:t>
            </a:r>
            <a:r>
              <a:rPr lang="lt-LT" sz="1600" dirty="0" err="1"/>
              <a:t>the</a:t>
            </a:r>
            <a:r>
              <a:rPr lang="lt-LT" sz="1600" dirty="0"/>
              <a:t> </a:t>
            </a:r>
            <a:r>
              <a:rPr lang="lt-LT" sz="1600" dirty="0" err="1"/>
              <a:t>Human</a:t>
            </a:r>
            <a:r>
              <a:rPr lang="lt-LT" sz="1600" dirty="0"/>
              <a:t> </a:t>
            </a:r>
            <a:r>
              <a:rPr lang="lt-LT" sz="1600" dirty="0" err="1"/>
              <a:t>class</a:t>
            </a:r>
            <a:r>
              <a:rPr lang="lt-LT" sz="1600" dirty="0"/>
              <a:t> </a:t>
            </a:r>
            <a:r>
              <a:rPr lang="lt-LT" sz="1600" b="1" dirty="0" err="1"/>
              <a:t>must</a:t>
            </a:r>
            <a:endParaRPr sz="1600" b="1" dirty="0"/>
          </a:p>
          <a:p>
            <a:pPr marL="914400" lvl="1" indent="-228600" algn="l" rtl="0">
              <a:lnSpc>
                <a:spcPct val="90000"/>
              </a:lnSpc>
              <a:spcBef>
                <a:spcPts val="1001"/>
              </a:spcBef>
              <a:spcAft>
                <a:spcPts val="0"/>
              </a:spcAft>
              <a:buSzPts val="1600"/>
              <a:buNone/>
            </a:pPr>
            <a:r>
              <a:rPr lang="lt-LT" sz="1600" dirty="0" err="1"/>
              <a:t>implement</a:t>
            </a:r>
            <a:r>
              <a:rPr lang="lt-LT" sz="1600" dirty="0"/>
              <a:t> </a:t>
            </a:r>
            <a:r>
              <a:rPr lang="lt-LT" sz="1600" dirty="0" err="1"/>
              <a:t>the</a:t>
            </a:r>
            <a:r>
              <a:rPr lang="lt-LT" sz="1600" dirty="0"/>
              <a:t> </a:t>
            </a:r>
            <a:r>
              <a:rPr lang="lt-LT" sz="1600" dirty="0" err="1"/>
              <a:t>Run</a:t>
            </a:r>
            <a:r>
              <a:rPr lang="lt-LT" sz="1600" dirty="0"/>
              <a:t>() </a:t>
            </a:r>
            <a:r>
              <a:rPr lang="lt-LT" sz="1600" dirty="0" err="1"/>
              <a:t>method</a:t>
            </a:r>
            <a:endParaRPr sz="1600" dirty="0"/>
          </a:p>
          <a:p>
            <a:pPr marL="914400" lvl="1" indent="-228600" algn="l" rtl="0">
              <a:lnSpc>
                <a:spcPct val="90000"/>
              </a:lnSpc>
              <a:spcBef>
                <a:spcPts val="1001"/>
              </a:spcBef>
              <a:spcAft>
                <a:spcPts val="0"/>
              </a:spcAft>
              <a:buSzPts val="1600"/>
              <a:buNone/>
            </a:pPr>
            <a:r>
              <a:rPr lang="lt-LT" sz="1600" dirty="0" err="1"/>
              <a:t>Click</a:t>
            </a:r>
            <a:r>
              <a:rPr lang="lt-LT" sz="1600" dirty="0"/>
              <a:t> </a:t>
            </a:r>
            <a:r>
              <a:rPr lang="lt-LT" sz="1600" dirty="0" err="1"/>
              <a:t>on</a:t>
            </a:r>
            <a:r>
              <a:rPr lang="lt-LT" sz="1600" dirty="0"/>
              <a:t> "</a:t>
            </a:r>
            <a:r>
              <a:rPr lang="lt-LT" sz="1600" dirty="0" err="1"/>
              <a:t>Show</a:t>
            </a:r>
            <a:r>
              <a:rPr lang="lt-LT" sz="1600" dirty="0"/>
              <a:t> </a:t>
            </a:r>
            <a:r>
              <a:rPr lang="lt-LT" sz="1600" dirty="0" err="1"/>
              <a:t>potential</a:t>
            </a:r>
            <a:r>
              <a:rPr lang="lt-LT" sz="1600" dirty="0"/>
              <a:t> </a:t>
            </a:r>
            <a:r>
              <a:rPr lang="lt-LT" sz="1600" dirty="0" err="1"/>
              <a:t>fixes</a:t>
            </a:r>
            <a:r>
              <a:rPr lang="lt-LT" sz="1600" dirty="0"/>
              <a:t>" to </a:t>
            </a:r>
            <a:r>
              <a:rPr lang="lt-LT" sz="1600" dirty="0" err="1"/>
              <a:t>implement</a:t>
            </a:r>
            <a:endParaRPr sz="1600" dirty="0"/>
          </a:p>
          <a:p>
            <a:pPr marL="914400" lvl="1" indent="-228600" algn="l" rtl="0">
              <a:lnSpc>
                <a:spcPct val="90000"/>
              </a:lnSpc>
              <a:spcBef>
                <a:spcPts val="1001"/>
              </a:spcBef>
              <a:spcAft>
                <a:spcPts val="0"/>
              </a:spcAft>
              <a:buSzPts val="1600"/>
              <a:buNone/>
            </a:pPr>
            <a:r>
              <a:rPr lang="lt-LT" sz="1600" dirty="0" err="1"/>
              <a:t>method</a:t>
            </a:r>
            <a:r>
              <a:rPr lang="lt-LT" sz="1600" dirty="0"/>
              <a:t>. </a:t>
            </a:r>
            <a:r>
              <a:rPr lang="lt-LT" sz="1600" dirty="0" err="1"/>
              <a:t>As</a:t>
            </a:r>
            <a:r>
              <a:rPr lang="lt-LT" sz="1600" dirty="0"/>
              <a:t> </a:t>
            </a:r>
            <a:r>
              <a:rPr lang="lt-LT" sz="1600" dirty="0" err="1"/>
              <a:t>we</a:t>
            </a:r>
            <a:r>
              <a:rPr lang="lt-LT" sz="1600" dirty="0"/>
              <a:t> </a:t>
            </a:r>
            <a:r>
              <a:rPr lang="lt-LT" sz="1600" dirty="0" err="1"/>
              <a:t>can</a:t>
            </a:r>
            <a:r>
              <a:rPr lang="lt-LT" sz="1600" dirty="0"/>
              <a:t> </a:t>
            </a:r>
            <a:r>
              <a:rPr lang="lt-LT" sz="1600" dirty="0" err="1"/>
              <a:t>see</a:t>
            </a:r>
            <a:r>
              <a:rPr lang="lt-LT" sz="1600" dirty="0"/>
              <a:t>, </a:t>
            </a:r>
            <a:r>
              <a:rPr lang="lt-LT" sz="1600" dirty="0" err="1"/>
              <a:t>the</a:t>
            </a:r>
            <a:r>
              <a:rPr lang="lt-LT" sz="1600" dirty="0"/>
              <a:t> </a:t>
            </a:r>
            <a:r>
              <a:rPr lang="lt-LT" sz="1600" dirty="0" err="1"/>
              <a:t>method</a:t>
            </a:r>
            <a:r>
              <a:rPr lang="lt-LT" sz="1600" dirty="0"/>
              <a:t> </a:t>
            </a:r>
            <a:r>
              <a:rPr lang="lt-LT" sz="1600" dirty="0" err="1"/>
              <a:t>is</a:t>
            </a:r>
            <a:r>
              <a:rPr lang="lt-LT" sz="1600" dirty="0"/>
              <a:t> </a:t>
            </a:r>
            <a:r>
              <a:rPr lang="lt-LT" sz="1600" dirty="0" err="1"/>
              <a:t>created</a:t>
            </a:r>
            <a:r>
              <a:rPr lang="lt-LT" sz="1600" dirty="0"/>
              <a:t> </a:t>
            </a:r>
            <a:r>
              <a:rPr lang="lt-LT" sz="1600" dirty="0" err="1"/>
              <a:t>by</a:t>
            </a:r>
            <a:r>
              <a:rPr lang="lt-LT" sz="1600" dirty="0"/>
              <a:t> </a:t>
            </a:r>
            <a:r>
              <a:rPr lang="lt-LT" sz="1600" dirty="0" err="1"/>
              <a:t>default</a:t>
            </a:r>
            <a:r>
              <a:rPr lang="lt-LT" sz="1600" dirty="0"/>
              <a:t>,</a:t>
            </a:r>
            <a:endParaRPr sz="1600" dirty="0"/>
          </a:p>
          <a:p>
            <a:pPr marL="914400" lvl="1" indent="-228600" algn="l" rtl="0">
              <a:lnSpc>
                <a:spcPct val="90000"/>
              </a:lnSpc>
              <a:spcBef>
                <a:spcPts val="1001"/>
              </a:spcBef>
              <a:spcAft>
                <a:spcPts val="0"/>
              </a:spcAft>
              <a:buSzPts val="1600"/>
              <a:buNone/>
            </a:pPr>
            <a:r>
              <a:rPr lang="lt-LT" sz="1600" dirty="0" err="1"/>
              <a:t>but</a:t>
            </a:r>
            <a:r>
              <a:rPr lang="lt-LT" sz="1600" dirty="0"/>
              <a:t> </a:t>
            </a:r>
            <a:r>
              <a:rPr lang="lt-LT" sz="1600" dirty="0" err="1"/>
              <a:t>inside</a:t>
            </a:r>
            <a:r>
              <a:rPr lang="lt-LT" sz="1600" dirty="0"/>
              <a:t> </a:t>
            </a:r>
            <a:r>
              <a:rPr lang="lt-LT" sz="1600" dirty="0" err="1"/>
              <a:t>the</a:t>
            </a:r>
            <a:r>
              <a:rPr lang="lt-LT" sz="1600" dirty="0"/>
              <a:t> </a:t>
            </a:r>
            <a:r>
              <a:rPr lang="lt-LT" sz="1600" dirty="0" err="1"/>
              <a:t>throwable</a:t>
            </a:r>
            <a:r>
              <a:rPr lang="lt-LT" sz="1600" dirty="0"/>
              <a:t> </a:t>
            </a:r>
            <a:r>
              <a:rPr lang="lt-LT" sz="1600" dirty="0" err="1"/>
              <a:t>error</a:t>
            </a:r>
            <a:r>
              <a:rPr lang="lt-LT" sz="1600" dirty="0"/>
              <a:t>, </a:t>
            </a:r>
            <a:r>
              <a:rPr lang="lt-LT" sz="1600" dirty="0" err="1"/>
              <a:t>here</a:t>
            </a:r>
            <a:r>
              <a:rPr lang="lt-LT" sz="1600" dirty="0"/>
              <a:t> </a:t>
            </a:r>
            <a:r>
              <a:rPr lang="lt-LT" sz="1600" dirty="0" err="1"/>
              <a:t>is</a:t>
            </a:r>
            <a:r>
              <a:rPr lang="lt-LT" sz="1600" dirty="0"/>
              <a:t> </a:t>
            </a:r>
            <a:r>
              <a:rPr lang="lt-LT" sz="1600" dirty="0" err="1"/>
              <a:t>the</a:t>
            </a:r>
            <a:r>
              <a:rPr lang="lt-LT" sz="1600" dirty="0"/>
              <a:t> </a:t>
            </a:r>
            <a:r>
              <a:rPr lang="lt-LT" sz="1600" dirty="0" err="1"/>
              <a:t>protection</a:t>
            </a:r>
            <a:r>
              <a:rPr lang="lt-LT" sz="1600" dirty="0"/>
              <a:t> </a:t>
            </a:r>
            <a:r>
              <a:rPr lang="lt-LT" sz="1600" dirty="0" err="1"/>
              <a:t>against</a:t>
            </a:r>
            <a:r>
              <a:rPr lang="lt-LT" sz="1600" dirty="0"/>
              <a:t> </a:t>
            </a:r>
            <a:endParaRPr sz="1600" dirty="0"/>
          </a:p>
          <a:p>
            <a:pPr marL="914400" lvl="1" indent="-228600" algn="l" rtl="0">
              <a:lnSpc>
                <a:spcPct val="90000"/>
              </a:lnSpc>
              <a:spcBef>
                <a:spcPts val="1001"/>
              </a:spcBef>
              <a:spcAft>
                <a:spcPts val="0"/>
              </a:spcAft>
              <a:buSzPts val="1600"/>
              <a:buNone/>
            </a:pPr>
            <a:r>
              <a:rPr lang="lt-LT" sz="1600" dirty="0" err="1"/>
              <a:t>methods</a:t>
            </a:r>
            <a:r>
              <a:rPr lang="lt-LT" sz="1600" dirty="0"/>
              <a:t> </a:t>
            </a:r>
            <a:r>
              <a:rPr lang="lt-LT" sz="1600" dirty="0" err="1"/>
              <a:t>that</a:t>
            </a:r>
            <a:r>
              <a:rPr lang="lt-LT" sz="1600" dirty="0"/>
              <a:t> </a:t>
            </a:r>
            <a:r>
              <a:rPr lang="lt-LT" sz="1600" dirty="0" err="1"/>
              <a:t>have</a:t>
            </a:r>
            <a:r>
              <a:rPr lang="lt-LT" sz="1600" dirty="0"/>
              <a:t> </a:t>
            </a:r>
            <a:r>
              <a:rPr lang="lt-LT" sz="1600" dirty="0" err="1"/>
              <a:t>not</a:t>
            </a:r>
            <a:r>
              <a:rPr lang="lt-LT" sz="1600" dirty="0"/>
              <a:t> </a:t>
            </a:r>
            <a:r>
              <a:rPr lang="lt-LT" sz="1600" dirty="0" err="1"/>
              <a:t>been</a:t>
            </a:r>
            <a:r>
              <a:rPr lang="lt-LT" sz="1600" dirty="0"/>
              <a:t> </a:t>
            </a:r>
            <a:r>
              <a:rPr lang="lt-LT" sz="1600" dirty="0" err="1"/>
              <a:t>fully</a:t>
            </a:r>
            <a:r>
              <a:rPr lang="lt-LT" sz="1600" dirty="0"/>
              <a:t> </a:t>
            </a:r>
            <a:r>
              <a:rPr lang="lt-LT" sz="1600" dirty="0" err="1"/>
              <a:t>implemented</a:t>
            </a:r>
            <a:r>
              <a:rPr lang="lt-LT" sz="1600" dirty="0"/>
              <a:t>.</a:t>
            </a:r>
            <a:endParaRPr sz="1600" dirty="0"/>
          </a:p>
          <a:p>
            <a:pPr marL="0" lvl="0" indent="0" algn="l" rtl="0">
              <a:lnSpc>
                <a:spcPct val="150000"/>
              </a:lnSpc>
              <a:spcBef>
                <a:spcPts val="0"/>
              </a:spcBef>
              <a:spcAft>
                <a:spcPts val="0"/>
              </a:spcAft>
              <a:buSzPts val="1100"/>
              <a:buFont typeface="Arial"/>
              <a:buNone/>
            </a:pPr>
            <a:endParaRPr sz="1400" dirty="0">
              <a:solidFill>
                <a:schemeClr val="dk1"/>
              </a:solidFill>
            </a:endParaRPr>
          </a:p>
        </p:txBody>
      </p:sp>
      <p:pic>
        <p:nvPicPr>
          <p:cNvPr id="153" name="Google Shape;153;p3"/>
          <p:cNvPicPr preferRelativeResize="0"/>
          <p:nvPr/>
        </p:nvPicPr>
        <p:blipFill>
          <a:blip r:embed="rId3">
            <a:alphaModFix/>
          </a:blip>
          <a:stretch>
            <a:fillRect/>
          </a:stretch>
        </p:blipFill>
        <p:spPr>
          <a:xfrm>
            <a:off x="8994850" y="3448125"/>
            <a:ext cx="2057400" cy="819150"/>
          </a:xfrm>
          <a:prstGeom prst="rect">
            <a:avLst/>
          </a:prstGeom>
          <a:noFill/>
          <a:ln>
            <a:noFill/>
          </a:ln>
        </p:spPr>
      </p:pic>
      <p:sp>
        <p:nvSpPr>
          <p:cNvPr id="154" name="Google Shape;154;p3"/>
          <p:cNvSpPr/>
          <p:nvPr/>
        </p:nvSpPr>
        <p:spPr>
          <a:xfrm>
            <a:off x="5128625" y="3526050"/>
            <a:ext cx="4248875" cy="371575"/>
          </a:xfrm>
          <a:custGeom>
            <a:avLst/>
            <a:gdLst/>
            <a:ahLst/>
            <a:cxnLst/>
            <a:rect l="l" t="t" r="r" b="b"/>
            <a:pathLst>
              <a:path w="169955" h="14863" extrusionOk="0">
                <a:moveTo>
                  <a:pt x="0" y="0"/>
                </a:moveTo>
                <a:cubicBezTo>
                  <a:pt x="5601" y="54"/>
                  <a:pt x="21487" y="108"/>
                  <a:pt x="33603" y="323"/>
                </a:cubicBezTo>
                <a:cubicBezTo>
                  <a:pt x="45720" y="539"/>
                  <a:pt x="60421" y="324"/>
                  <a:pt x="72699" y="1293"/>
                </a:cubicBezTo>
                <a:cubicBezTo>
                  <a:pt x="84977" y="2262"/>
                  <a:pt x="96933" y="4362"/>
                  <a:pt x="107272" y="6139"/>
                </a:cubicBezTo>
                <a:cubicBezTo>
                  <a:pt x="117612" y="7916"/>
                  <a:pt x="124289" y="10501"/>
                  <a:pt x="134736" y="11955"/>
                </a:cubicBezTo>
                <a:cubicBezTo>
                  <a:pt x="145183" y="13409"/>
                  <a:pt x="164085" y="14378"/>
                  <a:pt x="169955" y="14863"/>
                </a:cubicBezTo>
              </a:path>
            </a:pathLst>
          </a:custGeom>
          <a:noFill/>
          <a:ln w="9525" cap="flat" cmpd="sng">
            <a:solidFill>
              <a:srgbClr val="FF0000"/>
            </a:solidFill>
            <a:prstDash val="solid"/>
            <a:round/>
            <a:headEnd type="none" w="med" len="med"/>
            <a:tailEnd type="triangle" w="med" len="med"/>
          </a:ln>
        </p:spPr>
        <p:txBody>
          <a:bodyPr/>
          <a:lstStyle/>
          <a:p>
            <a:endParaRPr lang="en-US"/>
          </a:p>
        </p:txBody>
      </p:sp>
      <p:pic>
        <p:nvPicPr>
          <p:cNvPr id="155" name="Google Shape;155;p3"/>
          <p:cNvPicPr preferRelativeResize="0"/>
          <p:nvPr/>
        </p:nvPicPr>
        <p:blipFill>
          <a:blip r:embed="rId4">
            <a:alphaModFix/>
          </a:blip>
          <a:stretch>
            <a:fillRect/>
          </a:stretch>
        </p:blipFill>
        <p:spPr>
          <a:xfrm>
            <a:off x="7899112" y="4458489"/>
            <a:ext cx="4248875" cy="936654"/>
          </a:xfrm>
          <a:prstGeom prst="rect">
            <a:avLst/>
          </a:prstGeom>
          <a:noFill/>
          <a:ln>
            <a:noFill/>
          </a:ln>
        </p:spPr>
      </p:pic>
      <p:sp>
        <p:nvSpPr>
          <p:cNvPr id="156" name="Google Shape;156;p3"/>
          <p:cNvSpPr/>
          <p:nvPr/>
        </p:nvSpPr>
        <p:spPr>
          <a:xfrm>
            <a:off x="6760300" y="4540478"/>
            <a:ext cx="2310250" cy="559725"/>
          </a:xfrm>
          <a:custGeom>
            <a:avLst/>
            <a:gdLst/>
            <a:ahLst/>
            <a:cxnLst/>
            <a:rect l="l" t="t" r="r" b="b"/>
            <a:pathLst>
              <a:path w="92410" h="22389" extrusionOk="0">
                <a:moveTo>
                  <a:pt x="0" y="781"/>
                </a:moveTo>
                <a:cubicBezTo>
                  <a:pt x="646" y="835"/>
                  <a:pt x="-753" y="-1104"/>
                  <a:pt x="3878" y="1104"/>
                </a:cubicBezTo>
                <a:cubicBezTo>
                  <a:pt x="8509" y="3312"/>
                  <a:pt x="19872" y="10528"/>
                  <a:pt x="27788" y="14028"/>
                </a:cubicBezTo>
                <a:cubicBezTo>
                  <a:pt x="35704" y="17528"/>
                  <a:pt x="40605" y="21083"/>
                  <a:pt x="51375" y="22106"/>
                </a:cubicBezTo>
                <a:cubicBezTo>
                  <a:pt x="62145" y="23129"/>
                  <a:pt x="85571" y="20490"/>
                  <a:pt x="92410" y="20167"/>
                </a:cubicBezTo>
              </a:path>
            </a:pathLst>
          </a:custGeom>
          <a:noFill/>
          <a:ln w="9525" cap="flat" cmpd="sng">
            <a:solidFill>
              <a:srgbClr val="FF0000"/>
            </a:solidFill>
            <a:prstDash val="solid"/>
            <a:round/>
            <a:headEnd type="none" w="med" len="med"/>
            <a:tailEnd type="triangle" w="med" len="med"/>
          </a:ln>
        </p:spPr>
        <p:txBody>
          <a:bodyPr/>
          <a:lstStyle/>
          <a:p>
            <a:endParaRPr lang="en-US"/>
          </a:p>
        </p:txBody>
      </p:sp>
      <p:pic>
        <p:nvPicPr>
          <p:cNvPr id="157" name="Google Shape;157;p3"/>
          <p:cNvPicPr preferRelativeResize="0"/>
          <p:nvPr/>
        </p:nvPicPr>
        <p:blipFill>
          <a:blip r:embed="rId5">
            <a:alphaModFix/>
          </a:blip>
          <a:stretch>
            <a:fillRect/>
          </a:stretch>
        </p:blipFill>
        <p:spPr>
          <a:xfrm>
            <a:off x="7319699" y="5550650"/>
            <a:ext cx="3358159" cy="1228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g115ffbfcb3d_0_17"/>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Interface, what is it?</a:t>
            </a:r>
            <a:endParaRPr/>
          </a:p>
        </p:txBody>
      </p:sp>
      <p:sp>
        <p:nvSpPr>
          <p:cNvPr id="163" name="Google Shape;163;g115ffbfcb3d_0_17"/>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300"/>
              <a:buFont typeface="Arial"/>
              <a:buNone/>
            </a:pPr>
            <a:r>
              <a:rPr lang="lt-LT" sz="1400">
                <a:solidFill>
                  <a:schemeClr val="dk1"/>
                </a:solidFill>
              </a:rPr>
              <a:t>Interfaces</a:t>
            </a:r>
            <a:endParaRPr>
              <a:solidFill>
                <a:schemeClr val="dk1"/>
              </a:solidFill>
            </a:endParaRPr>
          </a:p>
        </p:txBody>
      </p:sp>
      <p:sp>
        <p:nvSpPr>
          <p:cNvPr id="164" name="Google Shape;164;g115ffbfcb3d_0_17"/>
          <p:cNvSpPr txBox="1">
            <a:spLocks noGrp="1"/>
          </p:cNvSpPr>
          <p:nvPr>
            <p:ph type="body" idx="2"/>
          </p:nvPr>
        </p:nvSpPr>
        <p:spPr>
          <a:xfrm>
            <a:off x="451300" y="2700988"/>
            <a:ext cx="5907459" cy="4238700"/>
          </a:xfrm>
          <a:prstGeom prst="rect">
            <a:avLst/>
          </a:prstGeom>
          <a:noFill/>
          <a:ln>
            <a:noFill/>
          </a:ln>
        </p:spPr>
        <p:txBody>
          <a:bodyPr spcFirstLastPara="1" wrap="square" lIns="91425" tIns="45700" rIns="91425" bIns="45700" anchor="t" anchorCtr="0">
            <a:normAutofit/>
          </a:bodyPr>
          <a:lstStyle/>
          <a:p>
            <a:pPr marL="285750" lvl="0" indent="-285750" algn="l" rtl="0">
              <a:lnSpc>
                <a:spcPct val="90000"/>
              </a:lnSpc>
              <a:spcBef>
                <a:spcPts val="1001"/>
              </a:spcBef>
              <a:spcAft>
                <a:spcPts val="0"/>
              </a:spcAft>
              <a:buSzPts val="1600"/>
              <a:buChar char="•"/>
            </a:pPr>
            <a:r>
              <a:rPr lang="lt-LT" sz="1600" dirty="0">
                <a:solidFill>
                  <a:schemeClr val="dk1"/>
                </a:solidFill>
              </a:rPr>
              <a:t>Imagine </a:t>
            </a:r>
            <a:r>
              <a:rPr lang="lt-LT" sz="1600" dirty="0" err="1">
                <a:solidFill>
                  <a:schemeClr val="dk1"/>
                </a:solidFill>
              </a:rPr>
              <a:t>that</a:t>
            </a:r>
            <a:r>
              <a:rPr lang="lt-LT" sz="1600" dirty="0">
                <a:solidFill>
                  <a:schemeClr val="dk1"/>
                </a:solidFill>
              </a:rPr>
              <a:t> </a:t>
            </a:r>
            <a:r>
              <a:rPr lang="lt-LT" sz="1600" dirty="0" err="1">
                <a:solidFill>
                  <a:schemeClr val="dk1"/>
                </a:solidFill>
              </a:rPr>
              <a:t>you</a:t>
            </a:r>
            <a:r>
              <a:rPr lang="lt-LT" sz="1600" dirty="0">
                <a:solidFill>
                  <a:schemeClr val="dk1"/>
                </a:solidFill>
              </a:rPr>
              <a:t> are </a:t>
            </a:r>
            <a:r>
              <a:rPr lang="lt-LT" sz="1600" dirty="0" err="1">
                <a:solidFill>
                  <a:schemeClr val="dk1"/>
                </a:solidFill>
              </a:rPr>
              <a:t>developing</a:t>
            </a:r>
            <a:r>
              <a:rPr lang="lt-LT" sz="1600" dirty="0">
                <a:solidFill>
                  <a:schemeClr val="dk1"/>
                </a:solidFill>
              </a:rPr>
              <a:t> a </a:t>
            </a:r>
            <a:r>
              <a:rPr lang="lt-LT" sz="1600" dirty="0" err="1">
                <a:solidFill>
                  <a:schemeClr val="dk1"/>
                </a:solidFill>
              </a:rPr>
              <a:t>pizza</a:t>
            </a:r>
            <a:r>
              <a:rPr lang="lt-LT" sz="1600" dirty="0">
                <a:solidFill>
                  <a:schemeClr val="dk1"/>
                </a:solidFill>
              </a:rPr>
              <a:t> </a:t>
            </a:r>
            <a:r>
              <a:rPr lang="lt-LT" sz="1600" dirty="0" err="1">
                <a:solidFill>
                  <a:schemeClr val="dk1"/>
                </a:solidFill>
              </a:rPr>
              <a:t>baking</a:t>
            </a:r>
            <a:r>
              <a:rPr lang="lt-LT" sz="1600" dirty="0">
                <a:solidFill>
                  <a:schemeClr val="dk1"/>
                </a:solidFill>
              </a:rPr>
              <a:t> </a:t>
            </a:r>
            <a:r>
              <a:rPr lang="lt-LT" sz="1600" dirty="0" err="1">
                <a:solidFill>
                  <a:schemeClr val="dk1"/>
                </a:solidFill>
              </a:rPr>
              <a:t>app</a:t>
            </a:r>
            <a:r>
              <a:rPr lang="lt-LT" sz="1600" dirty="0">
                <a:solidFill>
                  <a:schemeClr val="dk1"/>
                </a:solidFill>
              </a:rPr>
              <a:t> </a:t>
            </a:r>
            <a:r>
              <a:rPr lang="lt-LT" sz="1600" dirty="0" err="1">
                <a:solidFill>
                  <a:schemeClr val="dk1"/>
                </a:solidFill>
              </a:rPr>
              <a:t>using</a:t>
            </a:r>
            <a:r>
              <a:rPr lang="lt-LT" sz="1600" dirty="0">
                <a:solidFill>
                  <a:schemeClr val="dk1"/>
                </a:solidFill>
              </a:rPr>
              <a:t> </a:t>
            </a:r>
            <a:r>
              <a:rPr lang="lt-LT" sz="1600" dirty="0" err="1">
                <a:solidFill>
                  <a:schemeClr val="dk1"/>
                </a:solidFill>
              </a:rPr>
              <a:t>switch</a:t>
            </a:r>
            <a:r>
              <a:rPr lang="lt-LT" sz="1600" dirty="0">
                <a:solidFill>
                  <a:schemeClr val="dk1"/>
                </a:solidFill>
              </a:rPr>
              <a:t>/</a:t>
            </a:r>
            <a:r>
              <a:rPr lang="lt-LT" sz="1600" dirty="0" err="1">
                <a:solidFill>
                  <a:schemeClr val="dk1"/>
                </a:solidFill>
              </a:rPr>
              <a:t>case</a:t>
            </a:r>
            <a:r>
              <a:rPr lang="lt-LT" sz="1600" dirty="0">
                <a:solidFill>
                  <a:schemeClr val="dk1"/>
                </a:solidFill>
              </a:rPr>
              <a:t>, </a:t>
            </a:r>
            <a:r>
              <a:rPr lang="lt-LT" sz="1600" dirty="0" err="1">
                <a:solidFill>
                  <a:schemeClr val="dk1"/>
                </a:solidFill>
              </a:rPr>
              <a:t>as</a:t>
            </a:r>
            <a:r>
              <a:rPr lang="lt-LT" sz="1600" dirty="0">
                <a:solidFill>
                  <a:schemeClr val="dk1"/>
                </a:solidFill>
              </a:rPr>
              <a:t> </a:t>
            </a:r>
            <a:r>
              <a:rPr lang="lt-LT" sz="1600" dirty="0" err="1">
                <a:solidFill>
                  <a:schemeClr val="dk1"/>
                </a:solidFill>
              </a:rPr>
              <a:t>the</a:t>
            </a:r>
            <a:r>
              <a:rPr lang="lt-LT" sz="1600" dirty="0">
                <a:solidFill>
                  <a:schemeClr val="dk1"/>
                </a:solidFill>
              </a:rPr>
              <a:t> </a:t>
            </a:r>
            <a:r>
              <a:rPr lang="lt-LT" sz="1600" dirty="0" err="1">
                <a:solidFill>
                  <a:schemeClr val="dk1"/>
                </a:solidFill>
              </a:rPr>
              <a:t>application</a:t>
            </a:r>
            <a:r>
              <a:rPr lang="lt-LT" sz="1600" dirty="0">
                <a:solidFill>
                  <a:schemeClr val="dk1"/>
                </a:solidFill>
              </a:rPr>
              <a:t> </a:t>
            </a:r>
            <a:r>
              <a:rPr lang="lt-LT" sz="1600" dirty="0" err="1">
                <a:solidFill>
                  <a:schemeClr val="dk1"/>
                </a:solidFill>
              </a:rPr>
              <a:t>grows</a:t>
            </a:r>
            <a:r>
              <a:rPr lang="lt-LT" sz="1600" dirty="0">
                <a:solidFill>
                  <a:schemeClr val="dk1"/>
                </a:solidFill>
              </a:rPr>
              <a:t>, </a:t>
            </a:r>
            <a:r>
              <a:rPr lang="lt-LT" sz="1600" dirty="0" err="1">
                <a:solidFill>
                  <a:schemeClr val="dk1"/>
                </a:solidFill>
              </a:rPr>
              <a:t>we</a:t>
            </a:r>
            <a:r>
              <a:rPr lang="lt-LT" sz="1600" dirty="0">
                <a:solidFill>
                  <a:schemeClr val="dk1"/>
                </a:solidFill>
              </a:rPr>
              <a:t> </a:t>
            </a:r>
            <a:r>
              <a:rPr lang="lt-LT" sz="1600" dirty="0" err="1">
                <a:solidFill>
                  <a:schemeClr val="dk1"/>
                </a:solidFill>
              </a:rPr>
              <a:t>will</a:t>
            </a:r>
            <a:r>
              <a:rPr lang="lt-LT" sz="1600" dirty="0">
                <a:solidFill>
                  <a:schemeClr val="dk1"/>
                </a:solidFill>
              </a:rPr>
              <a:t> </a:t>
            </a:r>
            <a:r>
              <a:rPr lang="lt-LT" sz="1600" dirty="0" err="1">
                <a:solidFill>
                  <a:schemeClr val="dk1"/>
                </a:solidFill>
              </a:rPr>
              <a:t>very</a:t>
            </a:r>
            <a:r>
              <a:rPr lang="lt-LT" sz="1600" dirty="0">
                <a:solidFill>
                  <a:schemeClr val="dk1"/>
                </a:solidFill>
              </a:rPr>
              <a:t> </a:t>
            </a:r>
            <a:r>
              <a:rPr lang="lt-LT" sz="1600" dirty="0" err="1">
                <a:solidFill>
                  <a:schemeClr val="dk1"/>
                </a:solidFill>
              </a:rPr>
              <a:t>quickly</a:t>
            </a:r>
            <a:r>
              <a:rPr lang="lt-LT" sz="1600" dirty="0">
                <a:solidFill>
                  <a:schemeClr val="dk1"/>
                </a:solidFill>
              </a:rPr>
              <a:t> </a:t>
            </a:r>
            <a:r>
              <a:rPr lang="lt-LT" sz="1600" dirty="0" err="1">
                <a:solidFill>
                  <a:schemeClr val="dk1"/>
                </a:solidFill>
              </a:rPr>
              <a:t>encounter</a:t>
            </a:r>
            <a:r>
              <a:rPr lang="lt-LT" sz="1600" dirty="0">
                <a:solidFill>
                  <a:schemeClr val="dk1"/>
                </a:solidFill>
              </a:rPr>
              <a:t> "</a:t>
            </a:r>
            <a:r>
              <a:rPr lang="lt-LT" sz="1600" dirty="0" err="1">
                <a:solidFill>
                  <a:schemeClr val="dk1"/>
                </a:solidFill>
              </a:rPr>
              <a:t>bloated</a:t>
            </a:r>
            <a:r>
              <a:rPr lang="lt-LT" sz="1600" dirty="0">
                <a:solidFill>
                  <a:schemeClr val="dk1"/>
                </a:solidFill>
              </a:rPr>
              <a:t>" </a:t>
            </a:r>
            <a:r>
              <a:rPr lang="lt-LT" sz="1600" dirty="0" err="1">
                <a:solidFill>
                  <a:schemeClr val="dk1"/>
                </a:solidFill>
              </a:rPr>
              <a:t>code</a:t>
            </a:r>
            <a:r>
              <a:rPr lang="lt-LT" sz="1600" dirty="0">
                <a:solidFill>
                  <a:schemeClr val="dk1"/>
                </a:solidFill>
              </a:rPr>
              <a:t>.</a:t>
            </a:r>
            <a:endParaRPr sz="1600" dirty="0">
              <a:solidFill>
                <a:schemeClr val="dk1"/>
              </a:solidFill>
            </a:endParaRPr>
          </a:p>
          <a:p>
            <a:pPr marL="0" lvl="0" indent="0" algn="l" rtl="0">
              <a:lnSpc>
                <a:spcPct val="90000"/>
              </a:lnSpc>
              <a:spcBef>
                <a:spcPts val="1001"/>
              </a:spcBef>
              <a:spcAft>
                <a:spcPts val="0"/>
              </a:spcAft>
              <a:buClr>
                <a:schemeClr val="dk1"/>
              </a:buClr>
              <a:buSzPts val="1100"/>
              <a:buFont typeface="Arial"/>
              <a:buNone/>
            </a:pPr>
            <a:r>
              <a:rPr lang="lt-LT" sz="1600" dirty="0" err="1">
                <a:solidFill>
                  <a:schemeClr val="dk1"/>
                </a:solidFill>
              </a:rPr>
              <a:t>By</a:t>
            </a:r>
            <a:r>
              <a:rPr lang="lt-LT" sz="1600" dirty="0">
                <a:solidFill>
                  <a:schemeClr val="dk1"/>
                </a:solidFill>
              </a:rPr>
              <a:t> </a:t>
            </a:r>
            <a:r>
              <a:rPr lang="lt-LT" sz="1600" dirty="0" err="1">
                <a:solidFill>
                  <a:schemeClr val="dk1"/>
                </a:solidFill>
              </a:rPr>
              <a:t>checking</a:t>
            </a:r>
            <a:r>
              <a:rPr lang="lt-LT" sz="1600" dirty="0">
                <a:solidFill>
                  <a:schemeClr val="dk1"/>
                </a:solidFill>
              </a:rPr>
              <a:t> </a:t>
            </a:r>
            <a:r>
              <a:rPr lang="lt-LT" sz="1600" dirty="0" err="1">
                <a:solidFill>
                  <a:schemeClr val="dk1"/>
                </a:solidFill>
              </a:rPr>
              <a:t>each</a:t>
            </a:r>
            <a:r>
              <a:rPr lang="lt-LT" sz="1600" dirty="0">
                <a:solidFill>
                  <a:schemeClr val="dk1"/>
                </a:solidFill>
              </a:rPr>
              <a:t> </a:t>
            </a:r>
            <a:r>
              <a:rPr lang="lt-LT" sz="1600" dirty="0" err="1">
                <a:solidFill>
                  <a:schemeClr val="dk1"/>
                </a:solidFill>
              </a:rPr>
              <a:t>type</a:t>
            </a:r>
            <a:r>
              <a:rPr lang="lt-LT" sz="1600" dirty="0">
                <a:solidFill>
                  <a:schemeClr val="dk1"/>
                </a:solidFill>
              </a:rPr>
              <a:t> </a:t>
            </a:r>
            <a:r>
              <a:rPr lang="lt-LT" sz="1600" dirty="0" err="1">
                <a:solidFill>
                  <a:schemeClr val="dk1"/>
                </a:solidFill>
              </a:rPr>
              <a:t>individually</a:t>
            </a:r>
            <a:r>
              <a:rPr lang="lt-LT" sz="1600" dirty="0">
                <a:solidFill>
                  <a:schemeClr val="dk1"/>
                </a:solidFill>
              </a:rPr>
              <a:t>, </a:t>
            </a:r>
            <a:r>
              <a:rPr lang="lt-LT" sz="1600" dirty="0" err="1">
                <a:solidFill>
                  <a:schemeClr val="dk1"/>
                </a:solidFill>
              </a:rPr>
              <a:t>the</a:t>
            </a:r>
            <a:r>
              <a:rPr lang="lt-LT" sz="1600" dirty="0">
                <a:solidFill>
                  <a:schemeClr val="dk1"/>
                </a:solidFill>
              </a:rPr>
              <a:t> </a:t>
            </a:r>
            <a:r>
              <a:rPr lang="lt-LT" sz="1600" dirty="0" err="1">
                <a:solidFill>
                  <a:schemeClr val="dk1"/>
                </a:solidFill>
              </a:rPr>
              <a:t>Prepare</a:t>
            </a:r>
            <a:r>
              <a:rPr lang="lt-LT" sz="1600" dirty="0">
                <a:solidFill>
                  <a:schemeClr val="dk1"/>
                </a:solidFill>
              </a:rPr>
              <a:t> </a:t>
            </a:r>
            <a:r>
              <a:rPr lang="lt-LT" sz="1600" dirty="0" err="1">
                <a:solidFill>
                  <a:schemeClr val="dk1"/>
                </a:solidFill>
              </a:rPr>
              <a:t>method</a:t>
            </a:r>
            <a:r>
              <a:rPr lang="lt-LT" sz="1600" dirty="0">
                <a:solidFill>
                  <a:schemeClr val="dk1"/>
                </a:solidFill>
              </a:rPr>
              <a:t> </a:t>
            </a:r>
            <a:r>
              <a:rPr lang="lt-LT" sz="1600" dirty="0" err="1">
                <a:solidFill>
                  <a:schemeClr val="dk1"/>
                </a:solidFill>
              </a:rPr>
              <a:t>will</a:t>
            </a:r>
            <a:r>
              <a:rPr lang="lt-LT" sz="1600" dirty="0">
                <a:solidFill>
                  <a:schemeClr val="dk1"/>
                </a:solidFill>
              </a:rPr>
              <a:t> </a:t>
            </a:r>
            <a:r>
              <a:rPr lang="lt-LT" sz="1600" dirty="0" err="1">
                <a:solidFill>
                  <a:schemeClr val="dk1"/>
                </a:solidFill>
              </a:rPr>
              <a:t>become</a:t>
            </a:r>
            <a:r>
              <a:rPr lang="lt-LT" sz="1600" dirty="0">
                <a:solidFill>
                  <a:schemeClr val="dk1"/>
                </a:solidFill>
              </a:rPr>
              <a:t> </a:t>
            </a:r>
            <a:r>
              <a:rPr lang="lt-LT" sz="1600" dirty="0" err="1">
                <a:solidFill>
                  <a:schemeClr val="dk1"/>
                </a:solidFill>
              </a:rPr>
              <a:t>the</a:t>
            </a:r>
            <a:r>
              <a:rPr lang="lt-LT" sz="1600" dirty="0">
                <a:solidFill>
                  <a:schemeClr val="dk1"/>
                </a:solidFill>
              </a:rPr>
              <a:t> </a:t>
            </a:r>
            <a:r>
              <a:rPr lang="lt-LT" sz="1600" dirty="0" err="1">
                <a:solidFill>
                  <a:schemeClr val="dk1"/>
                </a:solidFill>
              </a:rPr>
              <a:t>method</a:t>
            </a:r>
            <a:r>
              <a:rPr lang="lt-LT" sz="1600" dirty="0">
                <a:solidFill>
                  <a:schemeClr val="dk1"/>
                </a:solidFill>
              </a:rPr>
              <a:t> </a:t>
            </a:r>
            <a:r>
              <a:rPr lang="lt-LT" sz="1600" dirty="0" err="1">
                <a:solidFill>
                  <a:schemeClr val="dk1"/>
                </a:solidFill>
              </a:rPr>
              <a:t>of</a:t>
            </a:r>
            <a:r>
              <a:rPr lang="lt-LT" sz="1600" dirty="0">
                <a:solidFill>
                  <a:schemeClr val="dk1"/>
                </a:solidFill>
              </a:rPr>
              <a:t> </a:t>
            </a:r>
            <a:r>
              <a:rPr lang="lt-LT" sz="1600" dirty="0" err="1">
                <a:solidFill>
                  <a:schemeClr val="dk1"/>
                </a:solidFill>
              </a:rPr>
              <a:t>hundreds</a:t>
            </a:r>
            <a:r>
              <a:rPr lang="lt-LT" sz="1600" dirty="0">
                <a:solidFill>
                  <a:schemeClr val="dk1"/>
                </a:solidFill>
              </a:rPr>
              <a:t> </a:t>
            </a:r>
            <a:r>
              <a:rPr lang="lt-LT" sz="1600" dirty="0" err="1">
                <a:solidFill>
                  <a:schemeClr val="dk1"/>
                </a:solidFill>
              </a:rPr>
              <a:t>of</a:t>
            </a:r>
            <a:r>
              <a:rPr lang="lt-LT" sz="1600" dirty="0">
                <a:solidFill>
                  <a:schemeClr val="dk1"/>
                </a:solidFill>
              </a:rPr>
              <a:t> line </a:t>
            </a:r>
            <a:r>
              <a:rPr lang="lt-LT" sz="1600" dirty="0" err="1">
                <a:solidFill>
                  <a:schemeClr val="dk1"/>
                </a:solidFill>
              </a:rPr>
              <a:t>length</a:t>
            </a:r>
            <a:r>
              <a:rPr lang="lt-LT" sz="1600" dirty="0">
                <a:solidFill>
                  <a:schemeClr val="dk1"/>
                </a:solidFill>
              </a:rPr>
              <a:t>.</a:t>
            </a:r>
            <a:endParaRPr sz="1600" dirty="0">
              <a:solidFill>
                <a:schemeClr val="dk1"/>
              </a:solidFill>
            </a:endParaRPr>
          </a:p>
          <a:p>
            <a:pPr marL="0" lvl="0" indent="0" algn="l" rtl="0">
              <a:lnSpc>
                <a:spcPct val="150000"/>
              </a:lnSpc>
              <a:spcBef>
                <a:spcPts val="0"/>
              </a:spcBef>
              <a:spcAft>
                <a:spcPts val="0"/>
              </a:spcAft>
              <a:buClr>
                <a:schemeClr val="dk1"/>
              </a:buClr>
              <a:buSzPts val="1100"/>
              <a:buFont typeface="Arial"/>
              <a:buNone/>
            </a:pPr>
            <a:endParaRPr sz="1400" dirty="0">
              <a:solidFill>
                <a:schemeClr val="dk1"/>
              </a:solidFill>
            </a:endParaRPr>
          </a:p>
          <a:p>
            <a:pPr marL="0" lvl="0" indent="0" algn="l" rtl="0">
              <a:lnSpc>
                <a:spcPct val="150000"/>
              </a:lnSpc>
              <a:spcBef>
                <a:spcPts val="0"/>
              </a:spcBef>
              <a:spcAft>
                <a:spcPts val="0"/>
              </a:spcAft>
              <a:buSzPts val="1100"/>
              <a:buFont typeface="Arial"/>
              <a:buNone/>
            </a:pPr>
            <a:endParaRPr sz="1600" dirty="0"/>
          </a:p>
        </p:txBody>
      </p:sp>
      <p:pic>
        <p:nvPicPr>
          <p:cNvPr id="165" name="Google Shape;165;g115ffbfcb3d_0_17"/>
          <p:cNvPicPr preferRelativeResize="0"/>
          <p:nvPr/>
        </p:nvPicPr>
        <p:blipFill>
          <a:blip r:embed="rId3">
            <a:alphaModFix/>
          </a:blip>
          <a:stretch>
            <a:fillRect/>
          </a:stretch>
        </p:blipFill>
        <p:spPr>
          <a:xfrm>
            <a:off x="6436413" y="3207300"/>
            <a:ext cx="5610225" cy="3124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g115ffbfcb3d_0_34"/>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Interface, what is it?</a:t>
            </a:r>
            <a:endParaRPr/>
          </a:p>
        </p:txBody>
      </p:sp>
      <p:sp>
        <p:nvSpPr>
          <p:cNvPr id="171" name="Google Shape;171;g115ffbfcb3d_0_34"/>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300"/>
              <a:buFont typeface="Arial"/>
              <a:buNone/>
            </a:pPr>
            <a:r>
              <a:rPr lang="lt-LT" sz="1400">
                <a:solidFill>
                  <a:schemeClr val="dk1"/>
                </a:solidFill>
              </a:rPr>
              <a:t>Interfaces</a:t>
            </a:r>
            <a:endParaRPr>
              <a:solidFill>
                <a:schemeClr val="dk1"/>
              </a:solidFill>
            </a:endParaRPr>
          </a:p>
        </p:txBody>
      </p:sp>
      <p:sp>
        <p:nvSpPr>
          <p:cNvPr id="172" name="Google Shape;172;g115ffbfcb3d_0_34"/>
          <p:cNvSpPr txBox="1">
            <a:spLocks noGrp="1"/>
          </p:cNvSpPr>
          <p:nvPr>
            <p:ph type="body" idx="2"/>
          </p:nvPr>
        </p:nvSpPr>
        <p:spPr>
          <a:xfrm>
            <a:off x="451300" y="2700988"/>
            <a:ext cx="10859100" cy="4238700"/>
          </a:xfrm>
          <a:prstGeom prst="rect">
            <a:avLst/>
          </a:prstGeom>
          <a:noFill/>
          <a:ln>
            <a:noFill/>
          </a:ln>
        </p:spPr>
        <p:txBody>
          <a:bodyPr spcFirstLastPara="1" wrap="square" lIns="91425" tIns="45700" rIns="91425" bIns="45700" anchor="t" anchorCtr="0">
            <a:normAutofit/>
          </a:bodyPr>
          <a:lstStyle/>
          <a:p>
            <a:pPr marL="285750" lvl="0" indent="-285750" algn="l" rtl="0">
              <a:lnSpc>
                <a:spcPct val="90000"/>
              </a:lnSpc>
              <a:spcBef>
                <a:spcPts val="1001"/>
              </a:spcBef>
              <a:spcAft>
                <a:spcPts val="0"/>
              </a:spcAft>
              <a:buSzPts val="1600"/>
              <a:buChar char="•"/>
            </a:pPr>
            <a:r>
              <a:rPr lang="lt-LT" sz="1600">
                <a:solidFill>
                  <a:schemeClr val="dk1"/>
                </a:solidFill>
              </a:rPr>
              <a:t>One solution is to use interfaces. </a:t>
            </a:r>
            <a:endParaRPr sz="1600">
              <a:solidFill>
                <a:schemeClr val="dk1"/>
              </a:solidFill>
            </a:endParaRPr>
          </a:p>
          <a:p>
            <a:pPr marL="914400" lvl="1" indent="-228600" algn="l" rtl="0">
              <a:lnSpc>
                <a:spcPct val="90000"/>
              </a:lnSpc>
              <a:spcBef>
                <a:spcPts val="1001"/>
              </a:spcBef>
              <a:spcAft>
                <a:spcPts val="0"/>
              </a:spcAft>
              <a:buSzPts val="1800"/>
              <a:buNone/>
            </a:pPr>
            <a:r>
              <a:rPr lang="lt-LT" sz="1600">
                <a:solidFill>
                  <a:schemeClr val="dk1"/>
                </a:solidFill>
              </a:rPr>
              <a:t>We create an interface called IPizza.</a:t>
            </a:r>
            <a:endParaRPr sz="1600">
              <a:solidFill>
                <a:schemeClr val="dk1"/>
              </a:solidFill>
            </a:endParaRPr>
          </a:p>
          <a:p>
            <a:pPr marL="914400" lvl="1" indent="-228600" algn="l" rtl="0">
              <a:lnSpc>
                <a:spcPct val="90000"/>
              </a:lnSpc>
              <a:spcBef>
                <a:spcPts val="1001"/>
              </a:spcBef>
              <a:spcAft>
                <a:spcPts val="0"/>
              </a:spcAft>
              <a:buClr>
                <a:schemeClr val="dk1"/>
              </a:buClr>
              <a:buSzPts val="1600"/>
              <a:buNone/>
            </a:pPr>
            <a:r>
              <a:rPr lang="lt-LT" sz="1600">
                <a:solidFill>
                  <a:schemeClr val="dk1"/>
                </a:solidFill>
              </a:rPr>
              <a:t>The IPizza contract will bind all pizza classes</a:t>
            </a:r>
            <a:endParaRPr sz="1600">
              <a:solidFill>
                <a:schemeClr val="dk1"/>
              </a:solidFill>
            </a:endParaRPr>
          </a:p>
          <a:p>
            <a:pPr marL="914400" lvl="1" indent="-228600" algn="l" rtl="0">
              <a:lnSpc>
                <a:spcPct val="90000"/>
              </a:lnSpc>
              <a:spcBef>
                <a:spcPts val="1001"/>
              </a:spcBef>
              <a:spcAft>
                <a:spcPts val="0"/>
              </a:spcAft>
              <a:buClr>
                <a:schemeClr val="dk1"/>
              </a:buClr>
              <a:buSzPts val="1600"/>
              <a:buNone/>
            </a:pPr>
            <a:r>
              <a:rPr lang="lt-LT" sz="1600">
                <a:solidFill>
                  <a:schemeClr val="dk1"/>
                </a:solidFill>
              </a:rPr>
              <a:t>implement the Prepare() method</a:t>
            </a:r>
            <a:endParaRPr sz="1600">
              <a:solidFill>
                <a:schemeClr val="dk1"/>
              </a:solidFill>
            </a:endParaRPr>
          </a:p>
        </p:txBody>
      </p:sp>
      <p:pic>
        <p:nvPicPr>
          <p:cNvPr id="173" name="Google Shape;173;g115ffbfcb3d_0_34"/>
          <p:cNvPicPr preferRelativeResize="0"/>
          <p:nvPr/>
        </p:nvPicPr>
        <p:blipFill>
          <a:blip r:embed="rId3">
            <a:alphaModFix/>
          </a:blip>
          <a:stretch>
            <a:fillRect/>
          </a:stretch>
        </p:blipFill>
        <p:spPr>
          <a:xfrm>
            <a:off x="6225366" y="2836975"/>
            <a:ext cx="2409825" cy="981075"/>
          </a:xfrm>
          <a:prstGeom prst="rect">
            <a:avLst/>
          </a:prstGeom>
          <a:noFill/>
          <a:ln>
            <a:noFill/>
          </a:ln>
        </p:spPr>
      </p:pic>
      <p:pic>
        <p:nvPicPr>
          <p:cNvPr id="174" name="Google Shape;174;g115ffbfcb3d_0_34"/>
          <p:cNvPicPr preferRelativeResize="0"/>
          <p:nvPr/>
        </p:nvPicPr>
        <p:blipFill>
          <a:blip r:embed="rId4">
            <a:alphaModFix/>
          </a:blip>
          <a:stretch>
            <a:fillRect/>
          </a:stretch>
        </p:blipFill>
        <p:spPr>
          <a:xfrm>
            <a:off x="6225366" y="4086700"/>
            <a:ext cx="3644592" cy="1066900"/>
          </a:xfrm>
          <a:prstGeom prst="rect">
            <a:avLst/>
          </a:prstGeom>
          <a:noFill/>
          <a:ln>
            <a:noFill/>
          </a:ln>
        </p:spPr>
      </p:pic>
      <p:pic>
        <p:nvPicPr>
          <p:cNvPr id="175" name="Google Shape;175;g115ffbfcb3d_0_34"/>
          <p:cNvPicPr preferRelativeResize="0"/>
          <p:nvPr/>
        </p:nvPicPr>
        <p:blipFill>
          <a:blip r:embed="rId5">
            <a:alphaModFix/>
          </a:blip>
          <a:stretch>
            <a:fillRect/>
          </a:stretch>
        </p:blipFill>
        <p:spPr>
          <a:xfrm>
            <a:off x="6225366" y="5482950"/>
            <a:ext cx="3471291" cy="1066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g115ffbfcb3d_0_44"/>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Interface, what is it?</a:t>
            </a:r>
            <a:endParaRPr/>
          </a:p>
        </p:txBody>
      </p:sp>
      <p:sp>
        <p:nvSpPr>
          <p:cNvPr id="181" name="Google Shape;181;g115ffbfcb3d_0_44"/>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300"/>
              <a:buFont typeface="Arial"/>
              <a:buNone/>
            </a:pPr>
            <a:r>
              <a:rPr lang="lt-LT" sz="1400">
                <a:solidFill>
                  <a:schemeClr val="dk1"/>
                </a:solidFill>
              </a:rPr>
              <a:t>Interfaces</a:t>
            </a:r>
            <a:endParaRPr>
              <a:solidFill>
                <a:schemeClr val="dk1"/>
              </a:solidFill>
            </a:endParaRPr>
          </a:p>
        </p:txBody>
      </p:sp>
      <p:sp>
        <p:nvSpPr>
          <p:cNvPr id="182" name="Google Shape;182;g115ffbfcb3d_0_44"/>
          <p:cNvSpPr txBox="1">
            <a:spLocks noGrp="1"/>
          </p:cNvSpPr>
          <p:nvPr>
            <p:ph type="body" idx="2"/>
          </p:nvPr>
        </p:nvSpPr>
        <p:spPr>
          <a:xfrm>
            <a:off x="543850" y="2554400"/>
            <a:ext cx="10859100" cy="4238700"/>
          </a:xfrm>
          <a:prstGeom prst="rect">
            <a:avLst/>
          </a:prstGeom>
          <a:noFill/>
          <a:ln>
            <a:noFill/>
          </a:ln>
        </p:spPr>
        <p:txBody>
          <a:bodyPr spcFirstLastPara="1" wrap="square" lIns="91425" tIns="45700" rIns="91425" bIns="45700" anchor="t" anchorCtr="0">
            <a:normAutofit/>
          </a:bodyPr>
          <a:lstStyle/>
          <a:p>
            <a:pPr marL="285750" lvl="0" indent="-285750" algn="l" rtl="0">
              <a:lnSpc>
                <a:spcPct val="90000"/>
              </a:lnSpc>
              <a:spcBef>
                <a:spcPts val="1001"/>
              </a:spcBef>
              <a:spcAft>
                <a:spcPts val="0"/>
              </a:spcAft>
              <a:buSzPts val="1600"/>
              <a:buChar char="•"/>
            </a:pPr>
            <a:r>
              <a:rPr lang="lt-LT" sz="1600">
                <a:solidFill>
                  <a:schemeClr val="dk1"/>
                </a:solidFill>
              </a:rPr>
              <a:t>That way, with a list of pizzas, we can easily "cook" them all ;)</a:t>
            </a:r>
            <a:endParaRPr sz="1600">
              <a:solidFill>
                <a:schemeClr val="dk1"/>
              </a:solidFill>
            </a:endParaRPr>
          </a:p>
          <a:p>
            <a:pPr marL="914400" lvl="1" indent="-228600" algn="l" rtl="0">
              <a:lnSpc>
                <a:spcPct val="90000"/>
              </a:lnSpc>
              <a:spcBef>
                <a:spcPts val="1001"/>
              </a:spcBef>
              <a:spcAft>
                <a:spcPts val="0"/>
              </a:spcAft>
              <a:buClr>
                <a:schemeClr val="dk1"/>
              </a:buClr>
              <a:buSzPts val="1600"/>
              <a:buNone/>
            </a:pPr>
            <a:endParaRPr sz="1600">
              <a:solidFill>
                <a:schemeClr val="dk1"/>
              </a:solidFill>
            </a:endParaRPr>
          </a:p>
        </p:txBody>
      </p:sp>
      <p:pic>
        <p:nvPicPr>
          <p:cNvPr id="183" name="Google Shape;183;g115ffbfcb3d_0_44"/>
          <p:cNvPicPr preferRelativeResize="0"/>
          <p:nvPr/>
        </p:nvPicPr>
        <p:blipFill>
          <a:blip r:embed="rId3">
            <a:alphaModFix/>
          </a:blip>
          <a:stretch>
            <a:fillRect/>
          </a:stretch>
        </p:blipFill>
        <p:spPr>
          <a:xfrm>
            <a:off x="2938563" y="3316450"/>
            <a:ext cx="6638925" cy="2714625"/>
          </a:xfrm>
          <a:prstGeom prst="rect">
            <a:avLst/>
          </a:prstGeom>
          <a:noFill/>
          <a:ln>
            <a:noFill/>
          </a:ln>
        </p:spPr>
      </p:pic>
      <p:sp>
        <p:nvSpPr>
          <p:cNvPr id="184" name="Google Shape;184;g115ffbfcb3d_0_44"/>
          <p:cNvSpPr txBox="1"/>
          <p:nvPr/>
        </p:nvSpPr>
        <p:spPr>
          <a:xfrm>
            <a:off x="4666450" y="6391400"/>
            <a:ext cx="740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lt-LT"/>
              <a:t>Sample pizzas from: https://stackoverflow.com/questions/6802573/interfaces-whats-the-point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115ffbfcb3d_0_54"/>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Interface, what is it?</a:t>
            </a:r>
            <a:endParaRPr/>
          </a:p>
        </p:txBody>
      </p:sp>
      <p:sp>
        <p:nvSpPr>
          <p:cNvPr id="190" name="Google Shape;190;g115ffbfcb3d_0_54"/>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300"/>
              <a:buFont typeface="Arial"/>
              <a:buNone/>
            </a:pPr>
            <a:r>
              <a:rPr lang="lt-LT" sz="1400">
                <a:solidFill>
                  <a:schemeClr val="dk1"/>
                </a:solidFill>
              </a:rPr>
              <a:t>Interfaces</a:t>
            </a:r>
            <a:endParaRPr>
              <a:solidFill>
                <a:schemeClr val="dk1"/>
              </a:solidFill>
            </a:endParaRPr>
          </a:p>
        </p:txBody>
      </p:sp>
      <p:pic>
        <p:nvPicPr>
          <p:cNvPr id="191" name="Google Shape;191;g115ffbfcb3d_0_54"/>
          <p:cNvPicPr preferRelativeResize="0"/>
          <p:nvPr/>
        </p:nvPicPr>
        <p:blipFill>
          <a:blip r:embed="rId3">
            <a:alphaModFix/>
          </a:blip>
          <a:stretch>
            <a:fillRect/>
          </a:stretch>
        </p:blipFill>
        <p:spPr>
          <a:xfrm>
            <a:off x="1236506" y="3129350"/>
            <a:ext cx="9718995" cy="1300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5"/>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p>
            <a:pPr marL="0" lvl="0" indent="0" algn="l" rtl="0">
              <a:spcBef>
                <a:spcPts val="0"/>
              </a:spcBef>
              <a:spcAft>
                <a:spcPts val="0"/>
              </a:spcAft>
              <a:buClr>
                <a:srgbClr val="000000"/>
              </a:buClr>
              <a:buSzPts val="1300"/>
              <a:buFont typeface="Arial"/>
              <a:buNone/>
            </a:pPr>
            <a:r>
              <a:rPr lang="lt-LT"/>
              <a:t>Interfaces</a:t>
            </a:r>
            <a:endParaRPr/>
          </a:p>
        </p:txBody>
      </p:sp>
      <p:grpSp>
        <p:nvGrpSpPr>
          <p:cNvPr id="197" name="Google Shape;197;p5"/>
          <p:cNvGrpSpPr/>
          <p:nvPr/>
        </p:nvGrpSpPr>
        <p:grpSpPr>
          <a:xfrm>
            <a:off x="480002" y="898237"/>
            <a:ext cx="1835223" cy="464235"/>
            <a:chOff x="0" y="0"/>
            <a:chExt cx="1835221" cy="464234"/>
          </a:xfrm>
        </p:grpSpPr>
        <p:sp>
          <p:nvSpPr>
            <p:cNvPr id="198" name="Google Shape;198;p5"/>
            <p:cNvSpPr/>
            <p:nvPr/>
          </p:nvSpPr>
          <p:spPr>
            <a:xfrm>
              <a:off x="0" y="0"/>
              <a:ext cx="1835221" cy="464234"/>
            </a:xfrm>
            <a:prstGeom prst="roundRect">
              <a:avLst>
                <a:gd name="adj" fmla="val 50000"/>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E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99" name="Google Shape;199;p5"/>
            <p:cNvSpPr txBox="1"/>
            <p:nvPr/>
          </p:nvSpPr>
          <p:spPr>
            <a:xfrm>
              <a:off x="113705" y="62841"/>
              <a:ext cx="1607810" cy="338551"/>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EFFFF"/>
                </a:buClr>
                <a:buSzPts val="1600"/>
                <a:buFont typeface="Arial"/>
                <a:buNone/>
              </a:pPr>
              <a:r>
                <a:rPr lang="lt-LT" sz="1600" b="1" i="0" u="none" strike="noStrike" cap="none">
                  <a:solidFill>
                    <a:srgbClr val="FEFFFF"/>
                  </a:solidFill>
                  <a:latin typeface="Arial"/>
                  <a:ea typeface="Arial"/>
                  <a:cs typeface="Arial"/>
                  <a:sym typeface="Arial"/>
                </a:rPr>
                <a:t>Task 1</a:t>
              </a:r>
              <a:endParaRPr sz="1600" b="1" i="0" u="none" strike="noStrike" cap="none">
                <a:solidFill>
                  <a:srgbClr val="FEFFFF"/>
                </a:solidFill>
                <a:latin typeface="Arial"/>
                <a:ea typeface="Arial"/>
                <a:cs typeface="Arial"/>
                <a:sym typeface="Arial"/>
              </a:endParaRPr>
            </a:p>
          </p:txBody>
        </p:sp>
      </p:grpSp>
      <p:pic>
        <p:nvPicPr>
          <p:cNvPr id="200" name="Google Shape;200;p5" descr="Picture Placeholder 2"/>
          <p:cNvPicPr preferRelativeResize="0">
            <a:picLocks noGrp="1"/>
          </p:cNvPicPr>
          <p:nvPr>
            <p:ph type="pic" idx="2"/>
          </p:nvPr>
        </p:nvPicPr>
        <p:blipFill rotWithShape="1">
          <a:blip r:embed="rId3">
            <a:alphaModFix/>
          </a:blip>
          <a:srcRect/>
          <a:stretch/>
        </p:blipFill>
        <p:spPr>
          <a:xfrm>
            <a:off x="480002" y="1441475"/>
            <a:ext cx="11231996" cy="5228266"/>
          </a:xfrm>
          <a:prstGeom prst="rect">
            <a:avLst/>
          </a:prstGeom>
          <a:noFill/>
          <a:ln>
            <a:noFill/>
          </a:ln>
        </p:spPr>
      </p:pic>
      <p:sp>
        <p:nvSpPr>
          <p:cNvPr id="201" name="Google Shape;201;p5"/>
          <p:cNvSpPr txBox="1"/>
          <p:nvPr/>
        </p:nvSpPr>
        <p:spPr>
          <a:xfrm>
            <a:off x="594095" y="1832383"/>
            <a:ext cx="10719364" cy="4564967"/>
          </a:xfrm>
          <a:prstGeom prst="rect">
            <a:avLst/>
          </a:prstGeom>
          <a:noFill/>
          <a:ln>
            <a:noFill/>
          </a:ln>
        </p:spPr>
        <p:txBody>
          <a:bodyPr spcFirstLastPara="1" wrap="square" lIns="91425" tIns="45700" rIns="91425" bIns="45700" anchor="t" anchorCtr="0">
            <a:noAutofit/>
          </a:bodyPr>
          <a:lstStyle/>
          <a:p>
            <a:pPr marL="285750" marR="0" lvl="0" indent="-285750" algn="l" rtl="0">
              <a:lnSpc>
                <a:spcPct val="150000"/>
              </a:lnSpc>
              <a:spcBef>
                <a:spcPts val="0"/>
              </a:spcBef>
              <a:spcAft>
                <a:spcPts val="0"/>
              </a:spcAft>
              <a:buClr>
                <a:schemeClr val="dk1"/>
              </a:buClr>
              <a:buSzPts val="1100"/>
              <a:buFont typeface="Arial"/>
              <a:buChar char="−"/>
            </a:pPr>
            <a:r>
              <a:rPr lang="lt-LT">
                <a:solidFill>
                  <a:schemeClr val="dk1"/>
                </a:solidFill>
                <a:latin typeface="Courier New"/>
                <a:ea typeface="Courier New"/>
                <a:cs typeface="Courier New"/>
                <a:sym typeface="Courier New"/>
              </a:rPr>
              <a:t>Create an interface named IVehicle with methods Drive and Refuel (you can choose the type of return yourself and how you implement it, you can also do it with void)</a:t>
            </a:r>
            <a:endParaRPr>
              <a:solidFill>
                <a:schemeClr val="dk1"/>
              </a:solidFill>
              <a:latin typeface="Courier New"/>
              <a:ea typeface="Courier New"/>
              <a:cs typeface="Courier New"/>
              <a:sym typeface="Courier New"/>
            </a:endParaRPr>
          </a:p>
          <a:p>
            <a:pPr marL="285750" marR="0" lvl="0" indent="-304800" algn="l" rtl="0">
              <a:lnSpc>
                <a:spcPct val="150000"/>
              </a:lnSpc>
              <a:spcBef>
                <a:spcPts val="0"/>
              </a:spcBef>
              <a:spcAft>
                <a:spcPts val="0"/>
              </a:spcAft>
              <a:buClr>
                <a:schemeClr val="dk1"/>
              </a:buClr>
              <a:buSzPts val="1400"/>
              <a:buFont typeface="Courier New"/>
              <a:buChar char="−"/>
            </a:pPr>
            <a:r>
              <a:rPr lang="lt-LT">
                <a:solidFill>
                  <a:schemeClr val="dk1"/>
                </a:solidFill>
                <a:latin typeface="Courier New"/>
                <a:ea typeface="Courier New"/>
                <a:cs typeface="Courier New"/>
                <a:sym typeface="Courier New"/>
              </a:rPr>
              <a:t>Then create a class Car that implements this interface and also has properties string Model and int Fuel.</a:t>
            </a:r>
            <a:endParaRPr>
              <a:solidFill>
                <a:schemeClr val="dk1"/>
              </a:solidFill>
              <a:latin typeface="Courier New"/>
              <a:ea typeface="Courier New"/>
              <a:cs typeface="Courier New"/>
              <a:sym typeface="Courier New"/>
            </a:endParaRPr>
          </a:p>
          <a:p>
            <a:pPr marL="285750" marR="0" lvl="0" indent="-304800" algn="l" rtl="0">
              <a:lnSpc>
                <a:spcPct val="150000"/>
              </a:lnSpc>
              <a:spcBef>
                <a:spcPts val="0"/>
              </a:spcBef>
              <a:spcAft>
                <a:spcPts val="0"/>
              </a:spcAft>
              <a:buClr>
                <a:schemeClr val="dk1"/>
              </a:buClr>
              <a:buSzPts val="1400"/>
              <a:buFont typeface="Courier New"/>
              <a:buChar char="−"/>
            </a:pPr>
            <a:r>
              <a:rPr lang="lt-LT">
                <a:solidFill>
                  <a:schemeClr val="dk1"/>
                </a:solidFill>
                <a:latin typeface="Courier New"/>
                <a:ea typeface="Courier New"/>
                <a:cs typeface="Courier New"/>
                <a:sym typeface="Courier New"/>
              </a:rPr>
              <a:t>Implement the necessary methods, the Drive() method must check if the fuel is not running out, if not, the vehicle is ready to drive. The Refuel method must check that the amount to be refilled is not negative (you can also make a maximum fuel tank size, but think how you will use that functionality)</a:t>
            </a:r>
            <a:endParaRPr>
              <a:solidFill>
                <a:schemeClr val="dk1"/>
              </a:solidFill>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g115ffbfcb3d_0_65"/>
          <p:cNvSpPr txBox="1">
            <a:spLocks noGrp="1"/>
          </p:cNvSpPr>
          <p:nvPr>
            <p:ph type="body" idx="1"/>
          </p:nvPr>
        </p:nvSpPr>
        <p:spPr>
          <a:xfrm>
            <a:off x="480390" y="460649"/>
            <a:ext cx="5615700" cy="453900"/>
          </a:xfrm>
          <a:prstGeom prst="rect">
            <a:avLst/>
          </a:prstGeom>
          <a:noFill/>
          <a:ln>
            <a:noFill/>
          </a:ln>
        </p:spPr>
        <p:txBody>
          <a:bodyPr spcFirstLastPara="1" wrap="square" lIns="45700" tIns="45700" rIns="45700" bIns="45700" anchor="t" anchorCtr="0">
            <a:normAutofit/>
          </a:bodyPr>
          <a:lstStyle/>
          <a:p>
            <a:pPr marL="0" lvl="0" indent="0" algn="l" rtl="0">
              <a:spcBef>
                <a:spcPts val="0"/>
              </a:spcBef>
              <a:spcAft>
                <a:spcPts val="0"/>
              </a:spcAft>
              <a:buClr>
                <a:srgbClr val="000000"/>
              </a:buClr>
              <a:buSzPts val="1300"/>
              <a:buFont typeface="Arial"/>
              <a:buNone/>
            </a:pPr>
            <a:r>
              <a:rPr lang="lt-LT"/>
              <a:t>Interfaces</a:t>
            </a:r>
            <a:endParaRPr/>
          </a:p>
        </p:txBody>
      </p:sp>
      <p:grpSp>
        <p:nvGrpSpPr>
          <p:cNvPr id="207" name="Google Shape;207;g115ffbfcb3d_0_65"/>
          <p:cNvGrpSpPr/>
          <p:nvPr/>
        </p:nvGrpSpPr>
        <p:grpSpPr>
          <a:xfrm>
            <a:off x="480002" y="898237"/>
            <a:ext cx="1835100" cy="464100"/>
            <a:chOff x="0" y="0"/>
            <a:chExt cx="1835100" cy="464100"/>
          </a:xfrm>
        </p:grpSpPr>
        <p:sp>
          <p:nvSpPr>
            <p:cNvPr id="208" name="Google Shape;208;g115ffbfcb3d_0_65"/>
            <p:cNvSpPr/>
            <p:nvPr/>
          </p:nvSpPr>
          <p:spPr>
            <a:xfrm>
              <a:off x="0" y="0"/>
              <a:ext cx="1835100" cy="464100"/>
            </a:xfrm>
            <a:prstGeom prst="roundRect">
              <a:avLst>
                <a:gd name="adj" fmla="val 50000"/>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E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9" name="Google Shape;209;g115ffbfcb3d_0_65"/>
            <p:cNvSpPr txBox="1"/>
            <p:nvPr/>
          </p:nvSpPr>
          <p:spPr>
            <a:xfrm>
              <a:off x="113705" y="62841"/>
              <a:ext cx="1607700" cy="33870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EFFFF"/>
                </a:buClr>
                <a:buSzPts val="1600"/>
                <a:buFont typeface="Arial"/>
                <a:buNone/>
              </a:pPr>
              <a:r>
                <a:rPr lang="lt-LT" sz="1600" b="1" i="0" u="none" strike="noStrike" cap="none">
                  <a:solidFill>
                    <a:srgbClr val="FEFFFF"/>
                  </a:solidFill>
                  <a:latin typeface="Arial"/>
                  <a:ea typeface="Arial"/>
                  <a:cs typeface="Arial"/>
                  <a:sym typeface="Arial"/>
                </a:rPr>
                <a:t>Task </a:t>
              </a:r>
              <a:r>
                <a:rPr lang="lt-LT" sz="1600" b="1">
                  <a:solidFill>
                    <a:srgbClr val="FEFFFF"/>
                  </a:solidFill>
                </a:rPr>
                <a:t>2</a:t>
              </a:r>
              <a:endParaRPr sz="1600" b="1" i="0" u="none" strike="noStrike" cap="none">
                <a:solidFill>
                  <a:srgbClr val="FEFFFF"/>
                </a:solidFill>
                <a:latin typeface="Arial"/>
                <a:ea typeface="Arial"/>
                <a:cs typeface="Arial"/>
                <a:sym typeface="Arial"/>
              </a:endParaRPr>
            </a:p>
          </p:txBody>
        </p:sp>
      </p:grpSp>
      <p:pic>
        <p:nvPicPr>
          <p:cNvPr id="210" name="Google Shape;210;g115ffbfcb3d_0_65" descr="Picture Placeholder 2"/>
          <p:cNvPicPr preferRelativeResize="0">
            <a:picLocks noGrp="1"/>
          </p:cNvPicPr>
          <p:nvPr>
            <p:ph type="pic" idx="2"/>
          </p:nvPr>
        </p:nvPicPr>
        <p:blipFill rotWithShape="1">
          <a:blip r:embed="rId3">
            <a:alphaModFix/>
          </a:blip>
          <a:srcRect/>
          <a:stretch/>
        </p:blipFill>
        <p:spPr>
          <a:xfrm>
            <a:off x="480002" y="1441475"/>
            <a:ext cx="11231996" cy="5228266"/>
          </a:xfrm>
          <a:prstGeom prst="rect">
            <a:avLst/>
          </a:prstGeom>
          <a:noFill/>
          <a:ln>
            <a:noFill/>
          </a:ln>
        </p:spPr>
      </p:pic>
      <p:sp>
        <p:nvSpPr>
          <p:cNvPr id="211" name="Google Shape;211;g115ffbfcb3d_0_65"/>
          <p:cNvSpPr txBox="1"/>
          <p:nvPr/>
        </p:nvSpPr>
        <p:spPr>
          <a:xfrm>
            <a:off x="594095" y="1832383"/>
            <a:ext cx="10719300" cy="456510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50000"/>
              </a:lnSpc>
              <a:spcBef>
                <a:spcPts val="0"/>
              </a:spcBef>
              <a:spcAft>
                <a:spcPts val="0"/>
              </a:spcAft>
              <a:buClr>
                <a:schemeClr val="dk1"/>
              </a:buClr>
              <a:buSzPts val="1100"/>
              <a:buFont typeface="Arial"/>
              <a:buChar char="−"/>
            </a:pPr>
            <a:r>
              <a:rPr lang="lt-LT">
                <a:solidFill>
                  <a:schemeClr val="dk1"/>
                </a:solidFill>
                <a:latin typeface="Courier New"/>
                <a:ea typeface="Courier New"/>
                <a:cs typeface="Courier New"/>
                <a:sym typeface="Courier New"/>
              </a:rPr>
              <a:t>Modify the programme for the first task.</a:t>
            </a:r>
            <a:endParaRPr>
              <a:solidFill>
                <a:schemeClr val="dk1"/>
              </a:solidFill>
              <a:latin typeface="Courier New"/>
              <a:ea typeface="Courier New"/>
              <a:cs typeface="Courier New"/>
              <a:sym typeface="Courier New"/>
            </a:endParaRPr>
          </a:p>
          <a:p>
            <a:pPr marL="285750" marR="0" lvl="0" indent="-304800" algn="l" rtl="0">
              <a:lnSpc>
                <a:spcPct val="150000"/>
              </a:lnSpc>
              <a:spcBef>
                <a:spcPts val="0"/>
              </a:spcBef>
              <a:spcAft>
                <a:spcPts val="0"/>
              </a:spcAft>
              <a:buClr>
                <a:schemeClr val="dk1"/>
              </a:buClr>
              <a:buSzPts val="1400"/>
              <a:buFont typeface="Courier New"/>
              <a:buChar char="−"/>
            </a:pPr>
            <a:r>
              <a:rPr lang="lt-LT">
                <a:solidFill>
                  <a:schemeClr val="dk1"/>
                </a:solidFill>
                <a:latin typeface="Courier New"/>
                <a:ea typeface="Courier New"/>
                <a:cs typeface="Courier New"/>
                <a:sym typeface="Courier New"/>
              </a:rPr>
              <a:t>Make the Car class </a:t>
            </a:r>
            <a:r>
              <a:rPr lang="lt-LT" b="1">
                <a:solidFill>
                  <a:schemeClr val="dk1"/>
                </a:solidFill>
                <a:latin typeface="Courier New"/>
                <a:ea typeface="Courier New"/>
                <a:cs typeface="Courier New"/>
                <a:sym typeface="Courier New"/>
              </a:rPr>
              <a:t>abstract </a:t>
            </a:r>
            <a:r>
              <a:rPr lang="lt-LT">
                <a:solidFill>
                  <a:schemeClr val="dk1"/>
                </a:solidFill>
                <a:latin typeface="Courier New"/>
                <a:ea typeface="Courier New"/>
                <a:cs typeface="Courier New"/>
                <a:sym typeface="Courier New"/>
              </a:rPr>
              <a:t>and add the property string Model.</a:t>
            </a:r>
            <a:endParaRPr>
              <a:solidFill>
                <a:schemeClr val="dk1"/>
              </a:solidFill>
              <a:latin typeface="Courier New"/>
              <a:ea typeface="Courier New"/>
              <a:cs typeface="Courier New"/>
              <a:sym typeface="Courier New"/>
            </a:endParaRPr>
          </a:p>
          <a:p>
            <a:pPr marL="285750" marR="0" lvl="0" indent="-304800" algn="l" rtl="0">
              <a:lnSpc>
                <a:spcPct val="150000"/>
              </a:lnSpc>
              <a:spcBef>
                <a:spcPts val="0"/>
              </a:spcBef>
              <a:spcAft>
                <a:spcPts val="0"/>
              </a:spcAft>
              <a:buClr>
                <a:schemeClr val="dk1"/>
              </a:buClr>
              <a:buSzPts val="1400"/>
              <a:buFont typeface="Courier New"/>
              <a:buChar char="−"/>
            </a:pPr>
            <a:r>
              <a:rPr lang="lt-LT">
                <a:solidFill>
                  <a:schemeClr val="dk1"/>
                </a:solidFill>
                <a:latin typeface="Courier New"/>
                <a:ea typeface="Courier New"/>
                <a:cs typeface="Courier New"/>
                <a:sym typeface="Courier New"/>
              </a:rPr>
              <a:t>Create a class BmwCar that inherits from the Car class and has its own property bool IsXDrive.</a:t>
            </a:r>
            <a:endParaRPr>
              <a:solidFill>
                <a:schemeClr val="dk1"/>
              </a:solidFill>
              <a:latin typeface="Courier New"/>
              <a:ea typeface="Courier New"/>
              <a:cs typeface="Courier New"/>
              <a:sym typeface="Courier New"/>
            </a:endParaRPr>
          </a:p>
          <a:p>
            <a:pPr marL="285750" marR="0" lvl="0" indent="-304800" algn="l" rtl="0">
              <a:lnSpc>
                <a:spcPct val="150000"/>
              </a:lnSpc>
              <a:spcBef>
                <a:spcPts val="0"/>
              </a:spcBef>
              <a:spcAft>
                <a:spcPts val="0"/>
              </a:spcAft>
              <a:buClr>
                <a:schemeClr val="dk1"/>
              </a:buClr>
              <a:buSzPts val="1400"/>
              <a:buFont typeface="Courier New"/>
              <a:buChar char="−"/>
            </a:pPr>
            <a:r>
              <a:rPr lang="lt-LT">
                <a:solidFill>
                  <a:schemeClr val="dk1"/>
                </a:solidFill>
                <a:latin typeface="Courier New"/>
                <a:ea typeface="Courier New"/>
                <a:cs typeface="Courier New"/>
                <a:sym typeface="Courier New"/>
              </a:rPr>
              <a:t>Create an AudiCar class that inherits from the Car class and has its own property bool IsQuattro.</a:t>
            </a:r>
            <a:endParaRPr>
              <a:solidFill>
                <a:schemeClr val="dk1"/>
              </a:solidFill>
              <a:latin typeface="Courier New"/>
              <a:ea typeface="Courier New"/>
              <a:cs typeface="Courier New"/>
              <a:sym typeface="Courier New"/>
            </a:endParaRPr>
          </a:p>
        </p:txBody>
      </p:sp>
      <p:pic>
        <p:nvPicPr>
          <p:cNvPr id="212" name="Google Shape;212;g115ffbfcb3d_0_65"/>
          <p:cNvPicPr preferRelativeResize="0"/>
          <p:nvPr/>
        </p:nvPicPr>
        <p:blipFill>
          <a:blip r:embed="rId4">
            <a:alphaModFix/>
          </a:blip>
          <a:stretch>
            <a:fillRect/>
          </a:stretch>
        </p:blipFill>
        <p:spPr>
          <a:xfrm>
            <a:off x="6728650" y="3272175"/>
            <a:ext cx="3198950" cy="294242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0F1F6"/>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Office Theme">
  <a:themeElements>
    <a:clrScheme name="Office">
      <a:dk1>
        <a:srgbClr val="000000"/>
      </a:dk1>
      <a:lt1>
        <a:srgbClr val="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as" ma:contentTypeID="0x010100A6A4ACF2A8DF004CA94A2D6A4303FCEA" ma:contentTypeVersion="3" ma:contentTypeDescription="Kurkite naują dokumentą." ma:contentTypeScope="" ma:versionID="38d9f4914169842cf1e437f0f79b9222">
  <xsd:schema xmlns:xsd="http://www.w3.org/2001/XMLSchema" xmlns:xs="http://www.w3.org/2001/XMLSchema" xmlns:p="http://schemas.microsoft.com/office/2006/metadata/properties" xmlns:ns2="a3b97f0a-8a49-47eb-801c-707cd9a5bca1" targetNamespace="http://schemas.microsoft.com/office/2006/metadata/properties" ma:root="true" ma:fieldsID="45fa601084fec589b5256ed87d2e95eb" ns2:_="">
    <xsd:import namespace="a3b97f0a-8a49-47eb-801c-707cd9a5bca1"/>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b97f0a-8a49-47eb-801c-707cd9a5bc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urinio tipas"/>
        <xsd:element ref="dc:title" minOccurs="0" maxOccurs="1" ma:index="4" ma:displayName="Antraštė"/>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9131DC9-F29F-48AF-9307-52EC785FDFB2}"/>
</file>

<file path=customXml/itemProps2.xml><?xml version="1.0" encoding="utf-8"?>
<ds:datastoreItem xmlns:ds="http://schemas.openxmlformats.org/officeDocument/2006/customXml" ds:itemID="{8F5CEA0D-F98A-4AEA-B6F2-7D1044532B9E}">
  <ds:schemaRefs>
    <ds:schemaRef ds:uri="http://schemas.microsoft.com/sharepoint/v3/contenttype/forms"/>
  </ds:schemaRefs>
</ds:datastoreItem>
</file>

<file path=customXml/itemProps3.xml><?xml version="1.0" encoding="utf-8"?>
<ds:datastoreItem xmlns:ds="http://schemas.openxmlformats.org/officeDocument/2006/customXml" ds:itemID="{2639722D-217A-4E35-8BD5-AEFBD8B797BF}">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0</TotalTime>
  <Words>800</Words>
  <Application>Microsoft Office PowerPoint</Application>
  <PresentationFormat>Widescreen</PresentationFormat>
  <Paragraphs>92</Paragraphs>
  <Slides>16</Slides>
  <Notes>16</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16</vt:i4>
      </vt:variant>
    </vt:vector>
  </HeadingPairs>
  <TitlesOfParts>
    <vt:vector size="21" baseType="lpstr">
      <vt:lpstr>Arial</vt:lpstr>
      <vt:lpstr>Calibri</vt:lpstr>
      <vt:lpstr>Courier New</vt:lpstr>
      <vt:lpstr>Office Theme</vt:lpstr>
      <vt:lpstr>3_Office Theme</vt:lpstr>
      <vt:lpstr>Interfaces and IComparer</vt:lpstr>
      <vt:lpstr>Today you will learn</vt:lpstr>
      <vt:lpstr>Interface, what is it?</vt:lpstr>
      <vt:lpstr>Interface, what is it?</vt:lpstr>
      <vt:lpstr>Interface, what is it?</vt:lpstr>
      <vt:lpstr>Interface, what is it?</vt:lpstr>
      <vt:lpstr>Interface, what is it?</vt:lpstr>
      <vt:lpstr>PowerPoint Presentation</vt:lpstr>
      <vt:lpstr>PowerPoint Presentation</vt:lpstr>
      <vt:lpstr>IComparer&lt;&gt;</vt:lpstr>
      <vt:lpstr>IComparer&lt;&gt; Example</vt:lpstr>
      <vt:lpstr>IComparer&lt;&gt; Example</vt:lpstr>
      <vt:lpstr>IComparer&lt;&gt; Example</vt:lpstr>
      <vt:lpstr>IComparer&lt;&gt; Example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Interfaces ir IComparer</dc:title>
  <cp:keywords>, docId:D19A9C1D59C4CB665ABADC794093566E</cp:keywords>
  <cp:lastModifiedBy>Rokas Slaboševičius</cp:lastModifiedBy>
  <cp:revision>3</cp:revision>
  <dcterms:modified xsi:type="dcterms:W3CDTF">2024-01-15T11:58:43Z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0x010100A6A4ACF2A8DF004CA94A2D6A4303FCEA</vt:lpwstr>
  </property>
</Properties>
</file>