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hWZrCAddepgMeGhQKgIHxBzX5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71445" autoAdjust="0"/>
  </p:normalViewPr>
  <p:slideViewPr>
    <p:cSldViewPr snapToGrid="0">
      <p:cViewPr varScale="1">
        <p:scale>
          <a:sx n="81" d="100"/>
          <a:sy n="81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024160e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6024160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6024160e9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16024160e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Interfaces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Repetition of interfaces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Interfaces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What are interfaces?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What are they used for?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What is the difference between an abstract class and an interface?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Interfaces</a:t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89" name="Google Shape;89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Google Shape;91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</a:rPr>
              <a:t>Create an interface IAnimal, it will have all the methods specific to </a:t>
            </a:r>
            <a:r>
              <a:rPr lang="lt-LT" b="1">
                <a:solidFill>
                  <a:schemeClr val="dk1"/>
                </a:solidFill>
              </a:rPr>
              <a:t>all </a:t>
            </a:r>
            <a:r>
              <a:rPr lang="lt-LT">
                <a:solidFill>
                  <a:schemeClr val="dk1"/>
                </a:solidFill>
              </a:rPr>
              <a:t>animals, e.g. Eat().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Create an interface IMammal, it will have methods specific to mammals, e.g. GiveBirth().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Create an interface IFish, it will have methods specific to fish, e.g. Swim().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Create a Dog class that inherits from both IAnimal and IMammal.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Create a class Cat that inherits from both IAnimal and IMammal.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Create a Bass class that inherits from both IAnimal and IFish.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Create a Carp class that inherits from both IAnimal and IFish.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Implement the necessary methods in the classes you create.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Create a list IAnimal, IMammal, IFish, iterate through the lists and run the methods specific to those interfaces.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Implement the IComparable interface for all classes (which property to compare by, you choose, it's easier by name)</a:t>
            </a:r>
            <a:endParaRPr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6024160e9_0_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Interfaces</a:t>
            </a:r>
            <a:endParaRPr/>
          </a:p>
        </p:txBody>
      </p:sp>
      <p:grpSp>
        <p:nvGrpSpPr>
          <p:cNvPr id="98" name="Google Shape;98;g116024160e9_0_0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99" name="Google Shape;99;g116024160e9_0_0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16024160e9_0_0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Google Shape;101;g116024160e9_0_0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16024160e9_0_0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</a:rPr>
              <a:t>Create an interface IPolygon with method double GetArea()\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Create classes Triangle, Quadrilateral, Pentagod, Hexagon and inherit the IPolygon interface.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Implement the calculations.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Try to implement the IComparable&lt;&gt; interface based on the resulting shape area.</a:t>
            </a:r>
            <a:endParaRPr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024160e9_0_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Interfaces</a:t>
            </a:r>
            <a:endParaRPr/>
          </a:p>
        </p:txBody>
      </p:sp>
      <p:grpSp>
        <p:nvGrpSpPr>
          <p:cNvPr id="108" name="Google Shape;108;g116024160e9_0_9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09" name="Google Shape;109;g116024160e9_0_9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16024160e9_0_9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3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1" name="Google Shape;111;g116024160e9_0_9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16024160e9_0_9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</a:rPr>
              <a:t>Create an interface IWriteableToFile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It will have a method WriteToFile(string fileName)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The class implementing it append'ins its ToString() (override to print the object properties) to the specified file.</a:t>
            </a:r>
            <a:endParaRPr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Implement in all the classes you have created, then create a list of all the objects, iterate through all of them and write them to a file.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1"/>
                </a:solidFill>
              </a:rPr>
              <a:t>P.S. The file saving functionality will be repeated in many places, so maybe it's worth trying to dump and reuse?</a:t>
            </a:r>
            <a:endParaRPr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A6A4ACF2A8DF004CA94A2D6A4303FCEA" ma:contentTypeVersion="3" ma:contentTypeDescription="Kurkite naują dokumentą." ma:contentTypeScope="" ma:versionID="38d9f4914169842cf1e437f0f79b9222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45fa601084fec589b5256ed87d2e95eb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031225-2499-45E7-A6D8-40731C3ADD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F63D02-C7E0-4B0E-89C5-95FC723D6AA5}"/>
</file>

<file path=customXml/itemProps3.xml><?xml version="1.0" encoding="utf-8"?>
<ds:datastoreItem xmlns:ds="http://schemas.openxmlformats.org/officeDocument/2006/customXml" ds:itemID="{D6938E54-8C6B-4DF5-B04C-166B06A87D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Interfaces</vt:lpstr>
      <vt:lpstr>Repetition of interfaces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cp:keywords>, docId:4ED608C6A71DF29E3E9469A56E06B7E0</cp:keywords>
  <cp:lastModifiedBy>Rokas Slaboševičius</cp:lastModifiedBy>
  <cp:revision>1</cp:revision>
  <dcterms:modified xsi:type="dcterms:W3CDTF">2024-01-15T11:59:21Z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