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Co6FC3fhOh21Hczg/WbGnYGsC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" name="Google Shape;17;p9" descr="Graphic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>
            <a:spLocks noGrp="1"/>
          </p:cNvSpPr>
          <p:nvPr>
            <p:ph type="pic" idx="3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3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4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5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6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7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rgbClr val="191919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avLst/>
              <a:gdLst/>
              <a:ahLst/>
              <a:cxnLst/>
              <a:rect l="l" t="t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>
            <a:spLocks noGrp="1"/>
          </p:cNvSpPr>
          <p:nvPr>
            <p:ph type="pic" idx="2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5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7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8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9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3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4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5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6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7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8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9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avLst/>
              <a:gdLst/>
              <a:ahLst/>
              <a:cxnLst/>
              <a:rect l="l" t="t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avLst/>
              <a:gdLst/>
              <a:ahLst/>
              <a:cxnLst/>
              <a:rect l="l" t="t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 idx="4294967295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 dirty="0" err="1"/>
              <a:t>Task</a:t>
            </a:r>
            <a:r>
              <a:rPr lang="lt-LT" sz="6000" dirty="0"/>
              <a:t> </a:t>
            </a:r>
            <a:r>
              <a:rPr lang="lt-LT" sz="6000" dirty="0" err="1"/>
              <a:t>solutions</a:t>
            </a:r>
            <a:endParaRPr sz="6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 err="1"/>
              <a:t>Lecturer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 dirty="0"/>
              <a:t>Rokas Slaboševičius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dirty="0"/>
          </a:p>
        </p:txBody>
      </p:sp>
      <p:pic>
        <p:nvPicPr>
          <p:cNvPr id="74" name="Google Shape;74;p1" descr="Picture Placeholder 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body" idx="1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lt-LT" dirty="0" err="1"/>
              <a:t>Task</a:t>
            </a:r>
            <a:r>
              <a:rPr lang="lt-LT" dirty="0"/>
              <a:t> </a:t>
            </a:r>
            <a:r>
              <a:rPr lang="lt-LT" dirty="0" err="1"/>
              <a:t>solutions</a:t>
            </a:r>
            <a:endParaRPr dirty="0"/>
          </a:p>
        </p:txBody>
      </p:sp>
      <p:grpSp>
        <p:nvGrpSpPr>
          <p:cNvPr id="81" name="Google Shape;81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lang="lt-LT" sz="1600" b="1" dirty="0">
                  <a:solidFill>
                    <a:srgbClr val="FEFFFF"/>
                  </a:solidFill>
                </a:rPr>
                <a:t>ATM</a:t>
              </a:r>
              <a:endParaRPr sz="1600" b="1" i="0" u="none" strike="noStrike" cap="none" dirty="0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" name="Google Shape;84;p5" descr="Picture Placeholder 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en-US" dirty="0">
                <a:solidFill>
                  <a:schemeClr val="dk1"/>
                </a:solidFill>
              </a:rPr>
              <a:t>The program has to "check" if the inserted card is correct (simulate, say, </a:t>
            </a:r>
            <a:r>
              <a:rPr lang="en-US" dirty="0" err="1">
                <a:solidFill>
                  <a:schemeClr val="dk1"/>
                </a:solidFill>
              </a:rPr>
              <a:t>Guid</a:t>
            </a:r>
            <a:r>
              <a:rPr lang="en-US" dirty="0">
                <a:solidFill>
                  <a:schemeClr val="dk1"/>
                </a:solidFill>
              </a:rPr>
              <a:t> alignment)</a:t>
            </a:r>
            <a:endParaRPr lang="lt-LT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en-US" dirty="0">
                <a:solidFill>
                  <a:schemeClr val="dk1"/>
                </a:solidFill>
              </a:rPr>
              <a:t>Store the users' bank card and password information and the amount of money in a file.</a:t>
            </a:r>
            <a:endParaRPr lang="lt-LT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en-US" dirty="0">
                <a:solidFill>
                  <a:schemeClr val="dk1"/>
                </a:solidFill>
              </a:rPr>
              <a:t>Ask the user to enter the password.</a:t>
            </a:r>
            <a:endParaRPr lang="lt-LT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en-US" dirty="0">
                <a:solidFill>
                  <a:schemeClr val="dk1"/>
                </a:solidFill>
              </a:rPr>
              <a:t>If the password is wrong, disable the application three times.</a:t>
            </a:r>
            <a:endParaRPr lang="lt-LT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en-US" dirty="0">
                <a:solidFill>
                  <a:schemeClr val="dk1"/>
                </a:solidFill>
              </a:rPr>
              <a:t>If entered correctly, log in and show the money available.</a:t>
            </a:r>
            <a:endParaRPr lang="lt-LT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en-US" dirty="0">
                <a:solidFill>
                  <a:schemeClr val="dk1"/>
                </a:solidFill>
              </a:rPr>
              <a:t>If successful, additional options must be available:</a:t>
            </a:r>
            <a:endParaRPr lang="lt-LT"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 dirty="0" err="1">
                <a:solidFill>
                  <a:schemeClr val="dk1"/>
                </a:solidFill>
              </a:rPr>
              <a:t>Show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available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money</a:t>
            </a:r>
            <a:endParaRPr lang="lt-LT"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 dirty="0">
                <a:solidFill>
                  <a:schemeClr val="dk1"/>
                </a:solidFill>
              </a:rPr>
              <a:t>5 </a:t>
            </a:r>
            <a:r>
              <a:rPr lang="lt-LT" dirty="0" err="1">
                <a:solidFill>
                  <a:schemeClr val="dk1"/>
                </a:solidFill>
              </a:rPr>
              <a:t>past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transactions</a:t>
            </a:r>
            <a:endParaRPr lang="lt-LT"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lt-LT" dirty="0" err="1">
                <a:solidFill>
                  <a:schemeClr val="dk1"/>
                </a:solidFill>
              </a:rPr>
              <a:t>Withdrawal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of</a:t>
            </a:r>
            <a:r>
              <a:rPr lang="lt-LT" dirty="0">
                <a:solidFill>
                  <a:schemeClr val="dk1"/>
                </a:solidFill>
              </a:rPr>
              <a:t> </a:t>
            </a:r>
            <a:r>
              <a:rPr lang="lt-LT" dirty="0" err="1">
                <a:solidFill>
                  <a:schemeClr val="dk1"/>
                </a:solidFill>
              </a:rPr>
              <a:t>money</a:t>
            </a:r>
            <a:endParaRPr lang="lt-LT"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</a:rPr>
              <a:t>The maximum withdrawal must be 1000e and the maximum number of transactions per day must be 10.</a:t>
            </a:r>
            <a:endParaRPr lang="lt-LT" dirty="0">
              <a:solidFill>
                <a:schemeClr val="dk1"/>
              </a:solidFill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endParaRPr lang="lt-LT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You can use anything, just improvise:)</a:t>
            </a:r>
            <a:endParaRPr lang="lt-L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A6A4ACF2A8DF004CA94A2D6A4303FCEA" ma:contentTypeVersion="3" ma:contentTypeDescription="Kurkite naują dokumentą." ma:contentTypeScope="" ma:versionID="38d9f4914169842cf1e437f0f79b9222">
  <xsd:schema xmlns:xsd="http://www.w3.org/2001/XMLSchema" xmlns:xs="http://www.w3.org/2001/XMLSchema" xmlns:p="http://schemas.microsoft.com/office/2006/metadata/properties" xmlns:ns2="a3b97f0a-8a49-47eb-801c-707cd9a5bca1" targetNamespace="http://schemas.microsoft.com/office/2006/metadata/properties" ma:root="true" ma:fieldsID="45fa601084fec589b5256ed87d2e95eb" ns2:_="">
    <xsd:import namespace="a3b97f0a-8a49-47eb-801c-707cd9a5bc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97f0a-8a49-47eb-801c-707cd9a5b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1AE4E9-4635-4372-AB32-E4B60F842B77}"/>
</file>

<file path=customXml/itemProps2.xml><?xml version="1.0" encoding="utf-8"?>
<ds:datastoreItem xmlns:ds="http://schemas.openxmlformats.org/officeDocument/2006/customXml" ds:itemID="{847CF5A5-6225-40AC-95DB-6AE2791AB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6E920F-3E66-4AAB-8811-91082A0D0C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Task solutions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Užduočių sprendimai</dc:title>
  <cp:lastModifiedBy>Rokas Slaboševičius</cp:lastModifiedBy>
  <cp:revision>4</cp:revision>
  <dcterms:modified xsi:type="dcterms:W3CDTF">2024-01-15T11:55:03Z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0x010100A6A4ACF2A8DF004CA94A2D6A4303FCEA</vt:lpwstr>
  </property>
</Properties>
</file>