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55" r:id="rId5"/>
  </p:sldMasterIdLst>
  <p:notesMasterIdLst>
    <p:notesMasterId r:id="rId53"/>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4" roundtripDataSignature="AMtx7miVQHDnIdZQhi98Gqdzg2rqgRlDd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2045c106a6_0_9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90" name="Google Shape;190;g12045c106a6_0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2045c106a6_0_9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97" name="Google Shape;197;g12045c106a6_0_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2045c106a6_0_10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04" name="Google Shape;204;g12045c106a6_0_1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2045c106a6_0_1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11" name="Google Shape;211;g12045c106a6_0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2045c106a6_0_1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18" name="Google Shape;218;g12045c106a6_0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2045c106a6_0_1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25" name="Google Shape;225;g12045c106a6_0_1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2045c106a6_0_1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32" name="Google Shape;232;g12045c106a6_0_1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2045c106a6_0_14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39" name="Google Shape;239;g12045c106a6_0_1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2045c106a6_0_1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46" name="Google Shape;246;g12045c106a6_0_1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2045c106a6_0_1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53" name="Google Shape;253;g12045c106a6_0_1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34" name="Google Shape;13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2045c106a6_0_17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60" name="Google Shape;260;g12045c106a6_0_1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2045c106a6_0_17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67" name="Google Shape;267;g12045c106a6_0_1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2045c106a6_0_18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74" name="Google Shape;274;g12045c106a6_0_1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2045c106a6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81" name="Google Shape;281;g12045c106a6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2045c106a6_0_19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88" name="Google Shape;288;g12045c106a6_0_1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2045c106a6_0_2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95" name="Google Shape;295;g12045c106a6_0_2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2045c106a6_0_2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302" name="Google Shape;302;g12045c106a6_0_2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2045c106a6_0_2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309" name="Google Shape;309;g12045c106a6_0_2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2045c106a6_0_2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316" name="Google Shape;316;g12045c106a6_0_2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2045c106a6_0_2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323" name="Google Shape;323;g12045c106a6_0_2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2045c106a6_0_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41" name="Google Shape;141;g12045c106a6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2045c106a6_0_2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330" name="Google Shape;330;g12045c106a6_0_2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2045c106a6_0_2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337" name="Google Shape;337;g12045c106a6_0_2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2045c106a6_0_26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344" name="Google Shape;344;g12045c106a6_0_2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2045c106a6_0_2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351" name="Google Shape;351;g12045c106a6_0_2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2045c106a6_0_28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358" name="Google Shape;358;g12045c106a6_0_2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2045c106a6_0_28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365" name="Google Shape;365;g12045c106a6_0_2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2045c106a6_0_29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373" name="Google Shape;373;g12045c106a6_0_2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2045c106a6_0_30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381" name="Google Shape;381;g12045c106a6_0_3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2045c106a6_0_3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388" name="Google Shape;388;g12045c106a6_0_3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2045c106a6_0_3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395" name="Google Shape;395;g12045c106a6_0_3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2045c106a6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48" name="Google Shape;148;g12045c106a6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2045c106a6_0_3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402" name="Google Shape;402;g12045c106a6_0_3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2045c106a6_0_3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411" name="Google Shape;411;g12045c106a6_0_3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2045c106a6_0_34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420" name="Google Shape;420;g12045c106a6_0_3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2045c106a6_0_3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429" name="Google Shape;429;g12045c106a6_0_3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12045c106a6_0_36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436" name="Google Shape;436;g12045c106a6_0_3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2045c106a6_0_38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443" name="Google Shape;443;g12045c106a6_0_3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0" name="Google Shape;46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2045c106a6_0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55" name="Google Shape;155;g12045c106a6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2045c106a6_0_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62" name="Google Shape;162;g12045c106a6_0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2045c106a6_0_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69" name="Google Shape;169;g12045c106a6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2045c106a6_0_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76" name="Google Shape;176;g12045c106a6_0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2045c106a6_0_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83" name="Google Shape;183;g12045c106a6_0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9"/>
          <p:cNvSpPr txBox="1">
            <a:spLocks noGrp="1"/>
          </p:cNvSpPr>
          <p:nvPr>
            <p:ph type="title"/>
          </p:nvPr>
        </p:nvSpPr>
        <p:spPr>
          <a:xfrm>
            <a:off x="3273287" y="2618264"/>
            <a:ext cx="7050156" cy="2387601"/>
          </a:xfrm>
          <a:prstGeom prst="rect">
            <a:avLst/>
          </a:prstGeom>
          <a:noFill/>
          <a:ln>
            <a:noFill/>
          </a:ln>
        </p:spPr>
        <p:txBody>
          <a:bodyPr spcFirstLastPara="1" wrap="square" lIns="45700" tIns="45700" rIns="45700" bIns="45700" anchor="t" anchorCtr="0">
            <a:normAutofit/>
          </a:bodyPr>
          <a:lstStyle>
            <a:lvl1pPr lvl="0" algn="l">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6" name="Google Shape;16;p9"/>
          <p:cNvSpPr txBox="1">
            <a:spLocks noGrp="1"/>
          </p:cNvSpPr>
          <p:nvPr>
            <p:ph type="body" idx="1"/>
          </p:nvPr>
        </p:nvSpPr>
        <p:spPr>
          <a:xfrm>
            <a:off x="3273287" y="5930348"/>
            <a:ext cx="7050155" cy="927653"/>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600"/>
              <a:buFont typeface="Arial"/>
              <a:buNone/>
              <a:defRPr sz="1600" b="1"/>
            </a:lvl2pPr>
            <a:lvl3pPr marL="1371600" lvl="2" indent="-228600" algn="l">
              <a:lnSpc>
                <a:spcPct val="90000"/>
              </a:lnSpc>
              <a:spcBef>
                <a:spcPts val="1000"/>
              </a:spcBef>
              <a:spcAft>
                <a:spcPts val="0"/>
              </a:spcAft>
              <a:buClr>
                <a:srgbClr val="000000"/>
              </a:buClr>
              <a:buSzPts val="1600"/>
              <a:buFont typeface="Arial"/>
              <a:buNone/>
              <a:defRPr sz="1600" b="1"/>
            </a:lvl3pPr>
            <a:lvl4pPr marL="1828800" lvl="3" indent="-228600" algn="l">
              <a:lnSpc>
                <a:spcPct val="90000"/>
              </a:lnSpc>
              <a:spcBef>
                <a:spcPts val="1000"/>
              </a:spcBef>
              <a:spcAft>
                <a:spcPts val="0"/>
              </a:spcAft>
              <a:buClr>
                <a:srgbClr val="000000"/>
              </a:buClr>
              <a:buSzPts val="1600"/>
              <a:buFont typeface="Arial"/>
              <a:buNone/>
              <a:defRPr sz="1600" b="1"/>
            </a:lvl4pPr>
            <a:lvl5pPr marL="2286000" lvl="4" indent="-228600" algn="l">
              <a:lnSpc>
                <a:spcPct val="90000"/>
              </a:lnSpc>
              <a:spcBef>
                <a:spcPts val="1000"/>
              </a:spcBef>
              <a:spcAft>
                <a:spcPts val="0"/>
              </a:spcAft>
              <a:buClr>
                <a:srgbClr val="000000"/>
              </a:buClr>
              <a:buSzPts val="1600"/>
              <a:buFont typeface="Arial"/>
              <a:buNone/>
              <a:defRPr sz="16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17" name="Google Shape;17;p9" descr="Graphic 7"/>
          <p:cNvPicPr preferRelativeResize="0"/>
          <p:nvPr/>
        </p:nvPicPr>
        <p:blipFill rotWithShape="1">
          <a:blip r:embed="rId2">
            <a:alphaModFix/>
          </a:blip>
          <a:srcRect/>
          <a:stretch/>
        </p:blipFill>
        <p:spPr>
          <a:xfrm>
            <a:off x="475294" y="458787"/>
            <a:ext cx="2334168" cy="683027"/>
          </a:xfrm>
          <a:prstGeom prst="rect">
            <a:avLst/>
          </a:prstGeom>
          <a:noFill/>
          <a:ln>
            <a:noFill/>
          </a:ln>
        </p:spPr>
      </p:pic>
      <p:sp>
        <p:nvSpPr>
          <p:cNvPr id="18" name="Google Shape;18;p9"/>
          <p:cNvSpPr txBox="1">
            <a:spLocks noGrp="1"/>
          </p:cNvSpPr>
          <p:nvPr>
            <p:ph type="body" idx="2"/>
          </p:nvPr>
        </p:nvSpPr>
        <p:spPr>
          <a:xfrm>
            <a:off x="474662" y="2619023"/>
            <a:ext cx="2334168" cy="23876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9" name="Google Shape;19;p9"/>
          <p:cNvSpPr>
            <a:spLocks noGrp="1"/>
          </p:cNvSpPr>
          <p:nvPr>
            <p:ph type="pic" idx="3"/>
          </p:nvPr>
        </p:nvSpPr>
        <p:spPr>
          <a:xfrm>
            <a:off x="10323513" y="458787"/>
            <a:ext cx="1377951" cy="1377951"/>
          </a:xfrm>
          <a:prstGeom prst="rect">
            <a:avLst/>
          </a:prstGeom>
          <a:noFill/>
          <a:ln>
            <a:noFill/>
          </a:ln>
        </p:spPr>
      </p:sp>
      <p:sp>
        <p:nvSpPr>
          <p:cNvPr id="20" name="Google Shape;20;p9"/>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82"/>
        <p:cNvGrpSpPr/>
        <p:nvPr/>
      </p:nvGrpSpPr>
      <p:grpSpPr>
        <a:xfrm>
          <a:off x="0" y="0"/>
          <a:ext cx="0" cy="0"/>
          <a:chOff x="0" y="0"/>
          <a:chExt cx="0" cy="0"/>
        </a:xfrm>
      </p:grpSpPr>
      <p:sp>
        <p:nvSpPr>
          <p:cNvPr id="83" name="Google Shape;83;p45"/>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45"/>
          <p:cNvSpPr txBox="1">
            <a:spLocks noGrp="1"/>
          </p:cNvSpPr>
          <p:nvPr>
            <p:ph type="body" idx="1"/>
          </p:nvPr>
        </p:nvSpPr>
        <p:spPr>
          <a:xfrm>
            <a:off x="480240" y="460800"/>
            <a:ext cx="273996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5"/>
          <p:cNvSpPr txBox="1">
            <a:spLocks noGrp="1"/>
          </p:cNvSpPr>
          <p:nvPr>
            <p:ph type="body" idx="2"/>
          </p:nvPr>
        </p:nvSpPr>
        <p:spPr>
          <a:xfrm>
            <a:off x="3357720" y="460800"/>
            <a:ext cx="273996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6"/>
        <p:cNvGrpSpPr/>
        <p:nvPr/>
      </p:nvGrpSpPr>
      <p:grpSpPr>
        <a:xfrm>
          <a:off x="0" y="0"/>
          <a:ext cx="0" cy="0"/>
          <a:chOff x="0" y="0"/>
          <a:chExt cx="0" cy="0"/>
        </a:xfrm>
      </p:grpSpPr>
      <p:sp>
        <p:nvSpPr>
          <p:cNvPr id="87" name="Google Shape;87;p46"/>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8"/>
        <p:cNvGrpSpPr/>
        <p:nvPr/>
      </p:nvGrpSpPr>
      <p:grpSpPr>
        <a:xfrm>
          <a:off x="0" y="0"/>
          <a:ext cx="0" cy="0"/>
          <a:chOff x="0" y="0"/>
          <a:chExt cx="0" cy="0"/>
        </a:xfrm>
      </p:grpSpPr>
      <p:sp>
        <p:nvSpPr>
          <p:cNvPr id="89" name="Google Shape;89;p47"/>
          <p:cNvSpPr txBox="1">
            <a:spLocks noGrp="1"/>
          </p:cNvSpPr>
          <p:nvPr>
            <p:ph type="subTitle" idx="1"/>
          </p:nvPr>
        </p:nvSpPr>
        <p:spPr>
          <a:xfrm>
            <a:off x="480240" y="4373640"/>
            <a:ext cx="2342880" cy="12431880"/>
          </a:xfrm>
          <a:prstGeom prst="rect">
            <a:avLst/>
          </a:prstGeom>
          <a:noFill/>
          <a:ln>
            <a:noFill/>
          </a:ln>
        </p:spPr>
        <p:txBody>
          <a:bodyPr spcFirstLastPara="1" wrap="square" lIns="0" tIns="0" rIns="0" bIns="0" anchor="ctr" anchorCtr="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90"/>
        <p:cNvGrpSpPr/>
        <p:nvPr/>
      </p:nvGrpSpPr>
      <p:grpSpPr>
        <a:xfrm>
          <a:off x="0" y="0"/>
          <a:ext cx="0" cy="0"/>
          <a:chOff x="0" y="0"/>
          <a:chExt cx="0" cy="0"/>
        </a:xfrm>
      </p:grpSpPr>
      <p:sp>
        <p:nvSpPr>
          <p:cNvPr id="91" name="Google Shape;91;p48"/>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48"/>
          <p:cNvSpPr txBox="1">
            <a:spLocks noGrp="1"/>
          </p:cNvSpPr>
          <p:nvPr>
            <p:ph type="body" idx="1"/>
          </p:nvPr>
        </p:nvSpPr>
        <p:spPr>
          <a:xfrm>
            <a:off x="48024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48"/>
          <p:cNvSpPr txBox="1">
            <a:spLocks noGrp="1"/>
          </p:cNvSpPr>
          <p:nvPr>
            <p:ph type="body" idx="2"/>
          </p:nvPr>
        </p:nvSpPr>
        <p:spPr>
          <a:xfrm>
            <a:off x="3357720" y="460800"/>
            <a:ext cx="273996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48"/>
          <p:cNvSpPr txBox="1">
            <a:spLocks noGrp="1"/>
          </p:cNvSpPr>
          <p:nvPr>
            <p:ph type="body" idx="3"/>
          </p:nvPr>
        </p:nvSpPr>
        <p:spPr>
          <a:xfrm>
            <a:off x="480240" y="69768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95"/>
        <p:cNvGrpSpPr/>
        <p:nvPr/>
      </p:nvGrpSpPr>
      <p:grpSpPr>
        <a:xfrm>
          <a:off x="0" y="0"/>
          <a:ext cx="0" cy="0"/>
          <a:chOff x="0" y="0"/>
          <a:chExt cx="0" cy="0"/>
        </a:xfrm>
      </p:grpSpPr>
      <p:sp>
        <p:nvSpPr>
          <p:cNvPr id="96" name="Google Shape;96;p49"/>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49"/>
          <p:cNvSpPr txBox="1">
            <a:spLocks noGrp="1"/>
          </p:cNvSpPr>
          <p:nvPr>
            <p:ph type="body" idx="1"/>
          </p:nvPr>
        </p:nvSpPr>
        <p:spPr>
          <a:xfrm>
            <a:off x="480240" y="460800"/>
            <a:ext cx="273996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49"/>
          <p:cNvSpPr txBox="1">
            <a:spLocks noGrp="1"/>
          </p:cNvSpPr>
          <p:nvPr>
            <p:ph type="body" idx="2"/>
          </p:nvPr>
        </p:nvSpPr>
        <p:spPr>
          <a:xfrm>
            <a:off x="335772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49"/>
          <p:cNvSpPr txBox="1">
            <a:spLocks noGrp="1"/>
          </p:cNvSpPr>
          <p:nvPr>
            <p:ph type="body" idx="3"/>
          </p:nvPr>
        </p:nvSpPr>
        <p:spPr>
          <a:xfrm>
            <a:off x="3357720" y="69768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00"/>
        <p:cNvGrpSpPr/>
        <p:nvPr/>
      </p:nvGrpSpPr>
      <p:grpSpPr>
        <a:xfrm>
          <a:off x="0" y="0"/>
          <a:ext cx="0" cy="0"/>
          <a:chOff x="0" y="0"/>
          <a:chExt cx="0" cy="0"/>
        </a:xfrm>
      </p:grpSpPr>
      <p:sp>
        <p:nvSpPr>
          <p:cNvPr id="101" name="Google Shape;101;p50"/>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50"/>
          <p:cNvSpPr txBox="1">
            <a:spLocks noGrp="1"/>
          </p:cNvSpPr>
          <p:nvPr>
            <p:ph type="body" idx="1"/>
          </p:nvPr>
        </p:nvSpPr>
        <p:spPr>
          <a:xfrm>
            <a:off x="48024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50"/>
          <p:cNvSpPr txBox="1">
            <a:spLocks noGrp="1"/>
          </p:cNvSpPr>
          <p:nvPr>
            <p:ph type="body" idx="2"/>
          </p:nvPr>
        </p:nvSpPr>
        <p:spPr>
          <a:xfrm>
            <a:off x="335772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50"/>
          <p:cNvSpPr txBox="1">
            <a:spLocks noGrp="1"/>
          </p:cNvSpPr>
          <p:nvPr>
            <p:ph type="body" idx="3"/>
          </p:nvPr>
        </p:nvSpPr>
        <p:spPr>
          <a:xfrm>
            <a:off x="480240" y="697680"/>
            <a:ext cx="5614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05"/>
        <p:cNvGrpSpPr/>
        <p:nvPr/>
      </p:nvGrpSpPr>
      <p:grpSpPr>
        <a:xfrm>
          <a:off x="0" y="0"/>
          <a:ext cx="0" cy="0"/>
          <a:chOff x="0" y="0"/>
          <a:chExt cx="0" cy="0"/>
        </a:xfrm>
      </p:grpSpPr>
      <p:sp>
        <p:nvSpPr>
          <p:cNvPr id="106" name="Google Shape;106;p51"/>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51"/>
          <p:cNvSpPr txBox="1">
            <a:spLocks noGrp="1"/>
          </p:cNvSpPr>
          <p:nvPr>
            <p:ph type="body" idx="1"/>
          </p:nvPr>
        </p:nvSpPr>
        <p:spPr>
          <a:xfrm>
            <a:off x="480240" y="460800"/>
            <a:ext cx="5614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51"/>
          <p:cNvSpPr txBox="1">
            <a:spLocks noGrp="1"/>
          </p:cNvSpPr>
          <p:nvPr>
            <p:ph type="body" idx="2"/>
          </p:nvPr>
        </p:nvSpPr>
        <p:spPr>
          <a:xfrm>
            <a:off x="480240" y="697680"/>
            <a:ext cx="5614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9"/>
        <p:cNvGrpSpPr/>
        <p:nvPr/>
      </p:nvGrpSpPr>
      <p:grpSpPr>
        <a:xfrm>
          <a:off x="0" y="0"/>
          <a:ext cx="0" cy="0"/>
          <a:chOff x="0" y="0"/>
          <a:chExt cx="0" cy="0"/>
        </a:xfrm>
      </p:grpSpPr>
      <p:sp>
        <p:nvSpPr>
          <p:cNvPr id="110" name="Google Shape;110;p52"/>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1" name="Google Shape;111;p52"/>
          <p:cNvSpPr txBox="1">
            <a:spLocks noGrp="1"/>
          </p:cNvSpPr>
          <p:nvPr>
            <p:ph type="body" idx="1"/>
          </p:nvPr>
        </p:nvSpPr>
        <p:spPr>
          <a:xfrm>
            <a:off x="48024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52"/>
          <p:cNvSpPr txBox="1">
            <a:spLocks noGrp="1"/>
          </p:cNvSpPr>
          <p:nvPr>
            <p:ph type="body" idx="2"/>
          </p:nvPr>
        </p:nvSpPr>
        <p:spPr>
          <a:xfrm>
            <a:off x="335772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52"/>
          <p:cNvSpPr txBox="1">
            <a:spLocks noGrp="1"/>
          </p:cNvSpPr>
          <p:nvPr>
            <p:ph type="body" idx="3"/>
          </p:nvPr>
        </p:nvSpPr>
        <p:spPr>
          <a:xfrm>
            <a:off x="480240" y="69768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52"/>
          <p:cNvSpPr txBox="1">
            <a:spLocks noGrp="1"/>
          </p:cNvSpPr>
          <p:nvPr>
            <p:ph type="body" idx="4"/>
          </p:nvPr>
        </p:nvSpPr>
        <p:spPr>
          <a:xfrm>
            <a:off x="3357720" y="69768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15"/>
        <p:cNvGrpSpPr/>
        <p:nvPr/>
      </p:nvGrpSpPr>
      <p:grpSpPr>
        <a:xfrm>
          <a:off x="0" y="0"/>
          <a:ext cx="0" cy="0"/>
          <a:chOff x="0" y="0"/>
          <a:chExt cx="0" cy="0"/>
        </a:xfrm>
      </p:grpSpPr>
      <p:sp>
        <p:nvSpPr>
          <p:cNvPr id="116" name="Google Shape;116;p53"/>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53"/>
          <p:cNvSpPr txBox="1">
            <a:spLocks noGrp="1"/>
          </p:cNvSpPr>
          <p:nvPr>
            <p:ph type="body" idx="1"/>
          </p:nvPr>
        </p:nvSpPr>
        <p:spPr>
          <a:xfrm>
            <a:off x="480240" y="46080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53"/>
          <p:cNvSpPr txBox="1">
            <a:spLocks noGrp="1"/>
          </p:cNvSpPr>
          <p:nvPr>
            <p:ph type="body" idx="2"/>
          </p:nvPr>
        </p:nvSpPr>
        <p:spPr>
          <a:xfrm>
            <a:off x="2378880" y="46080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53"/>
          <p:cNvSpPr txBox="1">
            <a:spLocks noGrp="1"/>
          </p:cNvSpPr>
          <p:nvPr>
            <p:ph type="body" idx="3"/>
          </p:nvPr>
        </p:nvSpPr>
        <p:spPr>
          <a:xfrm>
            <a:off x="4277520" y="46080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53"/>
          <p:cNvSpPr txBox="1">
            <a:spLocks noGrp="1"/>
          </p:cNvSpPr>
          <p:nvPr>
            <p:ph type="body" idx="4"/>
          </p:nvPr>
        </p:nvSpPr>
        <p:spPr>
          <a:xfrm>
            <a:off x="480240" y="69768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53"/>
          <p:cNvSpPr txBox="1">
            <a:spLocks noGrp="1"/>
          </p:cNvSpPr>
          <p:nvPr>
            <p:ph type="body" idx="5"/>
          </p:nvPr>
        </p:nvSpPr>
        <p:spPr>
          <a:xfrm>
            <a:off x="2378880" y="69768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53"/>
          <p:cNvSpPr txBox="1">
            <a:spLocks noGrp="1"/>
          </p:cNvSpPr>
          <p:nvPr>
            <p:ph type="body" idx="6"/>
          </p:nvPr>
        </p:nvSpPr>
        <p:spPr>
          <a:xfrm>
            <a:off x="4277520" y="69768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and Content" type="tx">
  <p:cSld name="TITLE_AND_BODY">
    <p:spTree>
      <p:nvGrpSpPr>
        <p:cNvPr id="1" name="Shape 21"/>
        <p:cNvGrpSpPr/>
        <p:nvPr/>
      </p:nvGrpSpPr>
      <p:grpSpPr>
        <a:xfrm>
          <a:off x="0" y="0"/>
          <a:ext cx="0" cy="0"/>
          <a:chOff x="0" y="0"/>
          <a:chExt cx="0" cy="0"/>
        </a:xfrm>
      </p:grpSpPr>
      <p:sp>
        <p:nvSpPr>
          <p:cNvPr id="22" name="Google Shape;22;p10"/>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3" name="Google Shape;23;p10"/>
          <p:cNvSpPr txBox="1">
            <a:spLocks noGrp="1"/>
          </p:cNvSpPr>
          <p:nvPr>
            <p:ph type="title"/>
          </p:nvPr>
        </p:nvSpPr>
        <p:spPr>
          <a:xfrm>
            <a:off x="480390" y="1371706"/>
            <a:ext cx="5153928" cy="1365251"/>
          </a:xfrm>
          <a:prstGeom prst="rect">
            <a:avLst/>
          </a:prstGeom>
          <a:noFill/>
          <a:ln>
            <a:noFill/>
          </a:ln>
        </p:spPr>
        <p:txBody>
          <a:bodyPr spcFirstLastPara="1" wrap="square" lIns="45700" tIns="45700" rIns="45700" bIns="45700" anchor="t" anchorCtr="0">
            <a:normAutofit/>
          </a:bodyPr>
          <a:lstStyle>
            <a:lvl1pPr lvl="0" algn="l">
              <a:lnSpc>
                <a:spcPct val="90000"/>
              </a:lnSpc>
              <a:spcBef>
                <a:spcPts val="0"/>
              </a:spcBef>
              <a:spcAft>
                <a:spcPts val="0"/>
              </a:spcAft>
              <a:buClr>
                <a:srgbClr val="000000"/>
              </a:buClr>
              <a:buSzPts val="3000"/>
              <a:buFont typeface="Arial"/>
              <a:buNone/>
              <a:defRPr sz="3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4" name="Google Shape;24;p10"/>
          <p:cNvSpPr txBox="1">
            <a:spLocks noGrp="1"/>
          </p:cNvSpPr>
          <p:nvPr>
            <p:ph type="body" idx="2"/>
          </p:nvPr>
        </p:nvSpPr>
        <p:spPr>
          <a:xfrm>
            <a:off x="1398588" y="3193409"/>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5" name="Google Shape;25;p10"/>
          <p:cNvSpPr txBox="1">
            <a:spLocks noGrp="1"/>
          </p:cNvSpPr>
          <p:nvPr>
            <p:ph type="body" idx="3"/>
          </p:nvPr>
        </p:nvSpPr>
        <p:spPr>
          <a:xfrm>
            <a:off x="1398588" y="4336410"/>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6" name="Google Shape;26;p10"/>
          <p:cNvSpPr txBox="1">
            <a:spLocks noGrp="1"/>
          </p:cNvSpPr>
          <p:nvPr>
            <p:ph type="body" idx="4"/>
          </p:nvPr>
        </p:nvSpPr>
        <p:spPr>
          <a:xfrm>
            <a:off x="1398588" y="5479410"/>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7" name="Google Shape;27;p10"/>
          <p:cNvSpPr txBox="1">
            <a:spLocks noGrp="1"/>
          </p:cNvSpPr>
          <p:nvPr>
            <p:ph type="body" idx="5"/>
          </p:nvPr>
        </p:nvSpPr>
        <p:spPr>
          <a:xfrm>
            <a:off x="7476658" y="3193409"/>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8" name="Google Shape;28;p10"/>
          <p:cNvSpPr txBox="1">
            <a:spLocks noGrp="1"/>
          </p:cNvSpPr>
          <p:nvPr>
            <p:ph type="body" idx="6"/>
          </p:nvPr>
        </p:nvSpPr>
        <p:spPr>
          <a:xfrm>
            <a:off x="7476658" y="4336410"/>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9" name="Google Shape;29;p10"/>
          <p:cNvSpPr txBox="1">
            <a:spLocks noGrp="1"/>
          </p:cNvSpPr>
          <p:nvPr>
            <p:ph type="body" idx="7"/>
          </p:nvPr>
        </p:nvSpPr>
        <p:spPr>
          <a:xfrm>
            <a:off x="7476658" y="5479410"/>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0" name="Google Shape;30;p10"/>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4_Title and Content">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Clr>
                <a:srgbClr val="000000"/>
              </a:buClr>
              <a:buSzPts val="1400"/>
              <a:buFont typeface="Arial"/>
              <a:buNone/>
              <a:defRPr/>
            </a:lvl2pPr>
            <a:lvl3pPr lvl="2" algn="l">
              <a:lnSpc>
                <a:spcPct val="100000"/>
              </a:lnSpc>
              <a:spcBef>
                <a:spcPts val="0"/>
              </a:spcBef>
              <a:spcAft>
                <a:spcPts val="0"/>
              </a:spcAft>
              <a:buClr>
                <a:srgbClr val="000000"/>
              </a:buClr>
              <a:buSzPts val="1400"/>
              <a:buFont typeface="Arial"/>
              <a:buNone/>
              <a:defRPr/>
            </a:lvl3pPr>
            <a:lvl4pPr lvl="3" algn="l">
              <a:lnSpc>
                <a:spcPct val="100000"/>
              </a:lnSpc>
              <a:spcBef>
                <a:spcPts val="0"/>
              </a:spcBef>
              <a:spcAft>
                <a:spcPts val="0"/>
              </a:spcAft>
              <a:buClr>
                <a:srgbClr val="000000"/>
              </a:buClr>
              <a:buSzPts val="1400"/>
              <a:buFont typeface="Arial"/>
              <a:buNone/>
              <a:defRPr/>
            </a:lvl4pPr>
            <a:lvl5pPr lvl="4" algn="l">
              <a:lnSpc>
                <a:spcPct val="100000"/>
              </a:lnSpc>
              <a:spcBef>
                <a:spcPts val="0"/>
              </a:spcBef>
              <a:spcAft>
                <a:spcPts val="0"/>
              </a:spcAft>
              <a:buClr>
                <a:srgbClr val="000000"/>
              </a:buClr>
              <a:buSzPts val="1400"/>
              <a:buFont typeface="Arial"/>
              <a:buNone/>
              <a:defRPr/>
            </a:lvl5pPr>
            <a:lvl6pPr lvl="5" algn="l">
              <a:lnSpc>
                <a:spcPct val="100000"/>
              </a:lnSpc>
              <a:spcBef>
                <a:spcPts val="0"/>
              </a:spcBef>
              <a:spcAft>
                <a:spcPts val="0"/>
              </a:spcAft>
              <a:buClr>
                <a:srgbClr val="000000"/>
              </a:buClr>
              <a:buSzPts val="1400"/>
              <a:buFont typeface="Arial"/>
              <a:buNone/>
              <a:defRPr/>
            </a:lvl6pPr>
            <a:lvl7pPr lvl="6" algn="l">
              <a:lnSpc>
                <a:spcPct val="100000"/>
              </a:lnSpc>
              <a:spcBef>
                <a:spcPts val="0"/>
              </a:spcBef>
              <a:spcAft>
                <a:spcPts val="0"/>
              </a:spcAft>
              <a:buClr>
                <a:srgbClr val="000000"/>
              </a:buClr>
              <a:buSzPts val="1400"/>
              <a:buFont typeface="Arial"/>
              <a:buNone/>
              <a:defRPr/>
            </a:lvl7pPr>
            <a:lvl8pPr lvl="7" algn="l">
              <a:lnSpc>
                <a:spcPct val="100000"/>
              </a:lnSpc>
              <a:spcBef>
                <a:spcPts val="0"/>
              </a:spcBef>
              <a:spcAft>
                <a:spcPts val="0"/>
              </a:spcAft>
              <a:buClr>
                <a:srgbClr val="000000"/>
              </a:buClr>
              <a:buSzPts val="1400"/>
              <a:buFont typeface="Arial"/>
              <a:buNone/>
              <a:defRPr/>
            </a:lvl8pPr>
            <a:lvl9pPr lvl="8" algn="l">
              <a:lnSpc>
                <a:spcPct val="100000"/>
              </a:lnSpc>
              <a:spcBef>
                <a:spcPts val="0"/>
              </a:spcBef>
              <a:spcAft>
                <a:spcPts val="0"/>
              </a:spcAft>
              <a:buClr>
                <a:srgbClr val="000000"/>
              </a:buClr>
              <a:buSzPts val="1400"/>
              <a:buFont typeface="Arial"/>
              <a:buNone/>
              <a:defRPr/>
            </a:lvl9pPr>
          </a:lstStyle>
          <a:p>
            <a:endParaRPr/>
          </a:p>
        </p:txBody>
      </p:sp>
      <p:sp>
        <p:nvSpPr>
          <p:cNvPr id="33" name="Google Shape;33;p11"/>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Font typeface="Arial"/>
              <a:buNone/>
              <a:defRPr sz="1300"/>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
        <p:nvSpPr>
          <p:cNvPr id="34" name="Google Shape;34;p11"/>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Font typeface="Arial"/>
              <a:buNone/>
              <a:defRPr/>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
        <p:nvSpPr>
          <p:cNvPr id="35" name="Google Shape;35;p11"/>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Font typeface="Arial"/>
              <a:buNone/>
              <a:defRPr b="1"/>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rgbClr val="191919"/>
        </a:solidFill>
        <a:effectLst/>
      </p:bgPr>
    </p:bg>
    <p:spTree>
      <p:nvGrpSpPr>
        <p:cNvPr id="1" name="Shape 36"/>
        <p:cNvGrpSpPr/>
        <p:nvPr/>
      </p:nvGrpSpPr>
      <p:grpSpPr>
        <a:xfrm>
          <a:off x="0" y="0"/>
          <a:ext cx="0" cy="0"/>
          <a:chOff x="0" y="0"/>
          <a:chExt cx="0" cy="0"/>
        </a:xfrm>
      </p:grpSpPr>
      <p:sp>
        <p:nvSpPr>
          <p:cNvPr id="37" name="Google Shape;37;p14"/>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FEFFFF"/>
              </a:buClr>
              <a:buSzPts val="1300"/>
              <a:buFont typeface="Arial"/>
              <a:buNone/>
              <a:defRPr>
                <a:solidFill>
                  <a:srgbClr val="FEFFFF"/>
                </a:solidFill>
              </a:defRPr>
            </a:lvl1pPr>
            <a:lvl2pPr marL="914400" lvl="1" indent="-228600" algn="l">
              <a:lnSpc>
                <a:spcPct val="90000"/>
              </a:lnSpc>
              <a:spcBef>
                <a:spcPts val="1000"/>
              </a:spcBef>
              <a:spcAft>
                <a:spcPts val="0"/>
              </a:spcAft>
              <a:buClr>
                <a:srgbClr val="FEFFFF"/>
              </a:buClr>
              <a:buSzPts val="1300"/>
              <a:buFont typeface="Arial"/>
              <a:buNone/>
              <a:defRPr>
                <a:solidFill>
                  <a:srgbClr val="FEFFFF"/>
                </a:solidFill>
              </a:defRPr>
            </a:lvl2pPr>
            <a:lvl3pPr marL="1371600" lvl="2" indent="-228600" algn="l">
              <a:lnSpc>
                <a:spcPct val="90000"/>
              </a:lnSpc>
              <a:spcBef>
                <a:spcPts val="1000"/>
              </a:spcBef>
              <a:spcAft>
                <a:spcPts val="0"/>
              </a:spcAft>
              <a:buClr>
                <a:srgbClr val="FEFFFF"/>
              </a:buClr>
              <a:buSzPts val="1300"/>
              <a:buFont typeface="Arial"/>
              <a:buNone/>
              <a:defRPr>
                <a:solidFill>
                  <a:srgbClr val="FEFFFF"/>
                </a:solidFill>
              </a:defRPr>
            </a:lvl3pPr>
            <a:lvl4pPr marL="1828800" lvl="3" indent="-228600" algn="l">
              <a:lnSpc>
                <a:spcPct val="90000"/>
              </a:lnSpc>
              <a:spcBef>
                <a:spcPts val="1000"/>
              </a:spcBef>
              <a:spcAft>
                <a:spcPts val="0"/>
              </a:spcAft>
              <a:buClr>
                <a:srgbClr val="FEFFFF"/>
              </a:buClr>
              <a:buSzPts val="1300"/>
              <a:buFont typeface="Arial"/>
              <a:buNone/>
              <a:defRPr>
                <a:solidFill>
                  <a:srgbClr val="FEFFFF"/>
                </a:solidFill>
              </a:defRPr>
            </a:lvl4pPr>
            <a:lvl5pPr marL="2286000" lvl="4" indent="-228600" algn="l">
              <a:lnSpc>
                <a:spcPct val="90000"/>
              </a:lnSpc>
              <a:spcBef>
                <a:spcPts val="1000"/>
              </a:spcBef>
              <a:spcAft>
                <a:spcPts val="0"/>
              </a:spcAft>
              <a:buClr>
                <a:srgbClr val="FEFFFF"/>
              </a:buClr>
              <a:buSzPts val="1300"/>
              <a:buFont typeface="Arial"/>
              <a:buNone/>
              <a:defRPr>
                <a:solidFill>
                  <a:srgbClr val="FEFFFF"/>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grpSp>
        <p:nvGrpSpPr>
          <p:cNvPr id="38" name="Google Shape;38;p14"/>
          <p:cNvGrpSpPr/>
          <p:nvPr/>
        </p:nvGrpSpPr>
        <p:grpSpPr>
          <a:xfrm>
            <a:off x="11078620" y="458787"/>
            <a:ext cx="632990" cy="680886"/>
            <a:chOff x="0" y="0"/>
            <a:chExt cx="632988" cy="680884"/>
          </a:xfrm>
        </p:grpSpPr>
        <p:sp>
          <p:nvSpPr>
            <p:cNvPr id="39" name="Google Shape;39;p14"/>
            <p:cNvSpPr/>
            <p:nvPr/>
          </p:nvSpPr>
          <p:spPr>
            <a:xfrm>
              <a:off x="141653" y="388083"/>
              <a:ext cx="132745" cy="106890"/>
            </a:xfrm>
            <a:custGeom>
              <a:avLst/>
              <a:gdLst/>
              <a:ahLst/>
              <a:cxnLst/>
              <a:rect l="l" t="t"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 name="Google Shape;40;p14"/>
            <p:cNvSpPr/>
            <p:nvPr/>
          </p:nvSpPr>
          <p:spPr>
            <a:xfrm>
              <a:off x="138090" y="251334"/>
              <a:ext cx="357253" cy="123444"/>
            </a:xfrm>
            <a:custGeom>
              <a:avLst/>
              <a:gdLst/>
              <a:ahLst/>
              <a:cxnLst/>
              <a:rect l="l" t="t"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 name="Google Shape;41;p14"/>
            <p:cNvSpPr/>
            <p:nvPr/>
          </p:nvSpPr>
          <p:spPr>
            <a:xfrm>
              <a:off x="359033" y="388083"/>
              <a:ext cx="132746" cy="106890"/>
            </a:xfrm>
            <a:custGeom>
              <a:avLst/>
              <a:gdLst/>
              <a:ahLst/>
              <a:cxnLst/>
              <a:rect l="l" t="t"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 name="Google Shape;42;p14"/>
            <p:cNvSpPr/>
            <p:nvPr/>
          </p:nvSpPr>
          <p:spPr>
            <a:xfrm>
              <a:off x="0" y="0"/>
              <a:ext cx="632988" cy="680884"/>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3" name="Google Shape;43;p14"/>
          <p:cNvSpPr>
            <a:spLocks noGrp="1"/>
          </p:cNvSpPr>
          <p:nvPr>
            <p:ph type="pic" idx="2"/>
          </p:nvPr>
        </p:nvSpPr>
        <p:spPr>
          <a:xfrm>
            <a:off x="479612" y="1854200"/>
            <a:ext cx="11231996" cy="5003800"/>
          </a:xfrm>
          <a:prstGeom prst="rect">
            <a:avLst/>
          </a:prstGeom>
          <a:noFill/>
          <a:ln>
            <a:noFill/>
          </a:ln>
        </p:spPr>
      </p:sp>
      <p:sp>
        <p:nvSpPr>
          <p:cNvPr id="44" name="Google Shape;44;p14"/>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5"/>
        <p:cNvGrpSpPr/>
        <p:nvPr/>
      </p:nvGrpSpPr>
      <p:grpSpPr>
        <a:xfrm>
          <a:off x="0" y="0"/>
          <a:ext cx="0" cy="0"/>
          <a:chOff x="0" y="0"/>
          <a:chExt cx="0" cy="0"/>
        </a:xfrm>
      </p:grpSpPr>
      <p:sp>
        <p:nvSpPr>
          <p:cNvPr id="46" name="Google Shape;46;p19"/>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7" name="Google Shape;47;p19"/>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48"/>
        <p:cNvGrpSpPr/>
        <p:nvPr/>
      </p:nvGrpSpPr>
      <p:grpSpPr>
        <a:xfrm>
          <a:off x="0" y="0"/>
          <a:ext cx="0" cy="0"/>
          <a:chOff x="0" y="0"/>
          <a:chExt cx="0" cy="0"/>
        </a:xfrm>
      </p:grpSpPr>
      <p:sp>
        <p:nvSpPr>
          <p:cNvPr id="49" name="Google Shape;49;p20"/>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0" name="Google Shape;50;p20"/>
          <p:cNvSpPr txBox="1">
            <a:spLocks noGrp="1"/>
          </p:cNvSpPr>
          <p:nvPr>
            <p:ph type="body" idx="2"/>
          </p:nvPr>
        </p:nvSpPr>
        <p:spPr>
          <a:xfrm>
            <a:off x="3281688" y="1821808"/>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1" name="Google Shape;51;p20"/>
          <p:cNvSpPr txBox="1">
            <a:spLocks noGrp="1"/>
          </p:cNvSpPr>
          <p:nvPr>
            <p:ph type="body" idx="3"/>
          </p:nvPr>
        </p:nvSpPr>
        <p:spPr>
          <a:xfrm>
            <a:off x="3281688" y="2171431"/>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2" name="Google Shape;52;p20"/>
          <p:cNvSpPr txBox="1">
            <a:spLocks noGrp="1"/>
          </p:cNvSpPr>
          <p:nvPr>
            <p:ph type="title"/>
          </p:nvPr>
        </p:nvSpPr>
        <p:spPr>
          <a:xfrm>
            <a:off x="480390" y="5032099"/>
            <a:ext cx="2343493" cy="1365252"/>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000"/>
              <a:buFont typeface="Arial"/>
              <a:buNone/>
              <a:defRPr sz="3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53" name="Google Shape;53;p20"/>
          <p:cNvSpPr txBox="1">
            <a:spLocks noGrp="1"/>
          </p:cNvSpPr>
          <p:nvPr>
            <p:ph type="body" idx="4"/>
          </p:nvPr>
        </p:nvSpPr>
        <p:spPr>
          <a:xfrm>
            <a:off x="7503551" y="1821808"/>
            <a:ext cx="4208059" cy="79117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4" name="Google Shape;54;p20"/>
          <p:cNvSpPr txBox="1">
            <a:spLocks noGrp="1"/>
          </p:cNvSpPr>
          <p:nvPr>
            <p:ph type="body" idx="5"/>
          </p:nvPr>
        </p:nvSpPr>
        <p:spPr>
          <a:xfrm>
            <a:off x="3281688" y="2727012"/>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5" name="Google Shape;55;p20"/>
          <p:cNvSpPr txBox="1">
            <a:spLocks noGrp="1"/>
          </p:cNvSpPr>
          <p:nvPr>
            <p:ph type="body" idx="6"/>
          </p:nvPr>
        </p:nvSpPr>
        <p:spPr>
          <a:xfrm>
            <a:off x="3281688" y="3076635"/>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6" name="Google Shape;56;p20"/>
          <p:cNvSpPr txBox="1">
            <a:spLocks noGrp="1"/>
          </p:cNvSpPr>
          <p:nvPr>
            <p:ph type="body" idx="7"/>
          </p:nvPr>
        </p:nvSpPr>
        <p:spPr>
          <a:xfrm>
            <a:off x="7503551" y="2724846"/>
            <a:ext cx="4208059" cy="898746"/>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7" name="Google Shape;57;p20"/>
          <p:cNvSpPr txBox="1">
            <a:spLocks noGrp="1"/>
          </p:cNvSpPr>
          <p:nvPr>
            <p:ph type="body" idx="8"/>
          </p:nvPr>
        </p:nvSpPr>
        <p:spPr>
          <a:xfrm>
            <a:off x="3281688" y="3650608"/>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8" name="Google Shape;58;p20"/>
          <p:cNvSpPr txBox="1">
            <a:spLocks noGrp="1"/>
          </p:cNvSpPr>
          <p:nvPr>
            <p:ph type="body" idx="9"/>
          </p:nvPr>
        </p:nvSpPr>
        <p:spPr>
          <a:xfrm>
            <a:off x="3281688" y="4000232"/>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9" name="Google Shape;59;p20"/>
          <p:cNvSpPr txBox="1">
            <a:spLocks noGrp="1"/>
          </p:cNvSpPr>
          <p:nvPr>
            <p:ph type="body" idx="13"/>
          </p:nvPr>
        </p:nvSpPr>
        <p:spPr>
          <a:xfrm>
            <a:off x="7503551" y="3666016"/>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0" name="Google Shape;60;p20"/>
          <p:cNvSpPr txBox="1">
            <a:spLocks noGrp="1"/>
          </p:cNvSpPr>
          <p:nvPr>
            <p:ph type="body" idx="14"/>
          </p:nvPr>
        </p:nvSpPr>
        <p:spPr>
          <a:xfrm>
            <a:off x="3281688" y="4571989"/>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1" name="Google Shape;61;p20"/>
          <p:cNvSpPr txBox="1">
            <a:spLocks noGrp="1"/>
          </p:cNvSpPr>
          <p:nvPr>
            <p:ph type="body" idx="15"/>
          </p:nvPr>
        </p:nvSpPr>
        <p:spPr>
          <a:xfrm>
            <a:off x="3281688" y="4921611"/>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2" name="Google Shape;62;p20"/>
          <p:cNvSpPr txBox="1">
            <a:spLocks noGrp="1"/>
          </p:cNvSpPr>
          <p:nvPr>
            <p:ph type="body" idx="16"/>
          </p:nvPr>
        </p:nvSpPr>
        <p:spPr>
          <a:xfrm>
            <a:off x="3281688" y="5493370"/>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3" name="Google Shape;63;p20"/>
          <p:cNvSpPr txBox="1">
            <a:spLocks noGrp="1"/>
          </p:cNvSpPr>
          <p:nvPr>
            <p:ph type="body" idx="17"/>
          </p:nvPr>
        </p:nvSpPr>
        <p:spPr>
          <a:xfrm>
            <a:off x="3281688" y="5842992"/>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4" name="Google Shape;64;p20"/>
          <p:cNvSpPr txBox="1">
            <a:spLocks noGrp="1"/>
          </p:cNvSpPr>
          <p:nvPr>
            <p:ph type="body" idx="18"/>
          </p:nvPr>
        </p:nvSpPr>
        <p:spPr>
          <a:xfrm>
            <a:off x="7503551" y="4605022"/>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5" name="Google Shape;65;p20"/>
          <p:cNvSpPr txBox="1">
            <a:spLocks noGrp="1"/>
          </p:cNvSpPr>
          <p:nvPr>
            <p:ph type="body" idx="19"/>
          </p:nvPr>
        </p:nvSpPr>
        <p:spPr>
          <a:xfrm>
            <a:off x="7503551" y="5493370"/>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6" name="Google Shape;66;p20"/>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6"/>
        <p:cNvGrpSpPr/>
        <p:nvPr/>
      </p:nvGrpSpPr>
      <p:grpSpPr>
        <a:xfrm>
          <a:off x="0" y="0"/>
          <a:ext cx="0" cy="0"/>
          <a:chOff x="0" y="0"/>
          <a:chExt cx="0" cy="0"/>
        </a:xfrm>
      </p:grpSpPr>
      <p:sp>
        <p:nvSpPr>
          <p:cNvPr id="77" name="Google Shape;77;p43"/>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43"/>
          <p:cNvSpPr txBox="1">
            <a:spLocks noGrp="1"/>
          </p:cNvSpPr>
          <p:nvPr>
            <p:ph type="subTitle" idx="1"/>
          </p:nvPr>
        </p:nvSpPr>
        <p:spPr>
          <a:xfrm>
            <a:off x="480240" y="459360"/>
            <a:ext cx="5614920" cy="456120"/>
          </a:xfrm>
          <a:prstGeom prst="rect">
            <a:avLst/>
          </a:prstGeom>
          <a:noFill/>
          <a:ln>
            <a:noFill/>
          </a:ln>
        </p:spPr>
        <p:txBody>
          <a:bodyPr spcFirstLastPara="1" wrap="square" lIns="0" tIns="0" rIns="0" bIns="0" anchor="ctr" anchorCtr="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9"/>
        <p:cNvGrpSpPr/>
        <p:nvPr/>
      </p:nvGrpSpPr>
      <p:grpSpPr>
        <a:xfrm>
          <a:off x="0" y="0"/>
          <a:ext cx="0" cy="0"/>
          <a:chOff x="0" y="0"/>
          <a:chExt cx="0" cy="0"/>
        </a:xfrm>
      </p:grpSpPr>
      <p:sp>
        <p:nvSpPr>
          <p:cNvPr id="80" name="Google Shape;80;p44"/>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44"/>
          <p:cNvSpPr txBox="1">
            <a:spLocks noGrp="1"/>
          </p:cNvSpPr>
          <p:nvPr>
            <p:ph type="body" idx="1"/>
          </p:nvPr>
        </p:nvSpPr>
        <p:spPr>
          <a:xfrm>
            <a:off x="480240" y="460800"/>
            <a:ext cx="561492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marR="0" lvl="0"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5pPr>
            <a:lvl6pPr marL="2743200" marR="0" lvl="5"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6pPr>
            <a:lvl7pPr marL="3200400" marR="0" lvl="6"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7pPr>
            <a:lvl8pPr marL="3657600" marR="0" lvl="7"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8pPr>
            <a:lvl9pPr marL="4114800" marR="0" lvl="8"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9pPr>
          </a:lstStyle>
          <a:p>
            <a:endParaRPr/>
          </a:p>
        </p:txBody>
      </p:sp>
      <p:grpSp>
        <p:nvGrpSpPr>
          <p:cNvPr id="7" name="Google Shape;7;p8"/>
          <p:cNvGrpSpPr/>
          <p:nvPr/>
        </p:nvGrpSpPr>
        <p:grpSpPr>
          <a:xfrm>
            <a:off x="11078622" y="458786"/>
            <a:ext cx="632990" cy="680887"/>
            <a:chOff x="0" y="-1"/>
            <a:chExt cx="632988" cy="680885"/>
          </a:xfrm>
        </p:grpSpPr>
        <p:sp>
          <p:nvSpPr>
            <p:cNvPr id="8" name="Google Shape;8;p8"/>
            <p:cNvSpPr/>
            <p:nvPr/>
          </p:nvSpPr>
          <p:spPr>
            <a:xfrm>
              <a:off x="0" y="-1"/>
              <a:ext cx="632988" cy="680885"/>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 name="Google Shape;9;p8"/>
            <p:cNvSpPr/>
            <p:nvPr/>
          </p:nvSpPr>
          <p:spPr>
            <a:xfrm>
              <a:off x="398678" y="414250"/>
              <a:ext cx="54346" cy="54111"/>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 name="Google Shape;10;p8"/>
            <p:cNvSpPr/>
            <p:nvPr/>
          </p:nvSpPr>
          <p:spPr>
            <a:xfrm>
              <a:off x="180852" y="414250"/>
              <a:ext cx="54346" cy="54111"/>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 name="Google Shape;11;p8"/>
            <p:cNvSpPr/>
            <p:nvPr/>
          </p:nvSpPr>
          <p:spPr>
            <a:xfrm>
              <a:off x="96663" y="87806"/>
              <a:ext cx="440106" cy="435109"/>
            </a:xfrm>
            <a:custGeom>
              <a:avLst/>
              <a:gdLst/>
              <a:ahLst/>
              <a:cxnLst/>
              <a:rect l="l" t="t"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2" name="Google Shape;12;p8"/>
          <p:cNvSpPr txBox="1">
            <a:spLocks noGrp="1"/>
          </p:cNvSpPr>
          <p:nvPr>
            <p:ph type="title"/>
          </p:nvPr>
        </p:nvSpPr>
        <p:spPr>
          <a:xfrm>
            <a:off x="609600" y="274637"/>
            <a:ext cx="10972800" cy="1143001"/>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9pPr>
          </a:lstStyle>
          <a:p>
            <a:endParaRPr/>
          </a:p>
        </p:txBody>
      </p:sp>
      <p:sp>
        <p:nvSpPr>
          <p:cNvPr id="13" name="Google Shape;13;p8"/>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Shape 67"/>
        <p:cNvGrpSpPr/>
        <p:nvPr/>
      </p:nvGrpSpPr>
      <p:grpSpPr>
        <a:xfrm>
          <a:off x="0" y="0"/>
          <a:ext cx="0" cy="0"/>
          <a:chOff x="0" y="0"/>
          <a:chExt cx="0" cy="0"/>
        </a:xfrm>
      </p:grpSpPr>
      <p:grpSp>
        <p:nvGrpSpPr>
          <p:cNvPr id="68" name="Google Shape;68;p17"/>
          <p:cNvGrpSpPr/>
          <p:nvPr/>
        </p:nvGrpSpPr>
        <p:grpSpPr>
          <a:xfrm>
            <a:off x="11078640" y="458640"/>
            <a:ext cx="632160" cy="680040"/>
            <a:chOff x="11078640" y="458640"/>
            <a:chExt cx="632160" cy="680040"/>
          </a:xfrm>
        </p:grpSpPr>
        <p:sp>
          <p:nvSpPr>
            <p:cNvPr id="69" name="Google Shape;69;p17"/>
            <p:cNvSpPr/>
            <p:nvPr/>
          </p:nvSpPr>
          <p:spPr>
            <a:xfrm>
              <a:off x="11078640" y="458640"/>
              <a:ext cx="632160" cy="680040"/>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7"/>
            <p:cNvSpPr/>
            <p:nvPr/>
          </p:nvSpPr>
          <p:spPr>
            <a:xfrm>
              <a:off x="11477160" y="873000"/>
              <a:ext cx="53640" cy="53280"/>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7"/>
            <p:cNvSpPr/>
            <p:nvPr/>
          </p:nvSpPr>
          <p:spPr>
            <a:xfrm>
              <a:off x="11259360" y="873000"/>
              <a:ext cx="53640" cy="53280"/>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7"/>
            <p:cNvSpPr/>
            <p:nvPr/>
          </p:nvSpPr>
          <p:spPr>
            <a:xfrm>
              <a:off x="11175120" y="546480"/>
              <a:ext cx="439560" cy="434520"/>
            </a:xfrm>
            <a:custGeom>
              <a:avLst/>
              <a:gdLst/>
              <a:ahLst/>
              <a:cxnLst/>
              <a:rect l="l" t="t"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17"/>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17"/>
          <p:cNvSpPr txBox="1">
            <a:spLocks noGrp="1"/>
          </p:cNvSpPr>
          <p:nvPr>
            <p:ph type="body" idx="1"/>
          </p:nvPr>
        </p:nvSpPr>
        <p:spPr>
          <a:xfrm>
            <a:off x="480240" y="460800"/>
            <a:ext cx="5614920" cy="4528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
          <p:cNvSpPr txBox="1">
            <a:spLocks noGrp="1"/>
          </p:cNvSpPr>
          <p:nvPr>
            <p:ph type="ctrTitle" idx="4294967295"/>
          </p:nvPr>
        </p:nvSpPr>
        <p:spPr>
          <a:xfrm>
            <a:off x="2569902" y="3298202"/>
            <a:ext cx="7050155" cy="2387601"/>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6000"/>
              <a:buFont typeface="Arial"/>
              <a:buNone/>
            </a:pPr>
            <a:r>
              <a:rPr lang="lt-LT" sz="6000" dirty="0" err="1"/>
              <a:t>Database</a:t>
            </a:r>
            <a:r>
              <a:rPr lang="lt-LT" sz="6000" dirty="0"/>
              <a:t> </a:t>
            </a:r>
            <a:r>
              <a:rPr lang="lt-LT" sz="6000" dirty="0" err="1"/>
              <a:t>design</a:t>
            </a:r>
            <a:endParaRPr sz="6000" b="1" i="0" u="none" strike="noStrike" cap="none" dirty="0">
              <a:solidFill>
                <a:srgbClr val="000000"/>
              </a:solidFill>
              <a:latin typeface="Arial"/>
              <a:ea typeface="Arial"/>
              <a:cs typeface="Arial"/>
              <a:sym typeface="Arial"/>
            </a:endParaRPr>
          </a:p>
        </p:txBody>
      </p:sp>
      <p:sp>
        <p:nvSpPr>
          <p:cNvPr id="128" name="Google Shape;128;p1"/>
          <p:cNvSpPr txBox="1"/>
          <p:nvPr/>
        </p:nvSpPr>
        <p:spPr>
          <a:xfrm>
            <a:off x="643096" y="5892513"/>
            <a:ext cx="2267498" cy="338554"/>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lt-LT" sz="1600" b="1" i="0" u="none" strike="noStrike" cap="none">
                <a:solidFill>
                  <a:srgbClr val="000000"/>
                </a:solidFill>
                <a:latin typeface="Arial"/>
                <a:ea typeface="Arial"/>
                <a:cs typeface="Arial"/>
                <a:sym typeface="Arial"/>
              </a:rPr>
              <a:t>Data</a:t>
            </a:r>
            <a:endParaRPr sz="1600" b="1" i="0" u="none" strike="noStrike" cap="none">
              <a:solidFill>
                <a:srgbClr val="000000"/>
              </a:solidFill>
              <a:latin typeface="Arial"/>
              <a:ea typeface="Arial"/>
              <a:cs typeface="Arial"/>
              <a:sym typeface="Arial"/>
            </a:endParaRPr>
          </a:p>
        </p:txBody>
      </p:sp>
      <p:sp>
        <p:nvSpPr>
          <p:cNvPr id="129" name="Google Shape;129;p1"/>
          <p:cNvSpPr txBox="1">
            <a:spLocks noGrp="1"/>
          </p:cNvSpPr>
          <p:nvPr>
            <p:ph type="body" idx="2"/>
          </p:nvPr>
        </p:nvSpPr>
        <p:spPr>
          <a:xfrm>
            <a:off x="474662" y="2619023"/>
            <a:ext cx="2334168" cy="238760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dirty="0" err="1"/>
              <a:t>Lecturer</a:t>
            </a:r>
            <a:endParaRPr dirty="0"/>
          </a:p>
          <a:p>
            <a:pPr marL="0" lvl="0" indent="0" algn="l" rtl="0">
              <a:lnSpc>
                <a:spcPct val="90000"/>
              </a:lnSpc>
              <a:spcBef>
                <a:spcPts val="1000"/>
              </a:spcBef>
              <a:spcAft>
                <a:spcPts val="0"/>
              </a:spcAft>
              <a:buClr>
                <a:srgbClr val="000000"/>
              </a:buClr>
              <a:buSzPts val="1600"/>
              <a:buFont typeface="Arial"/>
              <a:buNone/>
            </a:pPr>
            <a:r>
              <a:rPr lang="lt-LT" dirty="0"/>
              <a:t>Rokas Slaboševičius</a:t>
            </a:r>
            <a:endParaRPr dirty="0"/>
          </a:p>
        </p:txBody>
      </p:sp>
      <p:pic>
        <p:nvPicPr>
          <p:cNvPr id="130" name="Google Shape;130;p1" descr="Picture Placeholder 16"/>
          <p:cNvPicPr preferRelativeResize="0">
            <a:picLocks noGrp="1"/>
          </p:cNvPicPr>
          <p:nvPr>
            <p:ph type="pic" idx="3"/>
          </p:nvPr>
        </p:nvPicPr>
        <p:blipFill rotWithShape="1">
          <a:blip r:embed="rId3">
            <a:alphaModFix/>
          </a:blip>
          <a:srcRect/>
          <a:stretch/>
        </p:blipFill>
        <p:spPr>
          <a:xfrm>
            <a:off x="9866313" y="458787"/>
            <a:ext cx="1835151" cy="1835151"/>
          </a:xfrm>
          <a:prstGeom prst="rect">
            <a:avLst/>
          </a:prstGeom>
          <a:noFill/>
          <a:ln>
            <a:noFill/>
          </a:ln>
        </p:spPr>
      </p:pic>
      <p:sp>
        <p:nvSpPr>
          <p:cNvPr id="131" name="Google Shape;131;p1"/>
          <p:cNvSpPr txBox="1">
            <a:spLocks noGrp="1"/>
          </p:cNvSpPr>
          <p:nvPr>
            <p:ph type="body" idx="1"/>
          </p:nvPr>
        </p:nvSpPr>
        <p:spPr>
          <a:xfrm>
            <a:off x="2569902" y="5930347"/>
            <a:ext cx="7050155" cy="927653"/>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12045c106a6_0_90"/>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Alter table syntax</a:t>
            </a:r>
            <a:endParaRPr/>
          </a:p>
        </p:txBody>
      </p:sp>
      <p:sp>
        <p:nvSpPr>
          <p:cNvPr id="193" name="Google Shape;193;g12045c106a6_0_90"/>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sp>
        <p:nvSpPr>
          <p:cNvPr id="194" name="Google Shape;194;g12045c106a6_0_90"/>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a:t>Most of the properties of the table can be specified later:</a:t>
            </a:r>
            <a:endParaRPr sz="1600"/>
          </a:p>
          <a:p>
            <a:pPr marL="0" lvl="0" indent="0" algn="l" rtl="0">
              <a:lnSpc>
                <a:spcPct val="150000"/>
              </a:lnSpc>
              <a:spcBef>
                <a:spcPts val="0"/>
              </a:spcBef>
              <a:spcAft>
                <a:spcPts val="0"/>
              </a:spcAft>
              <a:buSzPts val="1100"/>
              <a:buFont typeface="Arial"/>
              <a:buNone/>
            </a:pPr>
            <a:r>
              <a:rPr lang="lt-LT" sz="1600" b="1"/>
              <a:t>ALTER TABLE </a:t>
            </a:r>
            <a:r>
              <a:rPr lang="lt-LT" sz="1600"/>
              <a:t>Executors </a:t>
            </a:r>
            <a:r>
              <a:rPr lang="lt-LT" sz="1600" b="1"/>
              <a:t>ADD </a:t>
            </a:r>
            <a:r>
              <a:rPr lang="lt-LT" sz="1600"/>
              <a:t>Birthday </a:t>
            </a:r>
            <a:r>
              <a:rPr lang="lt-LT" sz="1600" b="1"/>
              <a:t>DATE</a:t>
            </a:r>
            <a:r>
              <a:rPr lang="lt-LT" sz="1600"/>
              <a:t>;</a:t>
            </a:r>
            <a:endParaRPr sz="1600"/>
          </a:p>
          <a:p>
            <a:pPr marL="0" lvl="0" indent="0" algn="l" rtl="0">
              <a:lnSpc>
                <a:spcPct val="150000"/>
              </a:lnSpc>
              <a:spcBef>
                <a:spcPts val="0"/>
              </a:spcBef>
              <a:spcAft>
                <a:spcPts val="0"/>
              </a:spcAft>
              <a:buSzPts val="1100"/>
              <a:buFont typeface="Arial"/>
              <a:buNone/>
            </a:pPr>
            <a:r>
              <a:rPr lang="lt-LT" sz="1600" b="1"/>
              <a:t>ALTER TABLE </a:t>
            </a:r>
            <a:r>
              <a:rPr lang="lt-LT" sz="1600"/>
              <a:t>Executors </a:t>
            </a:r>
            <a:r>
              <a:rPr lang="lt-LT" sz="1600" b="1"/>
              <a:t>DROP </a:t>
            </a:r>
            <a:r>
              <a:rPr lang="lt-LT" sz="1600"/>
              <a:t>Birthday;</a:t>
            </a:r>
            <a:endParaRPr sz="1600"/>
          </a:p>
          <a:p>
            <a:pPr marL="0" lvl="0" indent="0" algn="l" rtl="0">
              <a:lnSpc>
                <a:spcPct val="150000"/>
              </a:lnSpc>
              <a:spcBef>
                <a:spcPts val="0"/>
              </a:spcBef>
              <a:spcAft>
                <a:spcPts val="0"/>
              </a:spcAft>
              <a:buSzPts val="1100"/>
              <a:buFont typeface="Arial"/>
              <a:buNone/>
            </a:pPr>
            <a:r>
              <a:rPr lang="lt-LT" sz="1600" b="1"/>
              <a:t>ALTER TABLE </a:t>
            </a:r>
            <a:r>
              <a:rPr lang="lt-LT" sz="1600"/>
              <a:t>Projects </a:t>
            </a:r>
            <a:r>
              <a:rPr lang="lt-LT" sz="1600" b="1"/>
              <a:t>ALTER </a:t>
            </a:r>
            <a:r>
              <a:rPr lang="lt-LT" sz="1600"/>
              <a:t>Importance </a:t>
            </a:r>
            <a:r>
              <a:rPr lang="lt-LT" sz="1600" b="1"/>
              <a:t>DROP DEFAULT</a:t>
            </a:r>
            <a:r>
              <a:rPr lang="lt-LT" sz="1600"/>
              <a:t>;</a:t>
            </a:r>
            <a:endParaRPr sz="1600"/>
          </a:p>
          <a:p>
            <a:pPr marL="0" lvl="0" indent="0" algn="l" rtl="0">
              <a:lnSpc>
                <a:spcPct val="150000"/>
              </a:lnSpc>
              <a:spcBef>
                <a:spcPts val="0"/>
              </a:spcBef>
              <a:spcAft>
                <a:spcPts val="0"/>
              </a:spcAft>
              <a:buSzPts val="1100"/>
              <a:buFont typeface="Arial"/>
              <a:buNone/>
            </a:pPr>
            <a:r>
              <a:rPr lang="lt-LT" sz="1600" b="1"/>
              <a:t>ALTER TABLE </a:t>
            </a:r>
            <a:r>
              <a:rPr lang="lt-LT" sz="1600"/>
              <a:t>Projects </a:t>
            </a:r>
            <a:r>
              <a:rPr lang="lt-LT" sz="1600" b="1"/>
              <a:t>ALTER </a:t>
            </a:r>
            <a:r>
              <a:rPr lang="lt-LT" sz="1600"/>
              <a:t>Importance </a:t>
            </a:r>
            <a:r>
              <a:rPr lang="lt-LT" sz="1600" b="1"/>
              <a:t>SET DEFAULT </a:t>
            </a:r>
            <a:r>
              <a:rPr lang="lt-LT" sz="1600"/>
              <a:t>'Large';</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12045c106a6_0_98"/>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Primary key</a:t>
            </a:r>
            <a:endParaRPr/>
          </a:p>
        </p:txBody>
      </p:sp>
      <p:sp>
        <p:nvSpPr>
          <p:cNvPr id="200" name="Google Shape;200;g12045c106a6_0_98"/>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sp>
        <p:nvSpPr>
          <p:cNvPr id="201" name="Google Shape;201;g12045c106a6_0_98"/>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b="1">
                <a:solidFill>
                  <a:schemeClr val="dk1"/>
                </a:solidFill>
              </a:rPr>
              <a:t>CREATE TABLE TEST</a:t>
            </a:r>
            <a:r>
              <a:rPr lang="lt-LT" sz="1600">
                <a:solidFill>
                  <a:schemeClr val="dk1"/>
                </a:solidFill>
              </a:rPr>
              <a:t>(</a:t>
            </a:r>
            <a:endParaRPr sz="1600">
              <a:solidFill>
                <a:schemeClr val="dk1"/>
              </a:solidFill>
            </a:endParaRPr>
          </a:p>
          <a:p>
            <a:pPr marL="0" lvl="0" indent="0" algn="l" rtl="0">
              <a:lnSpc>
                <a:spcPct val="150000"/>
              </a:lnSpc>
              <a:spcBef>
                <a:spcPts val="0"/>
              </a:spcBef>
              <a:spcAft>
                <a:spcPts val="0"/>
              </a:spcAft>
              <a:buSzPts val="1100"/>
              <a:buFont typeface="Arial"/>
              <a:buNone/>
            </a:pPr>
            <a:r>
              <a:rPr lang="lt-LT" sz="1600">
                <a:solidFill>
                  <a:schemeClr val="dk1"/>
                </a:solidFill>
              </a:rPr>
              <a:t>ID </a:t>
            </a:r>
            <a:r>
              <a:rPr lang="lt-LT" sz="1600" b="1">
                <a:solidFill>
                  <a:schemeClr val="dk1"/>
                </a:solidFill>
              </a:rPr>
              <a:t>INT PRIMARY KEY</a:t>
            </a:r>
            <a:r>
              <a:rPr lang="lt-LT" sz="1600">
                <a:solidFill>
                  <a:schemeClr val="dk1"/>
                </a:solidFill>
              </a:rPr>
              <a:t>, -- primary key</a:t>
            </a:r>
            <a:endParaRPr sz="1600">
              <a:solidFill>
                <a:schemeClr val="dk1"/>
              </a:solidFill>
            </a:endParaRPr>
          </a:p>
          <a:p>
            <a:pPr marL="0" lvl="0" indent="0" algn="l" rtl="0">
              <a:lnSpc>
                <a:spcPct val="150000"/>
              </a:lnSpc>
              <a:spcBef>
                <a:spcPts val="0"/>
              </a:spcBef>
              <a:spcAft>
                <a:spcPts val="0"/>
              </a:spcAft>
              <a:buSzPts val="1100"/>
              <a:buFont typeface="Arial"/>
              <a:buNone/>
            </a:pPr>
            <a:r>
              <a:rPr lang="lt-LT" sz="1600">
                <a:solidFill>
                  <a:schemeClr val="dk1"/>
                </a:solidFill>
              </a:rPr>
              <a:t>NAME </a:t>
            </a:r>
            <a:r>
              <a:rPr lang="lt-LT" sz="1600" b="1">
                <a:solidFill>
                  <a:schemeClr val="dk1"/>
                </a:solidFill>
              </a:rPr>
              <a:t>VARCHAR</a:t>
            </a:r>
            <a:r>
              <a:rPr lang="lt-LT" sz="1600">
                <a:solidFill>
                  <a:schemeClr val="dk1"/>
                </a:solidFill>
              </a:rPr>
              <a:t>(255));</a:t>
            </a:r>
            <a:endParaRPr sz="1600">
              <a:solidFill>
                <a:schemeClr val="dk1"/>
              </a:solidFill>
            </a:endParaRPr>
          </a:p>
          <a:p>
            <a:pPr marL="0" lvl="0" indent="0" algn="l" rtl="0">
              <a:lnSpc>
                <a:spcPct val="150000"/>
              </a:lnSpc>
              <a:spcBef>
                <a:spcPts val="0"/>
              </a:spcBef>
              <a:spcAft>
                <a:spcPts val="0"/>
              </a:spcAft>
              <a:buSzPts val="1100"/>
              <a:buFont typeface="Arial"/>
              <a:buNone/>
            </a:pPr>
            <a:endParaRPr sz="1600">
              <a:solidFill>
                <a:schemeClr val="dk1"/>
              </a:solidFill>
            </a:endParaRPr>
          </a:p>
          <a:p>
            <a:pPr marL="0" lvl="0" indent="0" algn="l" rtl="0">
              <a:lnSpc>
                <a:spcPct val="150000"/>
              </a:lnSpc>
              <a:spcBef>
                <a:spcPts val="0"/>
              </a:spcBef>
              <a:spcAft>
                <a:spcPts val="0"/>
              </a:spcAft>
              <a:buSzPts val="1100"/>
              <a:buFont typeface="Arial"/>
              <a:buNone/>
            </a:pPr>
            <a:r>
              <a:rPr lang="lt-LT" sz="1600" b="1">
                <a:solidFill>
                  <a:schemeClr val="dk1"/>
                </a:solidFill>
              </a:rPr>
              <a:t>CREATE TABLE TEST</a:t>
            </a:r>
            <a:r>
              <a:rPr lang="lt-LT" sz="1600">
                <a:solidFill>
                  <a:schemeClr val="dk1"/>
                </a:solidFill>
              </a:rPr>
              <a:t>(</a:t>
            </a:r>
            <a:endParaRPr sz="1600">
              <a:solidFill>
                <a:schemeClr val="dk1"/>
              </a:solidFill>
            </a:endParaRPr>
          </a:p>
          <a:p>
            <a:pPr marL="0" lvl="0" indent="0" algn="l" rtl="0">
              <a:lnSpc>
                <a:spcPct val="150000"/>
              </a:lnSpc>
              <a:spcBef>
                <a:spcPts val="0"/>
              </a:spcBef>
              <a:spcAft>
                <a:spcPts val="0"/>
              </a:spcAft>
              <a:buSzPts val="1100"/>
              <a:buFont typeface="Arial"/>
              <a:buNone/>
            </a:pPr>
            <a:r>
              <a:rPr lang="lt-LT" sz="1600">
                <a:solidFill>
                  <a:schemeClr val="dk1"/>
                </a:solidFill>
              </a:rPr>
              <a:t>ID INT, -- without primary key</a:t>
            </a:r>
            <a:endParaRPr sz="1600">
              <a:solidFill>
                <a:schemeClr val="dk1"/>
              </a:solidFill>
            </a:endParaRPr>
          </a:p>
          <a:p>
            <a:pPr marL="0" lvl="0" indent="0" algn="l" rtl="0">
              <a:lnSpc>
                <a:spcPct val="150000"/>
              </a:lnSpc>
              <a:spcBef>
                <a:spcPts val="0"/>
              </a:spcBef>
              <a:spcAft>
                <a:spcPts val="0"/>
              </a:spcAft>
              <a:buSzPts val="1100"/>
              <a:buFont typeface="Arial"/>
              <a:buNone/>
            </a:pPr>
            <a:r>
              <a:rPr lang="lt-LT" sz="1600">
                <a:solidFill>
                  <a:schemeClr val="dk1"/>
                </a:solidFill>
              </a:rPr>
              <a:t>NAME </a:t>
            </a:r>
            <a:r>
              <a:rPr lang="lt-LT" sz="1600" b="1">
                <a:solidFill>
                  <a:schemeClr val="dk1"/>
                </a:solidFill>
              </a:rPr>
              <a:t>VARCHAR</a:t>
            </a:r>
            <a:r>
              <a:rPr lang="lt-LT" sz="1600">
                <a:solidFill>
                  <a:schemeClr val="dk1"/>
                </a:solidFill>
              </a:rPr>
              <a:t>(255));</a:t>
            </a:r>
            <a:endParaRPr sz="1600">
              <a:solidFill>
                <a:schemeClr val="dk1"/>
              </a:solidFill>
            </a:endParaRPr>
          </a:p>
          <a:p>
            <a:pPr marL="0" lvl="0" indent="0" algn="l" rtl="0">
              <a:lnSpc>
                <a:spcPct val="150000"/>
              </a:lnSpc>
              <a:spcBef>
                <a:spcPts val="0"/>
              </a:spcBef>
              <a:spcAft>
                <a:spcPts val="0"/>
              </a:spcAft>
              <a:buSzPts val="1100"/>
              <a:buFont typeface="Arial"/>
              <a:buNone/>
            </a:pP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12045c106a6_0_106"/>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Primary key</a:t>
            </a:r>
            <a:endParaRPr/>
          </a:p>
        </p:txBody>
      </p:sp>
      <p:sp>
        <p:nvSpPr>
          <p:cNvPr id="207" name="Google Shape;207;g12045c106a6_0_106"/>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sp>
        <p:nvSpPr>
          <p:cNvPr id="208" name="Google Shape;208;g12045c106a6_0_106"/>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b="1">
                <a:solidFill>
                  <a:schemeClr val="dk1"/>
                </a:solidFill>
              </a:rPr>
              <a:t>CREATE TABLE </a:t>
            </a:r>
            <a:r>
              <a:rPr lang="lt-LT" sz="1600">
                <a:solidFill>
                  <a:schemeClr val="dk1"/>
                </a:solidFill>
              </a:rPr>
              <a:t>People(</a:t>
            </a:r>
            <a:endParaRPr sz="1600">
              <a:solidFill>
                <a:schemeClr val="dk1"/>
              </a:solidFill>
            </a:endParaRPr>
          </a:p>
          <a:p>
            <a:pPr marL="0" lvl="0" indent="0" algn="l" rtl="0">
              <a:lnSpc>
                <a:spcPct val="150000"/>
              </a:lnSpc>
              <a:spcBef>
                <a:spcPts val="0"/>
              </a:spcBef>
              <a:spcAft>
                <a:spcPts val="0"/>
              </a:spcAft>
              <a:buSzPts val="1100"/>
              <a:buFont typeface="Arial"/>
              <a:buNone/>
            </a:pPr>
            <a:r>
              <a:rPr lang="lt-LT" sz="1600">
                <a:solidFill>
                  <a:schemeClr val="dk1"/>
                </a:solidFill>
              </a:rPr>
              <a:t>P_Id </a:t>
            </a:r>
            <a:r>
              <a:rPr lang="lt-LT" sz="1600" b="1">
                <a:solidFill>
                  <a:schemeClr val="dk1"/>
                </a:solidFill>
              </a:rPr>
              <a:t>INT NOT NULL PRIMARY KEY</a:t>
            </a:r>
            <a:r>
              <a:rPr lang="lt-LT" sz="1600">
                <a:solidFill>
                  <a:schemeClr val="dk1"/>
                </a:solidFill>
              </a:rPr>
              <a:t>,</a:t>
            </a:r>
            <a:endParaRPr sz="1600">
              <a:solidFill>
                <a:schemeClr val="dk1"/>
              </a:solidFill>
            </a:endParaRPr>
          </a:p>
          <a:p>
            <a:pPr marL="0" lvl="0" indent="0" algn="l" rtl="0">
              <a:lnSpc>
                <a:spcPct val="150000"/>
              </a:lnSpc>
              <a:spcBef>
                <a:spcPts val="0"/>
              </a:spcBef>
              <a:spcAft>
                <a:spcPts val="0"/>
              </a:spcAft>
              <a:buSzPts val="1100"/>
              <a:buFont typeface="Arial"/>
              <a:buNone/>
            </a:pPr>
            <a:r>
              <a:rPr lang="lt-LT" sz="1600">
                <a:solidFill>
                  <a:schemeClr val="dk1"/>
                </a:solidFill>
              </a:rPr>
              <a:t>LastName </a:t>
            </a:r>
            <a:r>
              <a:rPr lang="lt-LT" sz="1600" b="1">
                <a:solidFill>
                  <a:schemeClr val="dk1"/>
                </a:solidFill>
              </a:rPr>
              <a:t>VARCHAR(255) NOT NULL</a:t>
            </a:r>
            <a:r>
              <a:rPr lang="lt-LT" sz="1600">
                <a:solidFill>
                  <a:schemeClr val="dk1"/>
                </a:solidFill>
              </a:rPr>
              <a:t>,</a:t>
            </a:r>
            <a:endParaRPr sz="1600">
              <a:solidFill>
                <a:schemeClr val="dk1"/>
              </a:solidFill>
            </a:endParaRPr>
          </a:p>
          <a:p>
            <a:pPr marL="0" lvl="0" indent="0" algn="l" rtl="0">
              <a:lnSpc>
                <a:spcPct val="150000"/>
              </a:lnSpc>
              <a:spcBef>
                <a:spcPts val="0"/>
              </a:spcBef>
              <a:spcAft>
                <a:spcPts val="0"/>
              </a:spcAft>
              <a:buSzPts val="1100"/>
              <a:buFont typeface="Arial"/>
              <a:buNone/>
            </a:pPr>
            <a:r>
              <a:rPr lang="lt-LT" sz="1600">
                <a:solidFill>
                  <a:schemeClr val="dk1"/>
                </a:solidFill>
              </a:rPr>
              <a:t>FirstName </a:t>
            </a:r>
            <a:r>
              <a:rPr lang="lt-LT" sz="1600" b="1">
                <a:solidFill>
                  <a:schemeClr val="dk1"/>
                </a:solidFill>
              </a:rPr>
              <a:t>VARCHAR(255)</a:t>
            </a:r>
            <a:r>
              <a:rPr lang="lt-LT" sz="1600">
                <a:solidFill>
                  <a:schemeClr val="dk1"/>
                </a:solidFill>
              </a:rPr>
              <a:t>,</a:t>
            </a:r>
            <a:endParaRPr sz="1600">
              <a:solidFill>
                <a:schemeClr val="dk1"/>
              </a:solidFill>
            </a:endParaRPr>
          </a:p>
          <a:p>
            <a:pPr marL="0" lvl="0" indent="0" algn="l" rtl="0">
              <a:lnSpc>
                <a:spcPct val="150000"/>
              </a:lnSpc>
              <a:spcBef>
                <a:spcPts val="0"/>
              </a:spcBef>
              <a:spcAft>
                <a:spcPts val="0"/>
              </a:spcAft>
              <a:buSzPts val="1100"/>
              <a:buFont typeface="Arial"/>
              <a:buNone/>
            </a:pPr>
            <a:r>
              <a:rPr lang="lt-LT" sz="1600">
                <a:solidFill>
                  <a:schemeClr val="dk1"/>
                </a:solidFill>
              </a:rPr>
              <a:t>Address </a:t>
            </a:r>
            <a:r>
              <a:rPr lang="lt-LT" sz="1600" b="1">
                <a:solidFill>
                  <a:schemeClr val="dk1"/>
                </a:solidFill>
              </a:rPr>
              <a:t>VARCHAR(255),</a:t>
            </a:r>
            <a:endParaRPr sz="1600" b="1">
              <a:solidFill>
                <a:schemeClr val="dk1"/>
              </a:solidFill>
            </a:endParaRPr>
          </a:p>
          <a:p>
            <a:pPr marL="0" lvl="0" indent="0" algn="l" rtl="0">
              <a:lnSpc>
                <a:spcPct val="150000"/>
              </a:lnSpc>
              <a:spcBef>
                <a:spcPts val="0"/>
              </a:spcBef>
              <a:spcAft>
                <a:spcPts val="0"/>
              </a:spcAft>
              <a:buSzPts val="1100"/>
              <a:buFont typeface="Arial"/>
              <a:buNone/>
            </a:pPr>
            <a:r>
              <a:rPr lang="lt-LT" sz="1600">
                <a:solidFill>
                  <a:schemeClr val="dk1"/>
                </a:solidFill>
              </a:rPr>
              <a:t>City </a:t>
            </a:r>
            <a:r>
              <a:rPr lang="lt-LT" sz="1600" b="1">
                <a:solidFill>
                  <a:schemeClr val="dk1"/>
                </a:solidFill>
              </a:rPr>
              <a:t>VARCHAR(255)</a:t>
            </a:r>
            <a:r>
              <a:rPr lang="lt-LT" sz="1600">
                <a:solidFill>
                  <a:schemeClr val="dk1"/>
                </a:solidFill>
              </a:rPr>
              <a:t>);</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12045c106a6_0_11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Primary key</a:t>
            </a:r>
            <a:endParaRPr/>
          </a:p>
        </p:txBody>
      </p:sp>
      <p:sp>
        <p:nvSpPr>
          <p:cNvPr id="214" name="Google Shape;214;g12045c106a6_0_113"/>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sp>
        <p:nvSpPr>
          <p:cNvPr id="215" name="Google Shape;215;g12045c106a6_0_113"/>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b="1">
                <a:solidFill>
                  <a:schemeClr val="dk1"/>
                </a:solidFill>
              </a:rPr>
              <a:t>CREATE TABLE </a:t>
            </a:r>
            <a:r>
              <a:rPr lang="lt-LT" sz="1600">
                <a:solidFill>
                  <a:schemeClr val="dk1"/>
                </a:solidFill>
              </a:rPr>
              <a:t>Persons (</a:t>
            </a:r>
            <a:endParaRPr sz="1600">
              <a:solidFill>
                <a:schemeClr val="dk1"/>
              </a:solidFill>
            </a:endParaRPr>
          </a:p>
          <a:p>
            <a:pPr marL="0" lvl="0" indent="0" algn="l" rtl="0">
              <a:lnSpc>
                <a:spcPct val="150000"/>
              </a:lnSpc>
              <a:spcBef>
                <a:spcPts val="0"/>
              </a:spcBef>
              <a:spcAft>
                <a:spcPts val="0"/>
              </a:spcAft>
              <a:buSzPts val="1100"/>
              <a:buFont typeface="Arial"/>
              <a:buNone/>
            </a:pPr>
            <a:r>
              <a:rPr lang="lt-LT" sz="1600">
                <a:solidFill>
                  <a:schemeClr val="dk1"/>
                </a:solidFill>
              </a:rPr>
              <a:t>P_Id </a:t>
            </a:r>
            <a:r>
              <a:rPr lang="lt-LT" sz="1600" b="1">
                <a:solidFill>
                  <a:schemeClr val="dk1"/>
                </a:solidFill>
              </a:rPr>
              <a:t>INT NOT NULL</a:t>
            </a:r>
            <a:r>
              <a:rPr lang="lt-LT" sz="1600">
                <a:solidFill>
                  <a:schemeClr val="dk1"/>
                </a:solidFill>
              </a:rPr>
              <a:t>,</a:t>
            </a:r>
            <a:endParaRPr sz="1600">
              <a:solidFill>
                <a:schemeClr val="dk1"/>
              </a:solidFill>
            </a:endParaRPr>
          </a:p>
          <a:p>
            <a:pPr marL="0" lvl="0" indent="0" algn="l" rtl="0">
              <a:lnSpc>
                <a:spcPct val="150000"/>
              </a:lnSpc>
              <a:spcBef>
                <a:spcPts val="0"/>
              </a:spcBef>
              <a:spcAft>
                <a:spcPts val="0"/>
              </a:spcAft>
              <a:buSzPts val="1100"/>
              <a:buFont typeface="Arial"/>
              <a:buNone/>
            </a:pPr>
            <a:r>
              <a:rPr lang="lt-LT" sz="1600">
                <a:solidFill>
                  <a:schemeClr val="dk1"/>
                </a:solidFill>
              </a:rPr>
              <a:t>LastName </a:t>
            </a:r>
            <a:r>
              <a:rPr lang="lt-LT" sz="1600" b="1">
                <a:solidFill>
                  <a:schemeClr val="dk1"/>
                </a:solidFill>
              </a:rPr>
              <a:t>VARCHAR(255) NOT NULL</a:t>
            </a:r>
            <a:r>
              <a:rPr lang="lt-LT" sz="1600">
                <a:solidFill>
                  <a:schemeClr val="dk1"/>
                </a:solidFill>
              </a:rPr>
              <a:t>,</a:t>
            </a:r>
            <a:endParaRPr sz="1600">
              <a:solidFill>
                <a:schemeClr val="dk1"/>
              </a:solidFill>
            </a:endParaRPr>
          </a:p>
          <a:p>
            <a:pPr marL="0" lvl="0" indent="0" algn="l" rtl="0">
              <a:lnSpc>
                <a:spcPct val="150000"/>
              </a:lnSpc>
              <a:spcBef>
                <a:spcPts val="0"/>
              </a:spcBef>
              <a:spcAft>
                <a:spcPts val="0"/>
              </a:spcAft>
              <a:buSzPts val="1100"/>
              <a:buFont typeface="Arial"/>
              <a:buNone/>
            </a:pPr>
            <a:r>
              <a:rPr lang="lt-LT" sz="1600">
                <a:solidFill>
                  <a:schemeClr val="dk1"/>
                </a:solidFill>
              </a:rPr>
              <a:t>FirstName </a:t>
            </a:r>
            <a:r>
              <a:rPr lang="lt-LT" sz="1600" b="1">
                <a:solidFill>
                  <a:schemeClr val="dk1"/>
                </a:solidFill>
              </a:rPr>
              <a:t>VARCHAR(255)</a:t>
            </a:r>
            <a:r>
              <a:rPr lang="lt-LT" sz="1600">
                <a:solidFill>
                  <a:schemeClr val="dk1"/>
                </a:solidFill>
              </a:rPr>
              <a:t>,</a:t>
            </a:r>
            <a:endParaRPr sz="1600">
              <a:solidFill>
                <a:schemeClr val="dk1"/>
              </a:solidFill>
            </a:endParaRPr>
          </a:p>
          <a:p>
            <a:pPr marL="0" lvl="0" indent="0" algn="l" rtl="0">
              <a:lnSpc>
                <a:spcPct val="150000"/>
              </a:lnSpc>
              <a:spcBef>
                <a:spcPts val="0"/>
              </a:spcBef>
              <a:spcAft>
                <a:spcPts val="0"/>
              </a:spcAft>
              <a:buSzPts val="1100"/>
              <a:buFont typeface="Arial"/>
              <a:buNone/>
            </a:pPr>
            <a:r>
              <a:rPr lang="lt-LT" sz="1600">
                <a:solidFill>
                  <a:schemeClr val="dk1"/>
                </a:solidFill>
              </a:rPr>
              <a:t>Address </a:t>
            </a:r>
            <a:r>
              <a:rPr lang="lt-LT" sz="1600" b="1">
                <a:solidFill>
                  <a:schemeClr val="dk1"/>
                </a:solidFill>
              </a:rPr>
              <a:t>VARCHAR(255)</a:t>
            </a:r>
            <a:r>
              <a:rPr lang="lt-LT" sz="1600">
                <a:solidFill>
                  <a:schemeClr val="dk1"/>
                </a:solidFill>
              </a:rPr>
              <a:t>,</a:t>
            </a:r>
            <a:endParaRPr sz="1600">
              <a:solidFill>
                <a:schemeClr val="dk1"/>
              </a:solidFill>
            </a:endParaRPr>
          </a:p>
          <a:p>
            <a:pPr marL="0" lvl="0" indent="0" algn="l" rtl="0">
              <a:lnSpc>
                <a:spcPct val="150000"/>
              </a:lnSpc>
              <a:spcBef>
                <a:spcPts val="0"/>
              </a:spcBef>
              <a:spcAft>
                <a:spcPts val="0"/>
              </a:spcAft>
              <a:buSzPts val="1100"/>
              <a:buFont typeface="Arial"/>
              <a:buNone/>
            </a:pPr>
            <a:r>
              <a:rPr lang="lt-LT" sz="1600">
                <a:solidFill>
                  <a:schemeClr val="dk1"/>
                </a:solidFill>
              </a:rPr>
              <a:t>City </a:t>
            </a:r>
            <a:r>
              <a:rPr lang="lt-LT" sz="1600" b="1">
                <a:solidFill>
                  <a:schemeClr val="dk1"/>
                </a:solidFill>
              </a:rPr>
              <a:t>VARCHAR(255)</a:t>
            </a:r>
            <a:r>
              <a:rPr lang="lt-LT" sz="1600">
                <a:solidFill>
                  <a:schemeClr val="dk1"/>
                </a:solidFill>
              </a:rPr>
              <a:t>,</a:t>
            </a:r>
            <a:endParaRPr sz="1600">
              <a:solidFill>
                <a:schemeClr val="dk1"/>
              </a:solidFill>
            </a:endParaRPr>
          </a:p>
          <a:p>
            <a:pPr marL="0" lvl="0" indent="0" algn="l" rtl="0">
              <a:lnSpc>
                <a:spcPct val="150000"/>
              </a:lnSpc>
              <a:spcBef>
                <a:spcPts val="0"/>
              </a:spcBef>
              <a:spcAft>
                <a:spcPts val="0"/>
              </a:spcAft>
              <a:buSzPts val="1100"/>
              <a:buFont typeface="Arial"/>
              <a:buNone/>
            </a:pPr>
            <a:r>
              <a:rPr lang="lt-LT" sz="1600">
                <a:solidFill>
                  <a:schemeClr val="dk1"/>
                </a:solidFill>
              </a:rPr>
              <a:t>-- combined multi-column primary key </a:t>
            </a:r>
            <a:r>
              <a:rPr lang="lt-LT" sz="1600" b="1">
                <a:solidFill>
                  <a:schemeClr val="dk1"/>
                </a:solidFill>
              </a:rPr>
              <a:t>CONSTRAINT </a:t>
            </a:r>
            <a:r>
              <a:rPr lang="lt-LT" sz="1600">
                <a:solidFill>
                  <a:schemeClr val="dk1"/>
                </a:solidFill>
              </a:rPr>
              <a:t>pk_PersonID </a:t>
            </a:r>
            <a:r>
              <a:rPr lang="lt-LT" sz="1600" b="1">
                <a:solidFill>
                  <a:schemeClr val="dk1"/>
                </a:solidFill>
              </a:rPr>
              <a:t>PRIMARY KEY </a:t>
            </a:r>
            <a:r>
              <a:rPr lang="lt-LT" sz="1600">
                <a:solidFill>
                  <a:schemeClr val="dk1"/>
                </a:solidFill>
              </a:rPr>
              <a:t>P_Id, LastName)</a:t>
            </a:r>
            <a:endParaRPr sz="1600">
              <a:solidFill>
                <a:schemeClr val="dk1"/>
              </a:solidFill>
            </a:endParaRPr>
          </a:p>
          <a:p>
            <a:pPr marL="0" lvl="0" indent="0" algn="l" rtl="0">
              <a:lnSpc>
                <a:spcPct val="150000"/>
              </a:lnSpc>
              <a:spcBef>
                <a:spcPts val="0"/>
              </a:spcBef>
              <a:spcAft>
                <a:spcPts val="0"/>
              </a:spcAft>
              <a:buSzPts val="1100"/>
              <a:buFont typeface="Arial"/>
              <a:buNone/>
            </a:pPr>
            <a:r>
              <a:rPr lang="lt-LT" sz="1600">
                <a:solidFill>
                  <a:schemeClr val="dk1"/>
                </a:solidFill>
              </a:rPr>
              <a:t>);</a:t>
            </a:r>
            <a:endParaRPr sz="16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12045c106a6_0_122"/>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Primary key</a:t>
            </a:r>
            <a:endParaRPr/>
          </a:p>
        </p:txBody>
      </p:sp>
      <p:sp>
        <p:nvSpPr>
          <p:cNvPr id="221" name="Google Shape;221;g12045c106a6_0_122"/>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sp>
        <p:nvSpPr>
          <p:cNvPr id="222" name="Google Shape;222;g12045c106a6_0_122"/>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a:solidFill>
                  <a:schemeClr val="dk1"/>
                </a:solidFill>
              </a:rPr>
              <a:t>The primary key can be added and deleted after the table is created using </a:t>
            </a:r>
            <a:r>
              <a:rPr lang="lt-LT" sz="1600" b="1">
                <a:solidFill>
                  <a:schemeClr val="dk1"/>
                </a:solidFill>
              </a:rPr>
              <a:t>ALTER TABLE </a:t>
            </a:r>
            <a:r>
              <a:rPr lang="lt-LT" sz="1600">
                <a:solidFill>
                  <a:schemeClr val="dk1"/>
                </a:solidFill>
              </a:rPr>
              <a:t>syntax:</a:t>
            </a:r>
            <a:endParaRPr sz="1600">
              <a:solidFill>
                <a:schemeClr val="dk1"/>
              </a:solidFill>
            </a:endParaRPr>
          </a:p>
          <a:p>
            <a:pPr marL="0" lvl="0" indent="0" algn="l" rtl="0">
              <a:lnSpc>
                <a:spcPct val="150000"/>
              </a:lnSpc>
              <a:spcBef>
                <a:spcPts val="0"/>
              </a:spcBef>
              <a:spcAft>
                <a:spcPts val="0"/>
              </a:spcAft>
              <a:buSzPts val="1100"/>
              <a:buFont typeface="Arial"/>
              <a:buNone/>
            </a:pPr>
            <a:endParaRPr sz="1600">
              <a:solidFill>
                <a:schemeClr val="dk1"/>
              </a:solidFill>
            </a:endParaRPr>
          </a:p>
          <a:p>
            <a:pPr marL="0" lvl="0" indent="0" algn="l" rtl="0">
              <a:lnSpc>
                <a:spcPct val="150000"/>
              </a:lnSpc>
              <a:spcBef>
                <a:spcPts val="0"/>
              </a:spcBef>
              <a:spcAft>
                <a:spcPts val="0"/>
              </a:spcAft>
              <a:buSzPts val="1100"/>
              <a:buFont typeface="Arial"/>
              <a:buNone/>
            </a:pPr>
            <a:r>
              <a:rPr lang="lt-LT" sz="1600" b="1">
                <a:solidFill>
                  <a:schemeClr val="dk1"/>
                </a:solidFill>
              </a:rPr>
              <a:t>ALTER TABLE </a:t>
            </a:r>
            <a:r>
              <a:rPr lang="lt-LT" sz="1600">
                <a:solidFill>
                  <a:schemeClr val="dk1"/>
                </a:solidFill>
              </a:rPr>
              <a:t>Persons </a:t>
            </a:r>
            <a:r>
              <a:rPr lang="lt-LT" sz="1600" b="1">
                <a:solidFill>
                  <a:schemeClr val="dk1"/>
                </a:solidFill>
              </a:rPr>
              <a:t>ADD PRIMARY KEY </a:t>
            </a:r>
            <a:r>
              <a:rPr lang="lt-LT" sz="1600">
                <a:solidFill>
                  <a:schemeClr val="dk1"/>
                </a:solidFill>
              </a:rPr>
              <a:t>(P_Id);</a:t>
            </a:r>
            <a:endParaRPr sz="1600">
              <a:solidFill>
                <a:schemeClr val="dk1"/>
              </a:solidFill>
            </a:endParaRPr>
          </a:p>
          <a:p>
            <a:pPr marL="0" lvl="0" indent="0" algn="l" rtl="0">
              <a:lnSpc>
                <a:spcPct val="150000"/>
              </a:lnSpc>
              <a:spcBef>
                <a:spcPts val="0"/>
              </a:spcBef>
              <a:spcAft>
                <a:spcPts val="0"/>
              </a:spcAft>
              <a:buSzPts val="1100"/>
              <a:buFont typeface="Arial"/>
              <a:buNone/>
            </a:pPr>
            <a:r>
              <a:rPr lang="lt-LT" sz="1600" b="1">
                <a:solidFill>
                  <a:schemeClr val="dk1"/>
                </a:solidFill>
              </a:rPr>
              <a:t>ALTER TABLE </a:t>
            </a:r>
            <a:r>
              <a:rPr lang="lt-LT" sz="1600">
                <a:solidFill>
                  <a:schemeClr val="dk1"/>
                </a:solidFill>
              </a:rPr>
              <a:t>Persons </a:t>
            </a:r>
            <a:r>
              <a:rPr lang="lt-LT" sz="1600" b="1">
                <a:solidFill>
                  <a:schemeClr val="dk1"/>
                </a:solidFill>
              </a:rPr>
              <a:t>ADD CONSTRAINT </a:t>
            </a:r>
            <a:r>
              <a:rPr lang="lt-LT" sz="1600">
                <a:solidFill>
                  <a:schemeClr val="dk1"/>
                </a:solidFill>
              </a:rPr>
              <a:t>pk_PersonID </a:t>
            </a:r>
            <a:r>
              <a:rPr lang="lt-LT" sz="1600" b="1">
                <a:solidFill>
                  <a:schemeClr val="dk1"/>
                </a:solidFill>
              </a:rPr>
              <a:t>PRIMARY KEY </a:t>
            </a:r>
            <a:r>
              <a:rPr lang="lt-LT" sz="1600">
                <a:solidFill>
                  <a:schemeClr val="dk1"/>
                </a:solidFill>
              </a:rPr>
              <a:t>(P_Id, LastName);</a:t>
            </a:r>
            <a:endParaRPr sz="1600">
              <a:solidFill>
                <a:schemeClr val="dk1"/>
              </a:solidFill>
            </a:endParaRPr>
          </a:p>
          <a:p>
            <a:pPr marL="0" lvl="0" indent="0" algn="l" rtl="0">
              <a:lnSpc>
                <a:spcPct val="150000"/>
              </a:lnSpc>
              <a:spcBef>
                <a:spcPts val="0"/>
              </a:spcBef>
              <a:spcAft>
                <a:spcPts val="0"/>
              </a:spcAft>
              <a:buSzPts val="1100"/>
              <a:buFont typeface="Arial"/>
              <a:buNone/>
            </a:pPr>
            <a:r>
              <a:rPr lang="lt-LT" sz="1600" b="1">
                <a:solidFill>
                  <a:schemeClr val="dk1"/>
                </a:solidFill>
              </a:rPr>
              <a:t>ALTER TABLE </a:t>
            </a:r>
            <a:r>
              <a:rPr lang="lt-LT" sz="1600">
                <a:solidFill>
                  <a:schemeClr val="dk1"/>
                </a:solidFill>
              </a:rPr>
              <a:t>Persons </a:t>
            </a:r>
            <a:r>
              <a:rPr lang="lt-LT" sz="1600" b="1">
                <a:solidFill>
                  <a:schemeClr val="dk1"/>
                </a:solidFill>
              </a:rPr>
              <a:t>DROP CONSTRAINT </a:t>
            </a:r>
            <a:r>
              <a:rPr lang="lt-LT" sz="1600">
                <a:solidFill>
                  <a:schemeClr val="dk1"/>
                </a:solidFill>
              </a:rPr>
              <a:t>pk_PersonID</a:t>
            </a:r>
            <a:endParaRPr sz="16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12045c106a6_0_129"/>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dirty="0" err="1"/>
              <a:t>Foreign</a:t>
            </a:r>
            <a:r>
              <a:rPr lang="lt-LT" sz="3200" dirty="0"/>
              <a:t> </a:t>
            </a:r>
            <a:r>
              <a:rPr lang="lt-LT" sz="3200" dirty="0" err="1"/>
              <a:t>key</a:t>
            </a:r>
            <a:endParaRPr dirty="0"/>
          </a:p>
        </p:txBody>
      </p:sp>
      <p:sp>
        <p:nvSpPr>
          <p:cNvPr id="228" name="Google Shape;228;g12045c106a6_0_129"/>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sp>
        <p:nvSpPr>
          <p:cNvPr id="229" name="Google Shape;229;g12045c106a6_0_129"/>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dirty="0">
                <a:solidFill>
                  <a:schemeClr val="dk1"/>
                </a:solidFill>
              </a:rPr>
              <a:t>-- </a:t>
            </a:r>
            <a:r>
              <a:rPr lang="lt-LT" sz="1600" dirty="0" err="1">
                <a:solidFill>
                  <a:schemeClr val="dk1"/>
                </a:solidFill>
              </a:rPr>
              <a:t>external</a:t>
            </a:r>
            <a:r>
              <a:rPr lang="lt-LT" sz="1600" dirty="0">
                <a:solidFill>
                  <a:schemeClr val="dk1"/>
                </a:solidFill>
              </a:rPr>
              <a:t> </a:t>
            </a:r>
            <a:r>
              <a:rPr lang="lt-LT" sz="1600" dirty="0" err="1">
                <a:solidFill>
                  <a:schemeClr val="dk1"/>
                </a:solidFill>
              </a:rPr>
              <a:t>key</a:t>
            </a:r>
            <a:r>
              <a:rPr lang="lt-LT" sz="1600" dirty="0">
                <a:solidFill>
                  <a:schemeClr val="dk1"/>
                </a:solidFill>
              </a:rPr>
              <a:t> </a:t>
            </a:r>
            <a:r>
              <a:rPr lang="lt-LT" sz="1600" dirty="0" err="1">
                <a:solidFill>
                  <a:schemeClr val="dk1"/>
                </a:solidFill>
              </a:rPr>
              <a:t>added</a:t>
            </a:r>
            <a:r>
              <a:rPr lang="lt-LT" sz="1600" dirty="0">
                <a:solidFill>
                  <a:schemeClr val="dk1"/>
                </a:solidFill>
              </a:rPr>
              <a:t> </a:t>
            </a:r>
            <a:r>
              <a:rPr lang="lt-LT" sz="1600" dirty="0" err="1">
                <a:solidFill>
                  <a:schemeClr val="dk1"/>
                </a:solidFill>
              </a:rPr>
              <a:t>when</a:t>
            </a:r>
            <a:r>
              <a:rPr lang="lt-LT" sz="1600" dirty="0">
                <a:solidFill>
                  <a:schemeClr val="dk1"/>
                </a:solidFill>
              </a:rPr>
              <a:t> </a:t>
            </a:r>
            <a:r>
              <a:rPr lang="lt-LT" sz="1600" dirty="0" err="1">
                <a:solidFill>
                  <a:schemeClr val="dk1"/>
                </a:solidFill>
              </a:rPr>
              <a:t>the</a:t>
            </a:r>
            <a:r>
              <a:rPr lang="lt-LT" sz="1600" dirty="0">
                <a:solidFill>
                  <a:schemeClr val="dk1"/>
                </a:solidFill>
              </a:rPr>
              <a:t> </a:t>
            </a:r>
            <a:r>
              <a:rPr lang="lt-LT" sz="1600" dirty="0" err="1">
                <a:solidFill>
                  <a:schemeClr val="dk1"/>
                </a:solidFill>
              </a:rPr>
              <a:t>table</a:t>
            </a:r>
            <a:r>
              <a:rPr lang="lt-LT" sz="1600" dirty="0">
                <a:solidFill>
                  <a:schemeClr val="dk1"/>
                </a:solidFill>
              </a:rPr>
              <a:t> </a:t>
            </a:r>
            <a:r>
              <a:rPr lang="lt-LT" sz="1600" dirty="0" err="1">
                <a:solidFill>
                  <a:schemeClr val="dk1"/>
                </a:solidFill>
              </a:rPr>
              <a:t>is</a:t>
            </a:r>
            <a:r>
              <a:rPr lang="lt-LT" sz="1600" dirty="0">
                <a:solidFill>
                  <a:schemeClr val="dk1"/>
                </a:solidFill>
              </a:rPr>
              <a:t> </a:t>
            </a:r>
            <a:r>
              <a:rPr lang="lt-LT" sz="1600" dirty="0" err="1">
                <a:solidFill>
                  <a:schemeClr val="dk1"/>
                </a:solidFill>
              </a:rPr>
              <a:t>created</a:t>
            </a:r>
            <a:endParaRPr sz="1600" dirty="0">
              <a:solidFill>
                <a:schemeClr val="dk1"/>
              </a:solidFill>
            </a:endParaRPr>
          </a:p>
          <a:p>
            <a:pPr marL="0" lvl="0" indent="0" algn="l" rtl="0">
              <a:lnSpc>
                <a:spcPct val="150000"/>
              </a:lnSpc>
              <a:spcBef>
                <a:spcPts val="0"/>
              </a:spcBef>
              <a:spcAft>
                <a:spcPts val="0"/>
              </a:spcAft>
              <a:buSzPts val="1100"/>
              <a:buFont typeface="Arial"/>
              <a:buNone/>
            </a:pPr>
            <a:r>
              <a:rPr lang="lt-LT" sz="1600" b="1" dirty="0">
                <a:solidFill>
                  <a:schemeClr val="dk1"/>
                </a:solidFill>
              </a:rPr>
              <a:t>CREATE TABLE </a:t>
            </a:r>
            <a:r>
              <a:rPr lang="lt-LT" sz="1600" dirty="0" err="1">
                <a:solidFill>
                  <a:schemeClr val="dk1"/>
                </a:solidFill>
              </a:rPr>
              <a:t>Orders</a:t>
            </a:r>
            <a:r>
              <a:rPr lang="lt-LT" sz="1600" dirty="0">
                <a:solidFill>
                  <a:schemeClr val="dk1"/>
                </a:solidFill>
              </a:rPr>
              <a:t> (</a:t>
            </a:r>
            <a:endParaRPr sz="1600" dirty="0">
              <a:solidFill>
                <a:schemeClr val="dk1"/>
              </a:solidFill>
            </a:endParaRPr>
          </a:p>
          <a:p>
            <a:pPr marL="0" lvl="0" indent="0" algn="l" rtl="0">
              <a:lnSpc>
                <a:spcPct val="150000"/>
              </a:lnSpc>
              <a:spcBef>
                <a:spcPts val="0"/>
              </a:spcBef>
              <a:spcAft>
                <a:spcPts val="0"/>
              </a:spcAft>
              <a:buSzPts val="1100"/>
              <a:buFont typeface="Arial"/>
              <a:buNone/>
            </a:pPr>
            <a:r>
              <a:rPr lang="lt-LT" sz="1600" dirty="0" err="1">
                <a:solidFill>
                  <a:schemeClr val="dk1"/>
                </a:solidFill>
              </a:rPr>
              <a:t>O_Id</a:t>
            </a:r>
            <a:r>
              <a:rPr lang="lt-LT" sz="1600" dirty="0">
                <a:solidFill>
                  <a:schemeClr val="dk1"/>
                </a:solidFill>
              </a:rPr>
              <a:t> </a:t>
            </a:r>
            <a:r>
              <a:rPr lang="lt-LT" sz="1600" b="1" dirty="0">
                <a:solidFill>
                  <a:schemeClr val="dk1"/>
                </a:solidFill>
              </a:rPr>
              <a:t>INT NOT NULL PRIMARY KEY</a:t>
            </a:r>
            <a:r>
              <a:rPr lang="lt-LT" sz="1600" dirty="0">
                <a:solidFill>
                  <a:schemeClr val="dk1"/>
                </a:solidFill>
              </a:rPr>
              <a:t>,</a:t>
            </a:r>
            <a:endParaRPr sz="1600" dirty="0">
              <a:solidFill>
                <a:schemeClr val="dk1"/>
              </a:solidFill>
            </a:endParaRPr>
          </a:p>
          <a:p>
            <a:pPr marL="0" lvl="0" indent="0" algn="l" rtl="0">
              <a:lnSpc>
                <a:spcPct val="150000"/>
              </a:lnSpc>
              <a:spcBef>
                <a:spcPts val="0"/>
              </a:spcBef>
              <a:spcAft>
                <a:spcPts val="0"/>
              </a:spcAft>
              <a:buSzPts val="1100"/>
              <a:buFont typeface="Arial"/>
              <a:buNone/>
            </a:pPr>
            <a:r>
              <a:rPr lang="lt-LT" sz="1600" dirty="0" err="1">
                <a:solidFill>
                  <a:schemeClr val="dk1"/>
                </a:solidFill>
              </a:rPr>
              <a:t>OrderNo</a:t>
            </a:r>
            <a:r>
              <a:rPr lang="lt-LT" sz="1600" dirty="0">
                <a:solidFill>
                  <a:schemeClr val="dk1"/>
                </a:solidFill>
              </a:rPr>
              <a:t> </a:t>
            </a:r>
            <a:r>
              <a:rPr lang="lt-LT" sz="1600" b="1" dirty="0">
                <a:solidFill>
                  <a:schemeClr val="dk1"/>
                </a:solidFill>
              </a:rPr>
              <a:t>INT NOT NULL</a:t>
            </a:r>
            <a:r>
              <a:rPr lang="lt-LT" sz="1600" dirty="0">
                <a:solidFill>
                  <a:schemeClr val="dk1"/>
                </a:solidFill>
              </a:rPr>
              <a:t>,</a:t>
            </a:r>
            <a:endParaRPr sz="1600" dirty="0">
              <a:solidFill>
                <a:schemeClr val="dk1"/>
              </a:solidFill>
            </a:endParaRPr>
          </a:p>
          <a:p>
            <a:pPr marL="0" lvl="0" indent="0" algn="l" rtl="0">
              <a:lnSpc>
                <a:spcPct val="150000"/>
              </a:lnSpc>
              <a:spcBef>
                <a:spcPts val="0"/>
              </a:spcBef>
              <a:spcAft>
                <a:spcPts val="0"/>
              </a:spcAft>
              <a:buSzPts val="1100"/>
              <a:buFont typeface="Arial"/>
              <a:buNone/>
            </a:pPr>
            <a:r>
              <a:rPr lang="lt-LT" sz="1600" dirty="0" err="1">
                <a:solidFill>
                  <a:schemeClr val="dk1"/>
                </a:solidFill>
              </a:rPr>
              <a:t>P_Id</a:t>
            </a:r>
            <a:r>
              <a:rPr lang="lt-LT" sz="1600" dirty="0">
                <a:solidFill>
                  <a:schemeClr val="dk1"/>
                </a:solidFill>
              </a:rPr>
              <a:t> </a:t>
            </a:r>
            <a:r>
              <a:rPr lang="lt-LT" sz="1600" b="1" dirty="0">
                <a:solidFill>
                  <a:schemeClr val="dk1"/>
                </a:solidFill>
              </a:rPr>
              <a:t>INT FOREIGN KEY REFERENCES </a:t>
            </a:r>
            <a:r>
              <a:rPr lang="lt-LT" sz="1600" dirty="0" err="1">
                <a:solidFill>
                  <a:schemeClr val="dk1"/>
                </a:solidFill>
              </a:rPr>
              <a:t>Persons</a:t>
            </a:r>
            <a:r>
              <a:rPr lang="lt-LT" sz="1600" dirty="0">
                <a:solidFill>
                  <a:schemeClr val="dk1"/>
                </a:solidFill>
              </a:rPr>
              <a:t> (</a:t>
            </a:r>
            <a:r>
              <a:rPr lang="lt-LT" sz="1600" dirty="0" err="1">
                <a:solidFill>
                  <a:schemeClr val="dk1"/>
                </a:solidFill>
              </a:rPr>
              <a:t>P_Id</a:t>
            </a:r>
            <a:r>
              <a:rPr lang="lt-LT" sz="1600" dirty="0">
                <a:solidFill>
                  <a:schemeClr val="dk1"/>
                </a:solidFill>
              </a:rPr>
              <a:t>));</a:t>
            </a:r>
            <a:endParaRPr sz="1600" dirty="0">
              <a:solidFill>
                <a:schemeClr val="dk1"/>
              </a:solidFill>
            </a:endParaRPr>
          </a:p>
          <a:p>
            <a:pPr marL="0" lvl="0" indent="0" algn="l" rtl="0">
              <a:lnSpc>
                <a:spcPct val="150000"/>
              </a:lnSpc>
              <a:spcBef>
                <a:spcPts val="0"/>
              </a:spcBef>
              <a:spcAft>
                <a:spcPts val="0"/>
              </a:spcAft>
              <a:buSzPts val="1100"/>
              <a:buFont typeface="Arial"/>
              <a:buNone/>
            </a:pPr>
            <a:r>
              <a:rPr lang="lt-LT" sz="1600" dirty="0">
                <a:solidFill>
                  <a:schemeClr val="dk1"/>
                </a:solidFill>
              </a:rPr>
              <a:t>-- </a:t>
            </a:r>
            <a:r>
              <a:rPr lang="lt-LT" sz="1600" dirty="0" err="1">
                <a:solidFill>
                  <a:schemeClr val="dk1"/>
                </a:solidFill>
              </a:rPr>
              <a:t>external</a:t>
            </a:r>
            <a:r>
              <a:rPr lang="lt-LT" sz="1600" dirty="0">
                <a:solidFill>
                  <a:schemeClr val="dk1"/>
                </a:solidFill>
              </a:rPr>
              <a:t> </a:t>
            </a:r>
            <a:r>
              <a:rPr lang="lt-LT" sz="1600" dirty="0" err="1">
                <a:solidFill>
                  <a:schemeClr val="dk1"/>
                </a:solidFill>
              </a:rPr>
              <a:t>key</a:t>
            </a:r>
            <a:r>
              <a:rPr lang="lt-LT" sz="1600" dirty="0">
                <a:solidFill>
                  <a:schemeClr val="dk1"/>
                </a:solidFill>
              </a:rPr>
              <a:t> </a:t>
            </a:r>
            <a:r>
              <a:rPr lang="lt-LT" sz="1600" dirty="0" err="1">
                <a:solidFill>
                  <a:schemeClr val="dk1"/>
                </a:solidFill>
              </a:rPr>
              <a:t>added</a:t>
            </a:r>
            <a:r>
              <a:rPr lang="lt-LT" sz="1600" dirty="0">
                <a:solidFill>
                  <a:schemeClr val="dk1"/>
                </a:solidFill>
              </a:rPr>
              <a:t> </a:t>
            </a:r>
            <a:r>
              <a:rPr lang="lt-LT" sz="1600" dirty="0" err="1">
                <a:solidFill>
                  <a:schemeClr val="dk1"/>
                </a:solidFill>
              </a:rPr>
              <a:t>after</a:t>
            </a:r>
            <a:r>
              <a:rPr lang="lt-LT" sz="1600" dirty="0">
                <a:solidFill>
                  <a:schemeClr val="dk1"/>
                </a:solidFill>
              </a:rPr>
              <a:t> </a:t>
            </a:r>
            <a:r>
              <a:rPr lang="lt-LT" sz="1600" dirty="0" err="1">
                <a:solidFill>
                  <a:schemeClr val="dk1"/>
                </a:solidFill>
              </a:rPr>
              <a:t>table</a:t>
            </a:r>
            <a:r>
              <a:rPr lang="lt-LT" sz="1600" dirty="0">
                <a:solidFill>
                  <a:schemeClr val="dk1"/>
                </a:solidFill>
              </a:rPr>
              <a:t> </a:t>
            </a:r>
            <a:r>
              <a:rPr lang="lt-LT" sz="1600" dirty="0" err="1">
                <a:solidFill>
                  <a:schemeClr val="dk1"/>
                </a:solidFill>
              </a:rPr>
              <a:t>creation</a:t>
            </a:r>
            <a:endParaRPr sz="1600" dirty="0">
              <a:solidFill>
                <a:schemeClr val="dk1"/>
              </a:solidFill>
            </a:endParaRPr>
          </a:p>
          <a:p>
            <a:pPr marL="0" lvl="0" indent="0" algn="l" rtl="0">
              <a:lnSpc>
                <a:spcPct val="150000"/>
              </a:lnSpc>
              <a:spcBef>
                <a:spcPts val="0"/>
              </a:spcBef>
              <a:spcAft>
                <a:spcPts val="0"/>
              </a:spcAft>
              <a:buSzPts val="1100"/>
              <a:buFont typeface="Arial"/>
              <a:buNone/>
            </a:pPr>
            <a:r>
              <a:rPr lang="lt-LT" sz="1600" b="1" dirty="0">
                <a:solidFill>
                  <a:schemeClr val="dk1"/>
                </a:solidFill>
              </a:rPr>
              <a:t>ALTER TABLE </a:t>
            </a:r>
            <a:r>
              <a:rPr lang="lt-LT" sz="1600" dirty="0" err="1">
                <a:solidFill>
                  <a:schemeClr val="dk1"/>
                </a:solidFill>
              </a:rPr>
              <a:t>Orders</a:t>
            </a:r>
            <a:r>
              <a:rPr lang="lt-LT" sz="1600" dirty="0">
                <a:solidFill>
                  <a:schemeClr val="dk1"/>
                </a:solidFill>
              </a:rPr>
              <a:t> </a:t>
            </a:r>
            <a:r>
              <a:rPr lang="lt-LT" sz="1600" b="1" dirty="0">
                <a:solidFill>
                  <a:schemeClr val="dk1"/>
                </a:solidFill>
              </a:rPr>
              <a:t>ADD FOREIGN KEY </a:t>
            </a:r>
            <a:r>
              <a:rPr lang="lt-LT" sz="1600" dirty="0">
                <a:solidFill>
                  <a:schemeClr val="dk1"/>
                </a:solidFill>
              </a:rPr>
              <a:t>(</a:t>
            </a:r>
            <a:r>
              <a:rPr lang="lt-LT" sz="1600" dirty="0" err="1">
                <a:solidFill>
                  <a:schemeClr val="dk1"/>
                </a:solidFill>
              </a:rPr>
              <a:t>P_Id</a:t>
            </a:r>
            <a:r>
              <a:rPr lang="lt-LT" sz="1600" dirty="0">
                <a:solidFill>
                  <a:schemeClr val="dk1"/>
                </a:solidFill>
              </a:rPr>
              <a:t>)</a:t>
            </a:r>
            <a:r>
              <a:rPr lang="lt-LT" sz="1600" b="1" dirty="0">
                <a:solidFill>
                  <a:schemeClr val="dk1"/>
                </a:solidFill>
              </a:rPr>
              <a:t>REFERENCES </a:t>
            </a:r>
            <a:r>
              <a:rPr lang="lt-LT" sz="1600" dirty="0" err="1">
                <a:solidFill>
                  <a:schemeClr val="dk1"/>
                </a:solidFill>
              </a:rPr>
              <a:t>Persons</a:t>
            </a:r>
            <a:r>
              <a:rPr lang="lt-LT" sz="1600" dirty="0">
                <a:solidFill>
                  <a:schemeClr val="dk1"/>
                </a:solidFill>
              </a:rPr>
              <a:t>(</a:t>
            </a:r>
            <a:r>
              <a:rPr lang="lt-LT" sz="1600" dirty="0" err="1">
                <a:solidFill>
                  <a:schemeClr val="dk1"/>
                </a:solidFill>
              </a:rPr>
              <a:t>P_Id</a:t>
            </a:r>
            <a:r>
              <a:rPr lang="lt-LT" sz="1600" dirty="0">
                <a:solidFill>
                  <a:schemeClr val="dk1"/>
                </a:solidFill>
              </a:rPr>
              <a:t>);</a:t>
            </a:r>
            <a:endParaRPr sz="1600" dirty="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12045c106a6_0_142"/>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Foreign key</a:t>
            </a:r>
            <a:endParaRPr/>
          </a:p>
        </p:txBody>
      </p:sp>
      <p:sp>
        <p:nvSpPr>
          <p:cNvPr id="235" name="Google Shape;235;g12045c106a6_0_142"/>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sp>
        <p:nvSpPr>
          <p:cNvPr id="236" name="Google Shape;236;g12045c106a6_0_142"/>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b="1">
                <a:solidFill>
                  <a:schemeClr val="dk1"/>
                </a:solidFill>
              </a:rPr>
              <a:t>CREATE TABLE </a:t>
            </a:r>
            <a:r>
              <a:rPr lang="lt-LT" sz="1600">
                <a:solidFill>
                  <a:schemeClr val="dk1"/>
                </a:solidFill>
              </a:rPr>
              <a:t>Orders (</a:t>
            </a:r>
            <a:endParaRPr sz="1600">
              <a:solidFill>
                <a:schemeClr val="dk1"/>
              </a:solidFill>
            </a:endParaRPr>
          </a:p>
          <a:p>
            <a:pPr marL="0" lvl="0" indent="0" algn="l" rtl="0">
              <a:lnSpc>
                <a:spcPct val="150000"/>
              </a:lnSpc>
              <a:spcBef>
                <a:spcPts val="0"/>
              </a:spcBef>
              <a:spcAft>
                <a:spcPts val="0"/>
              </a:spcAft>
              <a:buSzPts val="1100"/>
              <a:buFont typeface="Arial"/>
              <a:buNone/>
            </a:pPr>
            <a:r>
              <a:rPr lang="lt-LT" sz="1600">
                <a:solidFill>
                  <a:schemeClr val="dk1"/>
                </a:solidFill>
              </a:rPr>
              <a:t>O_Id </a:t>
            </a:r>
            <a:r>
              <a:rPr lang="lt-LT" sz="1600" b="1">
                <a:solidFill>
                  <a:schemeClr val="dk1"/>
                </a:solidFill>
              </a:rPr>
              <a:t>INT NOT NULL</a:t>
            </a:r>
            <a:r>
              <a:rPr lang="lt-LT" sz="1600">
                <a:solidFill>
                  <a:schemeClr val="dk1"/>
                </a:solidFill>
              </a:rPr>
              <a:t>,</a:t>
            </a:r>
            <a:endParaRPr sz="1600">
              <a:solidFill>
                <a:schemeClr val="dk1"/>
              </a:solidFill>
            </a:endParaRPr>
          </a:p>
          <a:p>
            <a:pPr marL="0" lvl="0" indent="0" algn="l" rtl="0">
              <a:lnSpc>
                <a:spcPct val="150000"/>
              </a:lnSpc>
              <a:spcBef>
                <a:spcPts val="0"/>
              </a:spcBef>
              <a:spcAft>
                <a:spcPts val="0"/>
              </a:spcAft>
              <a:buSzPts val="1100"/>
              <a:buFont typeface="Arial"/>
              <a:buNone/>
            </a:pPr>
            <a:r>
              <a:rPr lang="lt-LT" sz="1600">
                <a:solidFill>
                  <a:schemeClr val="dk1"/>
                </a:solidFill>
              </a:rPr>
              <a:t>OrderNo </a:t>
            </a:r>
            <a:r>
              <a:rPr lang="lt-LT" sz="1600" b="1">
                <a:solidFill>
                  <a:schemeClr val="dk1"/>
                </a:solidFill>
              </a:rPr>
              <a:t>INT NOT NULL</a:t>
            </a:r>
            <a:r>
              <a:rPr lang="lt-LT" sz="1600">
                <a:solidFill>
                  <a:schemeClr val="dk1"/>
                </a:solidFill>
              </a:rPr>
              <a:t>,</a:t>
            </a:r>
            <a:endParaRPr sz="1600">
              <a:solidFill>
                <a:schemeClr val="dk1"/>
              </a:solidFill>
            </a:endParaRPr>
          </a:p>
          <a:p>
            <a:pPr marL="0" lvl="0" indent="0" algn="l" rtl="0">
              <a:lnSpc>
                <a:spcPct val="150000"/>
              </a:lnSpc>
              <a:spcBef>
                <a:spcPts val="0"/>
              </a:spcBef>
              <a:spcAft>
                <a:spcPts val="0"/>
              </a:spcAft>
              <a:buSzPts val="1100"/>
              <a:buFont typeface="Arial"/>
              <a:buNone/>
            </a:pPr>
            <a:r>
              <a:rPr lang="lt-LT" sz="1600">
                <a:solidFill>
                  <a:schemeClr val="dk1"/>
                </a:solidFill>
              </a:rPr>
              <a:t>P_Id </a:t>
            </a:r>
            <a:r>
              <a:rPr lang="lt-LT" sz="1600" b="1">
                <a:solidFill>
                  <a:schemeClr val="dk1"/>
                </a:solidFill>
              </a:rPr>
              <a:t>INT</a:t>
            </a:r>
            <a:r>
              <a:rPr lang="lt-LT" sz="1600">
                <a:solidFill>
                  <a:schemeClr val="dk1"/>
                </a:solidFill>
              </a:rPr>
              <a:t>,</a:t>
            </a:r>
            <a:endParaRPr sz="1600">
              <a:solidFill>
                <a:schemeClr val="dk1"/>
              </a:solidFill>
            </a:endParaRPr>
          </a:p>
          <a:p>
            <a:pPr marL="0" lvl="0" indent="0" algn="l" rtl="0">
              <a:lnSpc>
                <a:spcPct val="150000"/>
              </a:lnSpc>
              <a:spcBef>
                <a:spcPts val="0"/>
              </a:spcBef>
              <a:spcAft>
                <a:spcPts val="0"/>
              </a:spcAft>
              <a:buSzPts val="1100"/>
              <a:buFont typeface="Arial"/>
              <a:buNone/>
            </a:pPr>
            <a:r>
              <a:rPr lang="lt-LT" sz="1600" b="1">
                <a:solidFill>
                  <a:schemeClr val="dk1"/>
                </a:solidFill>
              </a:rPr>
              <a:t>PRIMARY KEY </a:t>
            </a:r>
            <a:r>
              <a:rPr lang="lt-LT" sz="1600">
                <a:solidFill>
                  <a:schemeClr val="dk1"/>
                </a:solidFill>
              </a:rPr>
              <a:t>(O_Id),</a:t>
            </a:r>
            <a:endParaRPr sz="1600">
              <a:solidFill>
                <a:schemeClr val="dk1"/>
              </a:solidFill>
            </a:endParaRPr>
          </a:p>
          <a:p>
            <a:pPr marL="0" lvl="0" indent="0" algn="l" rtl="0">
              <a:lnSpc>
                <a:spcPct val="150000"/>
              </a:lnSpc>
              <a:spcBef>
                <a:spcPts val="0"/>
              </a:spcBef>
              <a:spcAft>
                <a:spcPts val="0"/>
              </a:spcAft>
              <a:buSzPts val="1100"/>
              <a:buFont typeface="Arial"/>
              <a:buNone/>
            </a:pPr>
            <a:r>
              <a:rPr lang="lt-LT" sz="1600" b="1">
                <a:solidFill>
                  <a:schemeClr val="dk1"/>
                </a:solidFill>
              </a:rPr>
              <a:t>CONSTRAINT </a:t>
            </a:r>
            <a:r>
              <a:rPr lang="lt-LT" sz="1600">
                <a:solidFill>
                  <a:schemeClr val="dk1"/>
                </a:solidFill>
              </a:rPr>
              <a:t>fk_PerOrders </a:t>
            </a:r>
            <a:r>
              <a:rPr lang="lt-LT" sz="1600" b="1">
                <a:solidFill>
                  <a:schemeClr val="dk1"/>
                </a:solidFill>
              </a:rPr>
              <a:t>FOREIGN KEY </a:t>
            </a:r>
            <a:r>
              <a:rPr lang="lt-LT" sz="1600">
                <a:solidFill>
                  <a:schemeClr val="dk1"/>
                </a:solidFill>
              </a:rPr>
              <a:t>(P_Id)</a:t>
            </a:r>
            <a:r>
              <a:rPr lang="lt-LT" sz="1600" b="1">
                <a:solidFill>
                  <a:schemeClr val="dk1"/>
                </a:solidFill>
              </a:rPr>
              <a:t>REFERENCES </a:t>
            </a:r>
            <a:r>
              <a:rPr lang="lt-LT" sz="1600">
                <a:solidFill>
                  <a:schemeClr val="dk1"/>
                </a:solidFill>
              </a:rPr>
              <a:t>Persons(P_Id));</a:t>
            </a:r>
            <a:endParaRPr sz="1600">
              <a:solidFill>
                <a:schemeClr val="dk1"/>
              </a:solidFill>
            </a:endParaRPr>
          </a:p>
          <a:p>
            <a:pPr marL="0" lvl="0" indent="0" algn="l" rtl="0">
              <a:lnSpc>
                <a:spcPct val="150000"/>
              </a:lnSpc>
              <a:spcBef>
                <a:spcPts val="0"/>
              </a:spcBef>
              <a:spcAft>
                <a:spcPts val="0"/>
              </a:spcAft>
              <a:buSzPts val="1100"/>
              <a:buFont typeface="Arial"/>
              <a:buNone/>
            </a:pPr>
            <a:endParaRPr sz="1600">
              <a:solidFill>
                <a:schemeClr val="dk1"/>
              </a:solidFill>
            </a:endParaRPr>
          </a:p>
          <a:p>
            <a:pPr marL="0" lvl="0" indent="0" algn="l" rtl="0">
              <a:lnSpc>
                <a:spcPct val="150000"/>
              </a:lnSpc>
              <a:spcBef>
                <a:spcPts val="0"/>
              </a:spcBef>
              <a:spcAft>
                <a:spcPts val="0"/>
              </a:spcAft>
              <a:buSzPts val="1100"/>
              <a:buFont typeface="Arial"/>
              <a:buNone/>
            </a:pPr>
            <a:endParaRPr sz="16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12045c106a6_0_149"/>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Foreign key</a:t>
            </a:r>
            <a:endParaRPr/>
          </a:p>
        </p:txBody>
      </p:sp>
      <p:sp>
        <p:nvSpPr>
          <p:cNvPr id="242" name="Google Shape;242;g12045c106a6_0_149"/>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sp>
        <p:nvSpPr>
          <p:cNvPr id="243" name="Google Shape;243;g12045c106a6_0_149"/>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b="1">
                <a:solidFill>
                  <a:schemeClr val="dk1"/>
                </a:solidFill>
              </a:rPr>
              <a:t>ALTER TABLE </a:t>
            </a:r>
            <a:r>
              <a:rPr lang="lt-LT" sz="1600">
                <a:solidFill>
                  <a:schemeClr val="dk1"/>
                </a:solidFill>
              </a:rPr>
              <a:t>Orders </a:t>
            </a:r>
            <a:r>
              <a:rPr lang="lt-LT" sz="1600" b="1">
                <a:solidFill>
                  <a:schemeClr val="dk1"/>
                </a:solidFill>
              </a:rPr>
              <a:t>ADD CONSTRAINT </a:t>
            </a:r>
            <a:r>
              <a:rPr lang="lt-LT" sz="1600">
                <a:solidFill>
                  <a:schemeClr val="dk1"/>
                </a:solidFill>
              </a:rPr>
              <a:t>fk_PerOrders</a:t>
            </a:r>
            <a:endParaRPr sz="1600">
              <a:solidFill>
                <a:schemeClr val="dk1"/>
              </a:solidFill>
            </a:endParaRPr>
          </a:p>
          <a:p>
            <a:pPr marL="0" lvl="0" indent="0" algn="l" rtl="0">
              <a:lnSpc>
                <a:spcPct val="150000"/>
              </a:lnSpc>
              <a:spcBef>
                <a:spcPts val="0"/>
              </a:spcBef>
              <a:spcAft>
                <a:spcPts val="0"/>
              </a:spcAft>
              <a:buSzPts val="1100"/>
              <a:buFont typeface="Arial"/>
              <a:buNone/>
            </a:pPr>
            <a:r>
              <a:rPr lang="lt-LT" sz="1600" b="1">
                <a:solidFill>
                  <a:schemeClr val="dk1"/>
                </a:solidFill>
              </a:rPr>
              <a:t>FOREIGN KEY </a:t>
            </a:r>
            <a:r>
              <a:rPr lang="lt-LT" sz="1600">
                <a:solidFill>
                  <a:schemeClr val="dk1"/>
                </a:solidFill>
              </a:rPr>
              <a:t>(P_Id) </a:t>
            </a:r>
            <a:r>
              <a:rPr lang="lt-LT" sz="1600" b="1">
                <a:solidFill>
                  <a:schemeClr val="dk1"/>
                </a:solidFill>
              </a:rPr>
              <a:t>REFERENCES </a:t>
            </a:r>
            <a:r>
              <a:rPr lang="lt-LT" sz="1600">
                <a:solidFill>
                  <a:schemeClr val="dk1"/>
                </a:solidFill>
              </a:rPr>
              <a:t>Persons(P_Id);</a:t>
            </a:r>
            <a:endParaRPr sz="1600">
              <a:solidFill>
                <a:schemeClr val="dk1"/>
              </a:solidFill>
            </a:endParaRPr>
          </a:p>
          <a:p>
            <a:pPr marL="0" lvl="0" indent="0" algn="l" rtl="0">
              <a:lnSpc>
                <a:spcPct val="150000"/>
              </a:lnSpc>
              <a:spcBef>
                <a:spcPts val="0"/>
              </a:spcBef>
              <a:spcAft>
                <a:spcPts val="0"/>
              </a:spcAft>
              <a:buSzPts val="1100"/>
              <a:buFont typeface="Arial"/>
              <a:buNone/>
            </a:pPr>
            <a:endParaRPr sz="1600">
              <a:solidFill>
                <a:schemeClr val="dk1"/>
              </a:solidFill>
            </a:endParaRPr>
          </a:p>
          <a:p>
            <a:pPr marL="0" lvl="0" indent="0" algn="l" rtl="0">
              <a:lnSpc>
                <a:spcPct val="150000"/>
              </a:lnSpc>
              <a:spcBef>
                <a:spcPts val="0"/>
              </a:spcBef>
              <a:spcAft>
                <a:spcPts val="0"/>
              </a:spcAft>
              <a:buSzPts val="1100"/>
              <a:buFont typeface="Arial"/>
              <a:buNone/>
            </a:pPr>
            <a:r>
              <a:rPr lang="lt-LT" sz="1600" b="1">
                <a:solidFill>
                  <a:schemeClr val="dk1"/>
                </a:solidFill>
              </a:rPr>
              <a:t>ALTER TABLE </a:t>
            </a:r>
            <a:r>
              <a:rPr lang="lt-LT" sz="1600">
                <a:solidFill>
                  <a:schemeClr val="dk1"/>
                </a:solidFill>
              </a:rPr>
              <a:t>Persons </a:t>
            </a:r>
            <a:r>
              <a:rPr lang="lt-LT" sz="1600" b="1">
                <a:solidFill>
                  <a:schemeClr val="dk1"/>
                </a:solidFill>
              </a:rPr>
              <a:t>DROP CONSTRAINT </a:t>
            </a:r>
            <a:r>
              <a:rPr lang="lt-LT" sz="1600">
                <a:solidFill>
                  <a:schemeClr val="dk1"/>
                </a:solidFill>
              </a:rPr>
              <a:t>fk_PersonID;</a:t>
            </a:r>
            <a:endParaRPr sz="16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12045c106a6_0_156"/>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dirty="0" err="1"/>
              <a:t>Indexes</a:t>
            </a:r>
            <a:endParaRPr dirty="0"/>
          </a:p>
        </p:txBody>
      </p:sp>
      <p:sp>
        <p:nvSpPr>
          <p:cNvPr id="249" name="Google Shape;249;g12045c106a6_0_156"/>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sp>
        <p:nvSpPr>
          <p:cNvPr id="250" name="Google Shape;250;g12045c106a6_0_156"/>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dirty="0" err="1">
                <a:solidFill>
                  <a:schemeClr val="dk1"/>
                </a:solidFill>
              </a:rPr>
              <a:t>An</a:t>
            </a:r>
            <a:r>
              <a:rPr lang="lt-LT" sz="1600" dirty="0">
                <a:solidFill>
                  <a:schemeClr val="dk1"/>
                </a:solidFill>
              </a:rPr>
              <a:t> </a:t>
            </a:r>
            <a:r>
              <a:rPr lang="lt-LT" sz="1600" dirty="0" err="1">
                <a:solidFill>
                  <a:schemeClr val="dk1"/>
                </a:solidFill>
              </a:rPr>
              <a:t>index</a:t>
            </a:r>
            <a:r>
              <a:rPr lang="lt-LT" sz="1600" dirty="0">
                <a:solidFill>
                  <a:schemeClr val="dk1"/>
                </a:solidFill>
              </a:rPr>
              <a:t> </a:t>
            </a:r>
            <a:r>
              <a:rPr lang="lt-LT" sz="1600" dirty="0" err="1">
                <a:solidFill>
                  <a:schemeClr val="dk1"/>
                </a:solidFill>
              </a:rPr>
              <a:t>is</a:t>
            </a:r>
            <a:r>
              <a:rPr lang="lt-LT" sz="1600" dirty="0">
                <a:solidFill>
                  <a:schemeClr val="dk1"/>
                </a:solidFill>
              </a:rPr>
              <a:t> a </a:t>
            </a:r>
            <a:r>
              <a:rPr lang="lt-LT" sz="1600" dirty="0" err="1">
                <a:solidFill>
                  <a:schemeClr val="dk1"/>
                </a:solidFill>
              </a:rPr>
              <a:t>database</a:t>
            </a:r>
            <a:r>
              <a:rPr lang="lt-LT" sz="1600" dirty="0">
                <a:solidFill>
                  <a:schemeClr val="dk1"/>
                </a:solidFill>
              </a:rPr>
              <a:t> </a:t>
            </a:r>
            <a:r>
              <a:rPr lang="lt-LT" sz="1600" dirty="0" err="1">
                <a:solidFill>
                  <a:schemeClr val="dk1"/>
                </a:solidFill>
              </a:rPr>
              <a:t>object</a:t>
            </a:r>
            <a:r>
              <a:rPr lang="lt-LT" sz="1600" dirty="0">
                <a:solidFill>
                  <a:schemeClr val="dk1"/>
                </a:solidFill>
              </a:rPr>
              <a:t> </a:t>
            </a:r>
            <a:r>
              <a:rPr lang="lt-LT" sz="1600" dirty="0" err="1">
                <a:solidFill>
                  <a:schemeClr val="dk1"/>
                </a:solidFill>
              </a:rPr>
              <a:t>that</a:t>
            </a:r>
            <a:r>
              <a:rPr lang="lt-LT" sz="1600" dirty="0">
                <a:solidFill>
                  <a:schemeClr val="dk1"/>
                </a:solidFill>
              </a:rPr>
              <a:t> </a:t>
            </a:r>
            <a:r>
              <a:rPr lang="lt-LT" sz="1600" dirty="0" err="1">
                <a:solidFill>
                  <a:schemeClr val="dk1"/>
                </a:solidFill>
              </a:rPr>
              <a:t>can</a:t>
            </a:r>
            <a:r>
              <a:rPr lang="lt-LT" sz="1600" dirty="0">
                <a:solidFill>
                  <a:schemeClr val="dk1"/>
                </a:solidFill>
              </a:rPr>
              <a:t> </a:t>
            </a:r>
            <a:r>
              <a:rPr lang="lt-LT" sz="1600" dirty="0" err="1">
                <a:solidFill>
                  <a:schemeClr val="dk1"/>
                </a:solidFill>
              </a:rPr>
              <a:t>speed</a:t>
            </a:r>
            <a:r>
              <a:rPr lang="lt-LT" sz="1600" dirty="0">
                <a:solidFill>
                  <a:schemeClr val="dk1"/>
                </a:solidFill>
              </a:rPr>
              <a:t> </a:t>
            </a:r>
            <a:r>
              <a:rPr lang="lt-LT" sz="1600" dirty="0" err="1">
                <a:solidFill>
                  <a:schemeClr val="dk1"/>
                </a:solidFill>
              </a:rPr>
              <a:t>up</a:t>
            </a:r>
            <a:r>
              <a:rPr lang="lt-LT" sz="1600" dirty="0">
                <a:solidFill>
                  <a:schemeClr val="dk1"/>
                </a:solidFill>
              </a:rPr>
              <a:t> </a:t>
            </a:r>
            <a:r>
              <a:rPr lang="lt-LT" sz="1600" dirty="0" err="1">
                <a:solidFill>
                  <a:schemeClr val="dk1"/>
                </a:solidFill>
              </a:rPr>
              <a:t>access</a:t>
            </a:r>
            <a:r>
              <a:rPr lang="lt-LT" sz="1600" dirty="0">
                <a:solidFill>
                  <a:schemeClr val="dk1"/>
                </a:solidFill>
              </a:rPr>
              <a:t> to data </a:t>
            </a:r>
            <a:r>
              <a:rPr lang="lt-LT" sz="1600" dirty="0" err="1">
                <a:solidFill>
                  <a:schemeClr val="dk1"/>
                </a:solidFill>
              </a:rPr>
              <a:t>by</a:t>
            </a:r>
            <a:r>
              <a:rPr lang="lt-LT" sz="1600" dirty="0">
                <a:solidFill>
                  <a:schemeClr val="dk1"/>
                </a:solidFill>
              </a:rPr>
              <a:t> </a:t>
            </a:r>
            <a:r>
              <a:rPr lang="lt-LT" sz="1600" dirty="0" err="1">
                <a:solidFill>
                  <a:schemeClr val="dk1"/>
                </a:solidFill>
              </a:rPr>
              <a:t>presenting</a:t>
            </a:r>
            <a:r>
              <a:rPr lang="lt-LT" sz="1600" dirty="0">
                <a:solidFill>
                  <a:schemeClr val="dk1"/>
                </a:solidFill>
              </a:rPr>
              <a:t> </a:t>
            </a:r>
            <a:r>
              <a:rPr lang="lt-LT" sz="1600" dirty="0" err="1">
                <a:solidFill>
                  <a:schemeClr val="dk1"/>
                </a:solidFill>
              </a:rPr>
              <a:t>the</a:t>
            </a:r>
            <a:r>
              <a:rPr lang="lt-LT" sz="1600" dirty="0">
                <a:solidFill>
                  <a:schemeClr val="dk1"/>
                </a:solidFill>
              </a:rPr>
              <a:t> </a:t>
            </a:r>
            <a:r>
              <a:rPr lang="lt-LT" sz="1600" dirty="0" err="1">
                <a:solidFill>
                  <a:schemeClr val="dk1"/>
                </a:solidFill>
              </a:rPr>
              <a:t>user</a:t>
            </a:r>
            <a:r>
              <a:rPr lang="lt-LT" sz="1600" dirty="0">
                <a:solidFill>
                  <a:schemeClr val="dk1"/>
                </a:solidFill>
              </a:rPr>
              <a:t> </a:t>
            </a:r>
            <a:r>
              <a:rPr lang="lt-LT" sz="1600" dirty="0" err="1">
                <a:solidFill>
                  <a:schemeClr val="dk1"/>
                </a:solidFill>
              </a:rPr>
              <a:t>with</a:t>
            </a:r>
            <a:r>
              <a:rPr lang="lt-LT" sz="1600" dirty="0">
                <a:solidFill>
                  <a:schemeClr val="dk1"/>
                </a:solidFill>
              </a:rPr>
              <a:t> </a:t>
            </a:r>
            <a:r>
              <a:rPr lang="lt-LT" sz="1600" dirty="0" err="1">
                <a:solidFill>
                  <a:schemeClr val="dk1"/>
                </a:solidFill>
              </a:rPr>
              <a:t>rows</a:t>
            </a:r>
            <a:r>
              <a:rPr lang="lt-LT" sz="1600" dirty="0">
                <a:solidFill>
                  <a:schemeClr val="dk1"/>
                </a:solidFill>
              </a:rPr>
              <a:t> </a:t>
            </a:r>
            <a:r>
              <a:rPr lang="lt-LT" sz="1600" dirty="0" err="1">
                <a:solidFill>
                  <a:schemeClr val="dk1"/>
                </a:solidFill>
              </a:rPr>
              <a:t>from</a:t>
            </a:r>
            <a:r>
              <a:rPr lang="lt-LT" sz="1600" dirty="0">
                <a:solidFill>
                  <a:schemeClr val="dk1"/>
                </a:solidFill>
              </a:rPr>
              <a:t> a </a:t>
            </a:r>
            <a:r>
              <a:rPr lang="lt-LT" sz="1600" dirty="0" err="1">
                <a:solidFill>
                  <a:schemeClr val="dk1"/>
                </a:solidFill>
              </a:rPr>
              <a:t>table</a:t>
            </a:r>
            <a:r>
              <a:rPr lang="lt-LT" sz="1600" dirty="0">
                <a:solidFill>
                  <a:schemeClr val="dk1"/>
                </a:solidFill>
              </a:rPr>
              <a:t>. </a:t>
            </a:r>
            <a:r>
              <a:rPr lang="lt-LT" sz="1600" dirty="0" err="1">
                <a:solidFill>
                  <a:schemeClr val="dk1"/>
                </a:solidFill>
              </a:rPr>
              <a:t>Indexes</a:t>
            </a:r>
            <a:r>
              <a:rPr lang="lt-LT" sz="1600" dirty="0">
                <a:solidFill>
                  <a:schemeClr val="dk1"/>
                </a:solidFill>
              </a:rPr>
              <a:t> </a:t>
            </a:r>
            <a:r>
              <a:rPr lang="lt-LT" sz="1600" dirty="0" err="1">
                <a:solidFill>
                  <a:schemeClr val="dk1"/>
                </a:solidFill>
              </a:rPr>
              <a:t>can</a:t>
            </a:r>
            <a:r>
              <a:rPr lang="lt-LT" sz="1600" dirty="0">
                <a:solidFill>
                  <a:schemeClr val="dk1"/>
                </a:solidFill>
              </a:rPr>
              <a:t> be </a:t>
            </a:r>
            <a:r>
              <a:rPr lang="lt-LT" sz="1600" dirty="0" err="1">
                <a:solidFill>
                  <a:schemeClr val="dk1"/>
                </a:solidFill>
              </a:rPr>
              <a:t>created</a:t>
            </a:r>
            <a:r>
              <a:rPr lang="lt-LT" sz="1600" dirty="0">
                <a:solidFill>
                  <a:schemeClr val="dk1"/>
                </a:solidFill>
              </a:rPr>
              <a:t> </a:t>
            </a:r>
            <a:r>
              <a:rPr lang="lt-LT" sz="1600" dirty="0" err="1">
                <a:solidFill>
                  <a:schemeClr val="dk1"/>
                </a:solidFill>
              </a:rPr>
              <a:t>automatically</a:t>
            </a:r>
            <a:r>
              <a:rPr lang="lt-LT" sz="1600" dirty="0">
                <a:solidFill>
                  <a:schemeClr val="dk1"/>
                </a:solidFill>
              </a:rPr>
              <a:t> </a:t>
            </a:r>
            <a:r>
              <a:rPr lang="lt-LT" sz="1600" dirty="0" err="1">
                <a:solidFill>
                  <a:schemeClr val="dk1"/>
                </a:solidFill>
              </a:rPr>
              <a:t>or</a:t>
            </a:r>
            <a:r>
              <a:rPr lang="lt-LT" sz="1600" dirty="0">
                <a:solidFill>
                  <a:schemeClr val="dk1"/>
                </a:solidFill>
              </a:rPr>
              <a:t> </a:t>
            </a:r>
            <a:r>
              <a:rPr lang="lt-LT" sz="1600" dirty="0" err="1">
                <a:solidFill>
                  <a:schemeClr val="dk1"/>
                </a:solidFill>
              </a:rPr>
              <a:t>externally</a:t>
            </a:r>
            <a:r>
              <a:rPr lang="lt-LT" sz="1600" dirty="0">
                <a:solidFill>
                  <a:schemeClr val="dk1"/>
                </a:solidFill>
              </a:rPr>
              <a:t>. </a:t>
            </a:r>
            <a:r>
              <a:rPr lang="lt-LT" sz="1600" dirty="0" err="1">
                <a:solidFill>
                  <a:schemeClr val="dk1"/>
                </a:solidFill>
              </a:rPr>
              <a:t>If</a:t>
            </a:r>
            <a:r>
              <a:rPr lang="lt-LT" sz="1600" dirty="0">
                <a:solidFill>
                  <a:schemeClr val="dk1"/>
                </a:solidFill>
              </a:rPr>
              <a:t> </a:t>
            </a:r>
            <a:r>
              <a:rPr lang="lt-LT" sz="1600" dirty="0" err="1">
                <a:solidFill>
                  <a:schemeClr val="dk1"/>
                </a:solidFill>
              </a:rPr>
              <a:t>an</a:t>
            </a:r>
            <a:r>
              <a:rPr lang="lt-LT" sz="1600" dirty="0">
                <a:solidFill>
                  <a:schemeClr val="dk1"/>
                </a:solidFill>
              </a:rPr>
              <a:t> </a:t>
            </a:r>
            <a:r>
              <a:rPr lang="lt-LT" sz="1600" dirty="0" err="1">
                <a:solidFill>
                  <a:schemeClr val="dk1"/>
                </a:solidFill>
              </a:rPr>
              <a:t>index</a:t>
            </a:r>
            <a:r>
              <a:rPr lang="lt-LT" sz="1600" dirty="0">
                <a:solidFill>
                  <a:schemeClr val="dk1"/>
                </a:solidFill>
              </a:rPr>
              <a:t> </a:t>
            </a:r>
            <a:r>
              <a:rPr lang="lt-LT" sz="1600" dirty="0" err="1">
                <a:solidFill>
                  <a:schemeClr val="dk1"/>
                </a:solidFill>
              </a:rPr>
              <a:t>is</a:t>
            </a:r>
            <a:r>
              <a:rPr lang="lt-LT" sz="1600" dirty="0">
                <a:solidFill>
                  <a:schemeClr val="dk1"/>
                </a:solidFill>
              </a:rPr>
              <a:t> </a:t>
            </a:r>
            <a:r>
              <a:rPr lang="lt-LT" sz="1600" dirty="0" err="1">
                <a:solidFill>
                  <a:schemeClr val="dk1"/>
                </a:solidFill>
              </a:rPr>
              <a:t>not</a:t>
            </a:r>
            <a:r>
              <a:rPr lang="lt-LT" sz="1600" dirty="0">
                <a:solidFill>
                  <a:schemeClr val="dk1"/>
                </a:solidFill>
              </a:rPr>
              <a:t> </a:t>
            </a:r>
            <a:r>
              <a:rPr lang="lt-LT" sz="1600" dirty="0" err="1">
                <a:solidFill>
                  <a:schemeClr val="dk1"/>
                </a:solidFill>
              </a:rPr>
              <a:t>assigned</a:t>
            </a:r>
            <a:r>
              <a:rPr lang="lt-LT" sz="1600" dirty="0">
                <a:solidFill>
                  <a:schemeClr val="dk1"/>
                </a:solidFill>
              </a:rPr>
              <a:t> to a </a:t>
            </a:r>
            <a:r>
              <a:rPr lang="lt-LT" sz="1600" dirty="0" err="1">
                <a:solidFill>
                  <a:schemeClr val="dk1"/>
                </a:solidFill>
              </a:rPr>
              <a:t>column</a:t>
            </a:r>
            <a:r>
              <a:rPr lang="lt-LT" sz="1600" dirty="0">
                <a:solidFill>
                  <a:schemeClr val="dk1"/>
                </a:solidFill>
              </a:rPr>
              <a:t>, </a:t>
            </a:r>
            <a:r>
              <a:rPr lang="lt-LT" sz="1600" dirty="0" err="1">
                <a:solidFill>
                  <a:schemeClr val="dk1"/>
                </a:solidFill>
              </a:rPr>
              <a:t>the</a:t>
            </a:r>
            <a:r>
              <a:rPr lang="lt-LT" sz="1600" dirty="0">
                <a:solidFill>
                  <a:schemeClr val="dk1"/>
                </a:solidFill>
              </a:rPr>
              <a:t> </a:t>
            </a:r>
            <a:r>
              <a:rPr lang="lt-LT" sz="1600" dirty="0" err="1">
                <a:solidFill>
                  <a:schemeClr val="dk1"/>
                </a:solidFill>
              </a:rPr>
              <a:t>table</a:t>
            </a:r>
            <a:r>
              <a:rPr lang="lt-LT" sz="1600" dirty="0">
                <a:solidFill>
                  <a:schemeClr val="dk1"/>
                </a:solidFill>
              </a:rPr>
              <a:t> </a:t>
            </a:r>
            <a:r>
              <a:rPr lang="lt-LT" sz="1600" dirty="0" err="1">
                <a:solidFill>
                  <a:schemeClr val="dk1"/>
                </a:solidFill>
              </a:rPr>
              <a:t>will</a:t>
            </a:r>
            <a:r>
              <a:rPr lang="lt-LT" sz="1600" dirty="0">
                <a:solidFill>
                  <a:schemeClr val="dk1"/>
                </a:solidFill>
              </a:rPr>
              <a:t> be </a:t>
            </a:r>
            <a:r>
              <a:rPr lang="lt-LT" sz="1600" dirty="0" err="1">
                <a:solidFill>
                  <a:schemeClr val="dk1"/>
                </a:solidFill>
              </a:rPr>
              <a:t>fully</a:t>
            </a:r>
            <a:r>
              <a:rPr lang="lt-LT" sz="1600" dirty="0">
                <a:solidFill>
                  <a:schemeClr val="dk1"/>
                </a:solidFill>
              </a:rPr>
              <a:t> </a:t>
            </a:r>
            <a:r>
              <a:rPr lang="lt-LT" sz="1600" dirty="0" err="1">
                <a:solidFill>
                  <a:schemeClr val="dk1"/>
                </a:solidFill>
              </a:rPr>
              <a:t>searchable</a:t>
            </a:r>
            <a:r>
              <a:rPr lang="lt-LT" sz="1600" dirty="0">
                <a:solidFill>
                  <a:schemeClr val="dk1"/>
                </a:solidFill>
              </a:rPr>
              <a:t> </a:t>
            </a:r>
            <a:r>
              <a:rPr lang="lt-LT" sz="1600" dirty="0" err="1">
                <a:solidFill>
                  <a:schemeClr val="dk1"/>
                </a:solidFill>
              </a:rPr>
              <a:t>across</a:t>
            </a:r>
            <a:r>
              <a:rPr lang="lt-LT" sz="1600" dirty="0">
                <a:solidFill>
                  <a:schemeClr val="dk1"/>
                </a:solidFill>
              </a:rPr>
              <a:t> </a:t>
            </a:r>
            <a:r>
              <a:rPr lang="lt-LT" sz="1600" dirty="0" err="1">
                <a:solidFill>
                  <a:schemeClr val="dk1"/>
                </a:solidFill>
              </a:rPr>
              <a:t>the</a:t>
            </a:r>
            <a:r>
              <a:rPr lang="lt-LT" sz="1600" dirty="0">
                <a:solidFill>
                  <a:schemeClr val="dk1"/>
                </a:solidFill>
              </a:rPr>
              <a:t> </a:t>
            </a:r>
            <a:r>
              <a:rPr lang="lt-LT" sz="1600" dirty="0" err="1">
                <a:solidFill>
                  <a:schemeClr val="dk1"/>
                </a:solidFill>
              </a:rPr>
              <a:t>entire</a:t>
            </a:r>
            <a:r>
              <a:rPr lang="lt-LT" sz="1600" dirty="0">
                <a:solidFill>
                  <a:schemeClr val="dk1"/>
                </a:solidFill>
              </a:rPr>
              <a:t> </a:t>
            </a:r>
            <a:r>
              <a:rPr lang="lt-LT" sz="1600" dirty="0" err="1">
                <a:solidFill>
                  <a:schemeClr val="dk1"/>
                </a:solidFill>
              </a:rPr>
              <a:t>table</a:t>
            </a:r>
            <a:r>
              <a:rPr lang="lt-LT" sz="1600" dirty="0">
                <a:solidFill>
                  <a:schemeClr val="dk1"/>
                </a:solidFill>
              </a:rPr>
              <a:t>.</a:t>
            </a:r>
            <a:endParaRPr sz="1600" dirty="0">
              <a:solidFill>
                <a:schemeClr val="dk1"/>
              </a:solidFill>
            </a:endParaRPr>
          </a:p>
          <a:p>
            <a:pPr marL="0" lvl="0" indent="0" algn="l" rtl="0">
              <a:lnSpc>
                <a:spcPct val="150000"/>
              </a:lnSpc>
              <a:spcBef>
                <a:spcPts val="0"/>
              </a:spcBef>
              <a:spcAft>
                <a:spcPts val="0"/>
              </a:spcAft>
              <a:buSzPts val="1100"/>
              <a:buFont typeface="Arial"/>
              <a:buNone/>
            </a:pPr>
            <a:r>
              <a:rPr lang="lt-LT" sz="1600" dirty="0" err="1">
                <a:solidFill>
                  <a:schemeClr val="dk1"/>
                </a:solidFill>
              </a:rPr>
              <a:t>The</a:t>
            </a:r>
            <a:r>
              <a:rPr lang="lt-LT" sz="1600" dirty="0">
                <a:solidFill>
                  <a:schemeClr val="dk1"/>
                </a:solidFill>
              </a:rPr>
              <a:t> </a:t>
            </a:r>
            <a:r>
              <a:rPr lang="lt-LT" sz="1600" dirty="0" err="1">
                <a:solidFill>
                  <a:schemeClr val="dk1"/>
                </a:solidFill>
              </a:rPr>
              <a:t>index</a:t>
            </a:r>
            <a:r>
              <a:rPr lang="lt-LT" sz="1600" dirty="0">
                <a:solidFill>
                  <a:schemeClr val="dk1"/>
                </a:solidFill>
              </a:rPr>
              <a:t> </a:t>
            </a:r>
            <a:r>
              <a:rPr lang="lt-LT" sz="1600" dirty="0" err="1">
                <a:solidFill>
                  <a:schemeClr val="dk1"/>
                </a:solidFill>
              </a:rPr>
              <a:t>provides</a:t>
            </a:r>
            <a:r>
              <a:rPr lang="lt-LT" sz="1600" dirty="0">
                <a:solidFill>
                  <a:schemeClr val="dk1"/>
                </a:solidFill>
              </a:rPr>
              <a:t> </a:t>
            </a:r>
            <a:r>
              <a:rPr lang="lt-LT" sz="1600" dirty="0" err="1">
                <a:solidFill>
                  <a:schemeClr val="dk1"/>
                </a:solidFill>
              </a:rPr>
              <a:t>direct</a:t>
            </a:r>
            <a:r>
              <a:rPr lang="lt-LT" sz="1600" dirty="0">
                <a:solidFill>
                  <a:schemeClr val="dk1"/>
                </a:solidFill>
              </a:rPr>
              <a:t> </a:t>
            </a:r>
            <a:r>
              <a:rPr lang="lt-LT" sz="1600" dirty="0" err="1">
                <a:solidFill>
                  <a:schemeClr val="dk1"/>
                </a:solidFill>
              </a:rPr>
              <a:t>and</a:t>
            </a:r>
            <a:r>
              <a:rPr lang="lt-LT" sz="1600" dirty="0">
                <a:solidFill>
                  <a:schemeClr val="dk1"/>
                </a:solidFill>
              </a:rPr>
              <a:t> </a:t>
            </a:r>
            <a:r>
              <a:rPr lang="lt-LT" sz="1600" dirty="0" err="1">
                <a:solidFill>
                  <a:schemeClr val="dk1"/>
                </a:solidFill>
              </a:rPr>
              <a:t>quick</a:t>
            </a:r>
            <a:r>
              <a:rPr lang="lt-LT" sz="1600" dirty="0">
                <a:solidFill>
                  <a:schemeClr val="dk1"/>
                </a:solidFill>
              </a:rPr>
              <a:t> </a:t>
            </a:r>
            <a:r>
              <a:rPr lang="lt-LT" sz="1600" dirty="0" err="1">
                <a:solidFill>
                  <a:schemeClr val="dk1"/>
                </a:solidFill>
              </a:rPr>
              <a:t>access</a:t>
            </a:r>
            <a:r>
              <a:rPr lang="lt-LT" sz="1600" dirty="0">
                <a:solidFill>
                  <a:schemeClr val="dk1"/>
                </a:solidFill>
              </a:rPr>
              <a:t> to </a:t>
            </a:r>
            <a:r>
              <a:rPr lang="lt-LT" sz="1600" dirty="0" err="1">
                <a:solidFill>
                  <a:schemeClr val="dk1"/>
                </a:solidFill>
              </a:rPr>
              <a:t>rows</a:t>
            </a:r>
            <a:r>
              <a:rPr lang="lt-LT" sz="1600" dirty="0">
                <a:solidFill>
                  <a:schemeClr val="dk1"/>
                </a:solidFill>
              </a:rPr>
              <a:t> </a:t>
            </a:r>
            <a:r>
              <a:rPr lang="lt-LT" sz="1600" dirty="0" err="1">
                <a:solidFill>
                  <a:schemeClr val="dk1"/>
                </a:solidFill>
              </a:rPr>
              <a:t>in</a:t>
            </a:r>
            <a:r>
              <a:rPr lang="lt-LT" sz="1600" dirty="0">
                <a:solidFill>
                  <a:schemeClr val="dk1"/>
                </a:solidFill>
              </a:rPr>
              <a:t> </a:t>
            </a:r>
            <a:r>
              <a:rPr lang="lt-LT" sz="1600" dirty="0" err="1">
                <a:solidFill>
                  <a:schemeClr val="dk1"/>
                </a:solidFill>
              </a:rPr>
              <a:t>tables</a:t>
            </a:r>
            <a:r>
              <a:rPr lang="lt-LT" sz="1600" dirty="0">
                <a:solidFill>
                  <a:schemeClr val="dk1"/>
                </a:solidFill>
              </a:rPr>
              <a:t>. </a:t>
            </a:r>
            <a:r>
              <a:rPr lang="lt-LT" sz="1600" dirty="0" err="1">
                <a:solidFill>
                  <a:schemeClr val="dk1"/>
                </a:solidFill>
              </a:rPr>
              <a:t>Their</a:t>
            </a:r>
            <a:r>
              <a:rPr lang="lt-LT" sz="1600" dirty="0">
                <a:solidFill>
                  <a:schemeClr val="dk1"/>
                </a:solidFill>
              </a:rPr>
              <a:t> </a:t>
            </a:r>
            <a:r>
              <a:rPr lang="lt-LT" sz="1600" dirty="0" err="1">
                <a:solidFill>
                  <a:schemeClr val="dk1"/>
                </a:solidFill>
              </a:rPr>
              <a:t>purpose</a:t>
            </a:r>
            <a:r>
              <a:rPr lang="lt-LT" sz="1600" dirty="0">
                <a:solidFill>
                  <a:schemeClr val="dk1"/>
                </a:solidFill>
              </a:rPr>
              <a:t> </a:t>
            </a:r>
            <a:r>
              <a:rPr lang="lt-LT" sz="1600" dirty="0" err="1">
                <a:solidFill>
                  <a:schemeClr val="dk1"/>
                </a:solidFill>
              </a:rPr>
              <a:t>is</a:t>
            </a:r>
            <a:r>
              <a:rPr lang="lt-LT" sz="1600" dirty="0">
                <a:solidFill>
                  <a:schemeClr val="dk1"/>
                </a:solidFill>
              </a:rPr>
              <a:t> to </a:t>
            </a:r>
            <a:r>
              <a:rPr lang="lt-LT" sz="1600" dirty="0" err="1">
                <a:solidFill>
                  <a:schemeClr val="dk1"/>
                </a:solidFill>
              </a:rPr>
              <a:t>eliminate</a:t>
            </a:r>
            <a:r>
              <a:rPr lang="lt-LT" sz="1600" dirty="0">
                <a:solidFill>
                  <a:schemeClr val="dk1"/>
                </a:solidFill>
              </a:rPr>
              <a:t> </a:t>
            </a:r>
            <a:r>
              <a:rPr lang="lt-LT" sz="1600" dirty="0" err="1">
                <a:solidFill>
                  <a:schemeClr val="dk1"/>
                </a:solidFill>
              </a:rPr>
              <a:t>disk</a:t>
            </a:r>
            <a:r>
              <a:rPr lang="lt-LT" sz="1600" dirty="0">
                <a:solidFill>
                  <a:schemeClr val="dk1"/>
                </a:solidFill>
              </a:rPr>
              <a:t> I/O </a:t>
            </a:r>
            <a:r>
              <a:rPr lang="lt-LT" sz="1600" dirty="0" err="1">
                <a:solidFill>
                  <a:schemeClr val="dk1"/>
                </a:solidFill>
              </a:rPr>
              <a:t>operations</a:t>
            </a:r>
            <a:r>
              <a:rPr lang="lt-LT" sz="1600" dirty="0">
                <a:solidFill>
                  <a:schemeClr val="dk1"/>
                </a:solidFill>
              </a:rPr>
              <a:t>. </a:t>
            </a:r>
            <a:r>
              <a:rPr lang="lt-LT" sz="1600" dirty="0" err="1">
                <a:solidFill>
                  <a:schemeClr val="dk1"/>
                </a:solidFill>
              </a:rPr>
              <a:t>Once</a:t>
            </a:r>
            <a:r>
              <a:rPr lang="lt-LT" sz="1600" dirty="0">
                <a:solidFill>
                  <a:schemeClr val="dk1"/>
                </a:solidFill>
              </a:rPr>
              <a:t> </a:t>
            </a:r>
            <a:r>
              <a:rPr lang="lt-LT" sz="1600" dirty="0" err="1">
                <a:solidFill>
                  <a:schemeClr val="dk1"/>
                </a:solidFill>
              </a:rPr>
              <a:t>the</a:t>
            </a:r>
            <a:r>
              <a:rPr lang="lt-LT" sz="1600" dirty="0">
                <a:solidFill>
                  <a:schemeClr val="dk1"/>
                </a:solidFill>
              </a:rPr>
              <a:t> </a:t>
            </a:r>
            <a:r>
              <a:rPr lang="lt-LT" sz="1600" dirty="0" err="1">
                <a:solidFill>
                  <a:schemeClr val="dk1"/>
                </a:solidFill>
              </a:rPr>
              <a:t>indexes</a:t>
            </a:r>
            <a:r>
              <a:rPr lang="lt-LT" sz="1600" dirty="0">
                <a:solidFill>
                  <a:schemeClr val="dk1"/>
                </a:solidFill>
              </a:rPr>
              <a:t> </a:t>
            </a:r>
            <a:r>
              <a:rPr lang="lt-LT" sz="1600" dirty="0" err="1">
                <a:solidFill>
                  <a:schemeClr val="dk1"/>
                </a:solidFill>
              </a:rPr>
              <a:t>have</a:t>
            </a:r>
            <a:r>
              <a:rPr lang="lt-LT" sz="1600" dirty="0">
                <a:solidFill>
                  <a:schemeClr val="dk1"/>
                </a:solidFill>
              </a:rPr>
              <a:t> </a:t>
            </a:r>
            <a:r>
              <a:rPr lang="lt-LT" sz="1600" dirty="0" err="1">
                <a:solidFill>
                  <a:schemeClr val="dk1"/>
                </a:solidFill>
              </a:rPr>
              <a:t>been</a:t>
            </a:r>
            <a:r>
              <a:rPr lang="lt-LT" sz="1600" dirty="0">
                <a:solidFill>
                  <a:schemeClr val="dk1"/>
                </a:solidFill>
              </a:rPr>
              <a:t> </a:t>
            </a:r>
            <a:r>
              <a:rPr lang="lt-LT" sz="1600" dirty="0" err="1">
                <a:solidFill>
                  <a:schemeClr val="dk1"/>
                </a:solidFill>
              </a:rPr>
              <a:t>created</a:t>
            </a:r>
            <a:r>
              <a:rPr lang="lt-LT" sz="1600" dirty="0">
                <a:solidFill>
                  <a:schemeClr val="dk1"/>
                </a:solidFill>
              </a:rPr>
              <a:t>, </a:t>
            </a:r>
            <a:r>
              <a:rPr lang="lt-LT" sz="1600" dirty="0" err="1">
                <a:solidFill>
                  <a:schemeClr val="dk1"/>
                </a:solidFill>
              </a:rPr>
              <a:t>no</a:t>
            </a:r>
            <a:r>
              <a:rPr lang="lt-LT" sz="1600" dirty="0">
                <a:solidFill>
                  <a:schemeClr val="dk1"/>
                </a:solidFill>
              </a:rPr>
              <a:t> </a:t>
            </a:r>
            <a:r>
              <a:rPr lang="lt-LT" sz="1600" dirty="0" err="1">
                <a:solidFill>
                  <a:schemeClr val="dk1"/>
                </a:solidFill>
              </a:rPr>
              <a:t>direct</a:t>
            </a:r>
            <a:r>
              <a:rPr lang="lt-LT" sz="1600" dirty="0">
                <a:solidFill>
                  <a:schemeClr val="dk1"/>
                </a:solidFill>
              </a:rPr>
              <a:t> </a:t>
            </a:r>
            <a:r>
              <a:rPr lang="lt-LT" sz="1600" dirty="0" err="1">
                <a:solidFill>
                  <a:schemeClr val="dk1"/>
                </a:solidFill>
              </a:rPr>
              <a:t>user</a:t>
            </a:r>
            <a:r>
              <a:rPr lang="lt-LT" sz="1600" dirty="0">
                <a:solidFill>
                  <a:schemeClr val="dk1"/>
                </a:solidFill>
              </a:rPr>
              <a:t> </a:t>
            </a:r>
            <a:r>
              <a:rPr lang="lt-LT" sz="1600" dirty="0" err="1">
                <a:solidFill>
                  <a:schemeClr val="dk1"/>
                </a:solidFill>
              </a:rPr>
              <a:t>action</a:t>
            </a:r>
            <a:r>
              <a:rPr lang="lt-LT" sz="1600" dirty="0">
                <a:solidFill>
                  <a:schemeClr val="dk1"/>
                </a:solidFill>
              </a:rPr>
              <a:t> </a:t>
            </a:r>
            <a:r>
              <a:rPr lang="lt-LT" sz="1600" dirty="0" err="1">
                <a:solidFill>
                  <a:schemeClr val="dk1"/>
                </a:solidFill>
              </a:rPr>
              <a:t>is</a:t>
            </a:r>
            <a:r>
              <a:rPr lang="lt-LT" sz="1600" dirty="0">
                <a:solidFill>
                  <a:schemeClr val="dk1"/>
                </a:solidFill>
              </a:rPr>
              <a:t> </a:t>
            </a:r>
            <a:r>
              <a:rPr lang="lt-LT" sz="1600" dirty="0" err="1">
                <a:solidFill>
                  <a:schemeClr val="dk1"/>
                </a:solidFill>
              </a:rPr>
              <a:t>required</a:t>
            </a:r>
            <a:r>
              <a:rPr lang="lt-LT" sz="1600" dirty="0">
                <a:solidFill>
                  <a:schemeClr val="dk1"/>
                </a:solidFill>
              </a:rPr>
              <a:t> to </a:t>
            </a:r>
            <a:r>
              <a:rPr lang="lt-LT" sz="1600" dirty="0" err="1">
                <a:solidFill>
                  <a:schemeClr val="dk1"/>
                </a:solidFill>
              </a:rPr>
              <a:t>access</a:t>
            </a:r>
            <a:r>
              <a:rPr lang="lt-LT" sz="1600" dirty="0">
                <a:solidFill>
                  <a:schemeClr val="dk1"/>
                </a:solidFill>
              </a:rPr>
              <a:t> </a:t>
            </a:r>
            <a:r>
              <a:rPr lang="lt-LT" sz="1600" dirty="0" err="1">
                <a:solidFill>
                  <a:schemeClr val="dk1"/>
                </a:solidFill>
              </a:rPr>
              <a:t>them</a:t>
            </a:r>
            <a:r>
              <a:rPr lang="lt-LT" sz="1600" dirty="0">
                <a:solidFill>
                  <a:schemeClr val="dk1"/>
                </a:solidFill>
              </a:rPr>
              <a:t>.</a:t>
            </a:r>
            <a:endParaRPr sz="1600" dirty="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g12045c106a6_0_16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Indexes</a:t>
            </a:r>
            <a:endParaRPr/>
          </a:p>
        </p:txBody>
      </p:sp>
      <p:sp>
        <p:nvSpPr>
          <p:cNvPr id="256" name="Google Shape;256;g12045c106a6_0_163"/>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sp>
        <p:nvSpPr>
          <p:cNvPr id="257" name="Google Shape;257;g12045c106a6_0_163"/>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a:solidFill>
                  <a:schemeClr val="dk1"/>
                </a:solidFill>
              </a:rPr>
              <a:t>Indexes are logically and physically independent of the table for which they are created. This means that they can be created or deleted at any time and do not affect the underlying table itself or other indexes. When a table is deleted, the indexes bound to it are also deleted. Indexes are thus created automatically or manually. They are created automatically when the primary key is set or the column values are defined as unique. Manually, an index can be created on non-unique column values in order to speed up access to table rows.</a:t>
            </a:r>
            <a:endParaRPr sz="1600">
              <a:solidFill>
                <a:schemeClr val="dk1"/>
              </a:solidFill>
            </a:endParaRPr>
          </a:p>
          <a:p>
            <a:pPr marL="0" lvl="0" indent="0" algn="l" rtl="0">
              <a:lnSpc>
                <a:spcPct val="150000"/>
              </a:lnSpc>
              <a:spcBef>
                <a:spcPts val="0"/>
              </a:spcBef>
              <a:spcAft>
                <a:spcPts val="0"/>
              </a:spcAft>
              <a:buSzPts val="1100"/>
              <a:buFont typeface="Arial"/>
              <a:buNone/>
            </a:pPr>
            <a:endParaRPr sz="1600">
              <a:solidFill>
                <a:schemeClr val="dk1"/>
              </a:solidFill>
            </a:endParaRPr>
          </a:p>
          <a:p>
            <a:pPr marL="0" lvl="0" indent="0" algn="l" rtl="0">
              <a:lnSpc>
                <a:spcPct val="150000"/>
              </a:lnSpc>
              <a:spcBef>
                <a:spcPts val="0"/>
              </a:spcBef>
              <a:spcAft>
                <a:spcPts val="0"/>
              </a:spcAft>
              <a:buSzPts val="1100"/>
              <a:buFont typeface="Arial"/>
              <a:buNone/>
            </a:pPr>
            <a:endParaRPr sz="1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Data types</a:t>
            </a:r>
            <a:endParaRPr/>
          </a:p>
        </p:txBody>
      </p:sp>
      <p:sp>
        <p:nvSpPr>
          <p:cNvPr id="137" name="Google Shape;137;p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sp>
        <p:nvSpPr>
          <p:cNvPr id="138" name="Google Shape;138;p3"/>
          <p:cNvSpPr txBox="1">
            <a:spLocks noGrp="1"/>
          </p:cNvSpPr>
          <p:nvPr>
            <p:ph type="body" idx="2"/>
          </p:nvPr>
        </p:nvSpPr>
        <p:spPr>
          <a:xfrm>
            <a:off x="480400" y="2671875"/>
            <a:ext cx="10859100" cy="393747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1"/>
              </a:spcBef>
              <a:spcAft>
                <a:spcPts val="0"/>
              </a:spcAft>
              <a:buNone/>
            </a:pPr>
            <a:r>
              <a:rPr lang="lt-LT" sz="1600"/>
              <a:t>When creating a table, you need to list its columns, for each of which you need to specify a set of possible values - the column type.</a:t>
            </a:r>
            <a:endParaRPr sz="1600"/>
          </a:p>
          <a:p>
            <a:pPr marL="0" lvl="0" indent="0" algn="l" rtl="0">
              <a:lnSpc>
                <a:spcPct val="90000"/>
              </a:lnSpc>
              <a:spcBef>
                <a:spcPts val="1001"/>
              </a:spcBef>
              <a:spcAft>
                <a:spcPts val="0"/>
              </a:spcAft>
              <a:buNone/>
            </a:pPr>
            <a:endParaRPr sz="1600"/>
          </a:p>
          <a:p>
            <a:pPr marL="0" lvl="0" indent="0" algn="l" rtl="0">
              <a:lnSpc>
                <a:spcPct val="90000"/>
              </a:lnSpc>
              <a:spcBef>
                <a:spcPts val="1001"/>
              </a:spcBef>
              <a:spcAft>
                <a:spcPts val="0"/>
              </a:spcAft>
              <a:buNone/>
            </a:pPr>
            <a:r>
              <a:rPr lang="lt-LT" sz="1600"/>
              <a:t>In particular, the data type of the column is assigned to the data type:</a:t>
            </a:r>
            <a:endParaRPr sz="1600"/>
          </a:p>
          <a:p>
            <a:pPr marL="457200" lvl="0" indent="-330200" algn="l" rtl="0">
              <a:lnSpc>
                <a:spcPct val="90000"/>
              </a:lnSpc>
              <a:spcBef>
                <a:spcPts val="1001"/>
              </a:spcBef>
              <a:spcAft>
                <a:spcPts val="0"/>
              </a:spcAft>
              <a:buSzPts val="1600"/>
              <a:buAutoNum type="arabicPeriod"/>
            </a:pPr>
            <a:r>
              <a:rPr lang="lt-LT" sz="1600"/>
              <a:t>Symbolic data (text);</a:t>
            </a:r>
            <a:endParaRPr sz="1600"/>
          </a:p>
          <a:p>
            <a:pPr marL="457200" lvl="0" indent="-330200" algn="l" rtl="0">
              <a:lnSpc>
                <a:spcPct val="90000"/>
              </a:lnSpc>
              <a:spcBef>
                <a:spcPts val="0"/>
              </a:spcBef>
              <a:spcAft>
                <a:spcPts val="0"/>
              </a:spcAft>
              <a:buSzPts val="1600"/>
              <a:buAutoNum type="arabicPeriod"/>
            </a:pPr>
            <a:r>
              <a:rPr lang="lt-LT" sz="1600"/>
              <a:t>Binary data;</a:t>
            </a:r>
            <a:endParaRPr sz="1600"/>
          </a:p>
          <a:p>
            <a:pPr marL="457200" lvl="0" indent="-330200" algn="l" rtl="0">
              <a:lnSpc>
                <a:spcPct val="90000"/>
              </a:lnSpc>
              <a:spcBef>
                <a:spcPts val="0"/>
              </a:spcBef>
              <a:spcAft>
                <a:spcPts val="0"/>
              </a:spcAft>
              <a:buSzPts val="1600"/>
              <a:buAutoNum type="arabicPeriod"/>
            </a:pPr>
            <a:r>
              <a:rPr lang="lt-LT" sz="1600"/>
              <a:t>Numbers;</a:t>
            </a:r>
            <a:endParaRPr sz="1600"/>
          </a:p>
          <a:p>
            <a:pPr marL="457200" lvl="0" indent="-330200" algn="l" rtl="0">
              <a:lnSpc>
                <a:spcPct val="90000"/>
              </a:lnSpc>
              <a:spcBef>
                <a:spcPts val="0"/>
              </a:spcBef>
              <a:spcAft>
                <a:spcPts val="0"/>
              </a:spcAft>
              <a:buSzPts val="1600"/>
              <a:buAutoNum type="arabicPeriod"/>
            </a:pPr>
            <a:r>
              <a:rPr lang="lt-LT" sz="1600"/>
              <a:t>Dates;</a:t>
            </a:r>
            <a:endParaRPr sz="1600"/>
          </a:p>
          <a:p>
            <a:pPr marL="457200" lvl="0" indent="-330200" algn="l" rtl="0">
              <a:lnSpc>
                <a:spcPct val="90000"/>
              </a:lnSpc>
              <a:spcBef>
                <a:spcPts val="0"/>
              </a:spcBef>
              <a:spcAft>
                <a:spcPts val="0"/>
              </a:spcAft>
              <a:buSzPts val="1600"/>
              <a:buAutoNum type="arabicPeriod"/>
            </a:pPr>
            <a:r>
              <a:rPr lang="lt-LT" sz="1600"/>
              <a:t>Time;</a:t>
            </a:r>
            <a:endParaRPr sz="1600">
              <a:solidFill>
                <a:srgbClr val="000000"/>
              </a:solidFill>
            </a:endParaRPr>
          </a:p>
          <a:p>
            <a:pPr marL="0" lvl="0" indent="0" algn="l" rtl="0">
              <a:lnSpc>
                <a:spcPct val="150000"/>
              </a:lnSpc>
              <a:spcBef>
                <a:spcPts val="0"/>
              </a:spcBef>
              <a:spcAft>
                <a:spcPts val="0"/>
              </a:spcAft>
              <a:buSzPts val="1100"/>
              <a:buFont typeface="Arial"/>
              <a:buNone/>
            </a:pPr>
            <a:endParaRPr sz="14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12045c106a6_0_170"/>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Indexes</a:t>
            </a:r>
            <a:endParaRPr/>
          </a:p>
        </p:txBody>
      </p:sp>
      <p:sp>
        <p:nvSpPr>
          <p:cNvPr id="263" name="Google Shape;263;g12045c106a6_0_170"/>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sp>
        <p:nvSpPr>
          <p:cNvPr id="264" name="Google Shape;264;g12045c106a6_0_170"/>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a:solidFill>
                  <a:schemeClr val="dk1"/>
                </a:solidFill>
              </a:rPr>
              <a:t>An index can be created for one or several columns.</a:t>
            </a:r>
            <a:r>
              <a:rPr lang="lt-LT" sz="1600" b="1">
                <a:solidFill>
                  <a:schemeClr val="dk1"/>
                </a:solidFill>
              </a:rPr>
              <a:t>CREATE INDEX </a:t>
            </a:r>
            <a:r>
              <a:rPr lang="lt-LT" sz="1600">
                <a:solidFill>
                  <a:schemeClr val="dk1"/>
                </a:solidFill>
              </a:rPr>
              <a:t>Index </a:t>
            </a:r>
            <a:r>
              <a:rPr lang="lt-LT" sz="1600" b="1">
                <a:solidFill>
                  <a:schemeClr val="dk1"/>
                </a:solidFill>
              </a:rPr>
              <a:t>ON </a:t>
            </a:r>
            <a:r>
              <a:rPr lang="lt-LT" sz="1600">
                <a:solidFill>
                  <a:schemeClr val="dk1"/>
                </a:solidFill>
              </a:rPr>
              <a:t>Table (Column1[,Column2]...);</a:t>
            </a:r>
            <a:endParaRPr sz="1600">
              <a:solidFill>
                <a:schemeClr val="dk1"/>
              </a:solidFill>
            </a:endParaRPr>
          </a:p>
          <a:p>
            <a:pPr marL="0" lvl="0" indent="0" algn="l" rtl="0">
              <a:lnSpc>
                <a:spcPct val="150000"/>
              </a:lnSpc>
              <a:spcBef>
                <a:spcPts val="0"/>
              </a:spcBef>
              <a:spcAft>
                <a:spcPts val="0"/>
              </a:spcAft>
              <a:buSzPts val="1100"/>
              <a:buFont typeface="Arial"/>
              <a:buNone/>
            </a:pPr>
            <a:r>
              <a:rPr lang="lt-LT" sz="1600">
                <a:solidFill>
                  <a:schemeClr val="dk1"/>
                </a:solidFill>
              </a:rPr>
              <a:t>We can create an index for the Ename field in the EMP table:</a:t>
            </a:r>
            <a:endParaRPr sz="1600">
              <a:solidFill>
                <a:schemeClr val="dk1"/>
              </a:solidFill>
            </a:endParaRPr>
          </a:p>
          <a:p>
            <a:pPr marL="0" lvl="0" indent="0" algn="l" rtl="0">
              <a:lnSpc>
                <a:spcPct val="150000"/>
              </a:lnSpc>
              <a:spcBef>
                <a:spcPts val="0"/>
              </a:spcBef>
              <a:spcAft>
                <a:spcPts val="0"/>
              </a:spcAft>
              <a:buSzPts val="1100"/>
              <a:buFont typeface="Arial"/>
              <a:buNone/>
            </a:pPr>
            <a:r>
              <a:rPr lang="lt-LT" sz="1600" b="1">
                <a:solidFill>
                  <a:schemeClr val="dk1"/>
                </a:solidFill>
              </a:rPr>
              <a:t>CREATE INDEX </a:t>
            </a:r>
            <a:r>
              <a:rPr lang="lt-LT" sz="1600">
                <a:solidFill>
                  <a:schemeClr val="dk1"/>
                </a:solidFill>
              </a:rPr>
              <a:t>Emp_Ename_index </a:t>
            </a:r>
            <a:r>
              <a:rPr lang="lt-LT" sz="1600" b="1">
                <a:solidFill>
                  <a:schemeClr val="dk1"/>
                </a:solidFill>
              </a:rPr>
              <a:t>ON </a:t>
            </a:r>
            <a:r>
              <a:rPr lang="lt-LT" sz="1600">
                <a:solidFill>
                  <a:schemeClr val="dk1"/>
                </a:solidFill>
              </a:rPr>
              <a:t>EMP(Ename);</a:t>
            </a:r>
            <a:endParaRPr sz="1600">
              <a:solidFill>
                <a:schemeClr val="dk1"/>
              </a:solidFill>
            </a:endParaRPr>
          </a:p>
          <a:p>
            <a:pPr marL="0" lvl="0" indent="0" algn="l" rtl="0">
              <a:lnSpc>
                <a:spcPct val="150000"/>
              </a:lnSpc>
              <a:spcBef>
                <a:spcPts val="0"/>
              </a:spcBef>
              <a:spcAft>
                <a:spcPts val="0"/>
              </a:spcAft>
              <a:buSzPts val="1100"/>
              <a:buFont typeface="Arial"/>
              <a:buNone/>
            </a:pPr>
            <a:r>
              <a:rPr lang="lt-LT" sz="1600" b="1">
                <a:solidFill>
                  <a:schemeClr val="dk1"/>
                </a:solidFill>
              </a:rPr>
              <a:t>DROP INDEX </a:t>
            </a:r>
            <a:r>
              <a:rPr lang="lt-LT" sz="1600">
                <a:solidFill>
                  <a:schemeClr val="dk1"/>
                </a:solidFill>
              </a:rPr>
              <a:t>Emp_Ename_index;</a:t>
            </a:r>
            <a:endParaRPr sz="16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12045c106a6_0_177"/>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Indexes</a:t>
            </a:r>
            <a:endParaRPr/>
          </a:p>
        </p:txBody>
      </p:sp>
      <p:sp>
        <p:nvSpPr>
          <p:cNvPr id="270" name="Google Shape;270;g12045c106a6_0_177"/>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sp>
        <p:nvSpPr>
          <p:cNvPr id="271" name="Google Shape;271;g12045c106a6_0_177"/>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a:solidFill>
                  <a:schemeClr val="dk1"/>
                </a:solidFill>
              </a:rPr>
              <a:t>Having many indexes created for a table does not mean that it will speed up work on the DB itself.The more indexes linked to a table, the more work the server has to do to update the indexes after each operation.</a:t>
            </a:r>
            <a:endParaRPr sz="16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12045c106a6_0_184"/>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Indexes</a:t>
            </a:r>
            <a:endParaRPr/>
          </a:p>
        </p:txBody>
      </p:sp>
      <p:sp>
        <p:nvSpPr>
          <p:cNvPr id="277" name="Google Shape;277;g12045c106a6_0_184"/>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sp>
        <p:nvSpPr>
          <p:cNvPr id="278" name="Google Shape;278;g12045c106a6_0_184"/>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b="1">
                <a:solidFill>
                  <a:schemeClr val="dk1"/>
                </a:solidFill>
              </a:rPr>
              <a:t>Indices are created when</a:t>
            </a:r>
            <a:r>
              <a:rPr lang="lt-LT" sz="1600">
                <a:solidFill>
                  <a:schemeClr val="dk1"/>
                </a:solidFill>
              </a:rPr>
              <a:t>:</a:t>
            </a:r>
            <a:endParaRPr sz="160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lt-LT" sz="1600">
                <a:solidFill>
                  <a:schemeClr val="dk1"/>
                </a:solidFill>
              </a:rPr>
              <a:t>columns are often used in a WHERE clause or a combining clause</a:t>
            </a:r>
            <a:endParaRPr sz="160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lt-LT" sz="1600">
                <a:solidFill>
                  <a:schemeClr val="dk1"/>
                </a:solidFill>
              </a:rPr>
              <a:t>The column holds a wide range of values;</a:t>
            </a:r>
            <a:endParaRPr sz="160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lt-LT" sz="1600">
                <a:solidFill>
                  <a:schemeClr val="dk1"/>
                </a:solidFill>
              </a:rPr>
              <a:t>the column holds a large number of NULL values;</a:t>
            </a:r>
            <a:endParaRPr sz="160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lt-LT" sz="1600">
                <a:solidFill>
                  <a:schemeClr val="dk1"/>
                </a:solidFill>
              </a:rPr>
              <a:t>two or more columns are often used together in a WHERE paragraph or a combining clause;</a:t>
            </a:r>
            <a:endParaRPr sz="160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lt-LT" sz="1600">
                <a:solidFill>
                  <a:schemeClr val="dk1"/>
                </a:solidFill>
              </a:rPr>
              <a:t>the table is large and most queries contain 2-4% of the total rows that exist in the table;</a:t>
            </a:r>
            <a:endParaRPr sz="16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12045c106a6_0_191"/>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DB design</a:t>
            </a:r>
            <a:endParaRPr/>
          </a:p>
        </p:txBody>
      </p:sp>
      <p:sp>
        <p:nvSpPr>
          <p:cNvPr id="284" name="Google Shape;284;g12045c106a6_0_191"/>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sp>
        <p:nvSpPr>
          <p:cNvPr id="285" name="Google Shape;285;g12045c106a6_0_191"/>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457200" lvl="0" indent="-330200" algn="l" rtl="0">
              <a:lnSpc>
                <a:spcPct val="150000"/>
              </a:lnSpc>
              <a:spcBef>
                <a:spcPts val="0"/>
              </a:spcBef>
              <a:spcAft>
                <a:spcPts val="0"/>
              </a:spcAft>
              <a:buClr>
                <a:schemeClr val="dk1"/>
              </a:buClr>
              <a:buSzPts val="1600"/>
              <a:buAutoNum type="arabicPeriod"/>
            </a:pPr>
            <a:r>
              <a:rPr lang="lt-LT" sz="1600">
                <a:solidFill>
                  <a:schemeClr val="dk1"/>
                </a:solidFill>
              </a:rPr>
              <a:t>It is carried out before the DB generation process starts;</a:t>
            </a:r>
            <a:endParaRPr sz="160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lt-LT" sz="1600">
                <a:solidFill>
                  <a:schemeClr val="dk1"/>
                </a:solidFill>
              </a:rPr>
              <a:t>It is essential for an efficient, accurate and responsive system;</a:t>
            </a:r>
            <a:endParaRPr sz="160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lt-LT" sz="1600">
                <a:solidFill>
                  <a:schemeClr val="dk1"/>
                </a:solidFill>
              </a:rPr>
              <a:t>It is advisable to start the planning process in writing on a piece of white paper;</a:t>
            </a:r>
            <a:endParaRPr sz="160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lt-LT" sz="1600">
                <a:solidFill>
                  <a:schemeClr val="dk1"/>
                </a:solidFill>
              </a:rPr>
              <a:t>While this design may seem like a waste of time at the outset, in reality more time is wasted in later DB corrections if no planning was done beforehand;</a:t>
            </a:r>
            <a:endParaRPr sz="16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g12045c106a6_0_199"/>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DB design</a:t>
            </a:r>
            <a:endParaRPr/>
          </a:p>
        </p:txBody>
      </p:sp>
      <p:sp>
        <p:nvSpPr>
          <p:cNvPr id="291" name="Google Shape;291;g12045c106a6_0_199"/>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sp>
        <p:nvSpPr>
          <p:cNvPr id="292" name="Google Shape;292;g12045c106a6_0_199"/>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457200" lvl="0" indent="-330200" algn="l" rtl="0">
              <a:lnSpc>
                <a:spcPct val="150000"/>
              </a:lnSpc>
              <a:spcBef>
                <a:spcPts val="0"/>
              </a:spcBef>
              <a:spcAft>
                <a:spcPts val="0"/>
              </a:spcAft>
              <a:buClr>
                <a:schemeClr val="dk1"/>
              </a:buClr>
              <a:buSzPts val="1600"/>
              <a:buAutoNum type="arabicPeriod"/>
            </a:pPr>
            <a:r>
              <a:rPr lang="lt-LT" sz="1600">
                <a:solidFill>
                  <a:schemeClr val="dk1"/>
                </a:solidFill>
              </a:rPr>
              <a:t>Define the purpose of the database;</a:t>
            </a:r>
            <a:endParaRPr sz="160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lt-LT" sz="1600">
                <a:solidFill>
                  <a:schemeClr val="dk1"/>
                </a:solidFill>
              </a:rPr>
              <a:t>Define which tables will be needed;</a:t>
            </a:r>
            <a:endParaRPr sz="160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lt-LT" sz="1600">
                <a:solidFill>
                  <a:schemeClr val="dk1"/>
                </a:solidFill>
              </a:rPr>
              <a:t>Define which fields will be required in the DB tables;</a:t>
            </a:r>
            <a:endParaRPr sz="160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lt-LT" sz="1600">
                <a:solidFill>
                  <a:schemeClr val="dk1"/>
                </a:solidFill>
              </a:rPr>
              <a:t>Specify fields with unique values;</a:t>
            </a:r>
            <a:endParaRPr sz="160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lt-LT" sz="1600">
                <a:solidFill>
                  <a:schemeClr val="dk1"/>
                </a:solidFill>
              </a:rPr>
              <a:t>Determine how the tables will relate to each other;</a:t>
            </a:r>
            <a:endParaRPr sz="160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lt-LT" sz="1600">
                <a:solidFill>
                  <a:schemeClr val="dk1"/>
                </a:solidFill>
              </a:rPr>
              <a:t>Improve the original draft</a:t>
            </a:r>
            <a:endParaRPr sz="16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g12045c106a6_0_218"/>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DB design</a:t>
            </a:r>
            <a:endParaRPr/>
          </a:p>
        </p:txBody>
      </p:sp>
      <p:sp>
        <p:nvSpPr>
          <p:cNvPr id="298" name="Google Shape;298;g12045c106a6_0_218"/>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sp>
        <p:nvSpPr>
          <p:cNvPr id="299" name="Google Shape;299;g12045c106a6_0_218"/>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solidFill>
                  <a:schemeClr val="dk1"/>
                </a:solidFill>
              </a:rPr>
              <a:t>There are three main questions to answer when starting to build a database:</a:t>
            </a:r>
            <a:endParaRPr sz="1600">
              <a:solidFill>
                <a:schemeClr val="dk1"/>
              </a:solidFill>
            </a:endParaRPr>
          </a:p>
          <a:p>
            <a:pPr marL="0" lvl="0" indent="0" algn="l" rtl="0">
              <a:lnSpc>
                <a:spcPct val="150000"/>
              </a:lnSpc>
              <a:spcBef>
                <a:spcPts val="0"/>
              </a:spcBef>
              <a:spcAft>
                <a:spcPts val="0"/>
              </a:spcAft>
              <a:buNone/>
            </a:pPr>
            <a:endParaRPr sz="160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lt-LT" sz="1600">
                <a:solidFill>
                  <a:schemeClr val="dk1"/>
                </a:solidFill>
              </a:rPr>
              <a:t>What data should the database hold?</a:t>
            </a:r>
            <a:endParaRPr sz="160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lt-LT" sz="1600">
                <a:solidFill>
                  <a:schemeClr val="dk1"/>
                </a:solidFill>
              </a:rPr>
              <a:t>What information will the DB user want to know about this data?</a:t>
            </a:r>
            <a:endParaRPr sz="160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lt-LT" sz="1600">
                <a:solidFill>
                  <a:schemeClr val="dk1"/>
                </a:solidFill>
              </a:rPr>
              <a:t>What will the user want to do with the data?</a:t>
            </a:r>
            <a:endParaRPr sz="16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g12045c106a6_0_225"/>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DB design</a:t>
            </a:r>
            <a:endParaRPr/>
          </a:p>
        </p:txBody>
      </p:sp>
      <p:sp>
        <p:nvSpPr>
          <p:cNvPr id="305" name="Google Shape;305;g12045c106a6_0_225"/>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sp>
        <p:nvSpPr>
          <p:cNvPr id="306" name="Google Shape;306;g12045c106a6_0_225"/>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dirty="0" err="1">
                <a:solidFill>
                  <a:schemeClr val="dk1"/>
                </a:solidFill>
              </a:rPr>
              <a:t>The</a:t>
            </a:r>
            <a:r>
              <a:rPr lang="lt-LT" sz="1600" dirty="0">
                <a:solidFill>
                  <a:schemeClr val="dk1"/>
                </a:solidFill>
              </a:rPr>
              <a:t> </a:t>
            </a:r>
            <a:r>
              <a:rPr lang="lt-LT" sz="1600" dirty="0" err="1">
                <a:solidFill>
                  <a:schemeClr val="dk1"/>
                </a:solidFill>
              </a:rPr>
              <a:t>library</a:t>
            </a:r>
            <a:r>
              <a:rPr lang="lt-LT" sz="1600" dirty="0">
                <a:solidFill>
                  <a:schemeClr val="dk1"/>
                </a:solidFill>
              </a:rPr>
              <a:t> </a:t>
            </a:r>
            <a:r>
              <a:rPr lang="lt-LT" sz="1600" dirty="0" err="1">
                <a:solidFill>
                  <a:schemeClr val="dk1"/>
                </a:solidFill>
              </a:rPr>
              <a:t>database</a:t>
            </a:r>
            <a:r>
              <a:rPr lang="lt-LT" sz="1600" dirty="0">
                <a:solidFill>
                  <a:schemeClr val="dk1"/>
                </a:solidFill>
              </a:rPr>
              <a:t> </a:t>
            </a:r>
            <a:r>
              <a:rPr lang="lt-LT" sz="1600" dirty="0" err="1">
                <a:solidFill>
                  <a:schemeClr val="dk1"/>
                </a:solidFill>
              </a:rPr>
              <a:t>is</a:t>
            </a:r>
            <a:r>
              <a:rPr lang="lt-LT" sz="1600" dirty="0">
                <a:solidFill>
                  <a:schemeClr val="dk1"/>
                </a:solidFill>
              </a:rPr>
              <a:t> </a:t>
            </a:r>
            <a:r>
              <a:rPr lang="lt-LT" sz="1600" dirty="0" err="1">
                <a:solidFill>
                  <a:schemeClr val="dk1"/>
                </a:solidFill>
              </a:rPr>
              <a:t>being</a:t>
            </a:r>
            <a:r>
              <a:rPr lang="lt-LT" sz="1600" dirty="0">
                <a:solidFill>
                  <a:schemeClr val="dk1"/>
                </a:solidFill>
              </a:rPr>
              <a:t> </a:t>
            </a:r>
            <a:r>
              <a:rPr lang="lt-LT" sz="1600" dirty="0" err="1">
                <a:solidFill>
                  <a:schemeClr val="dk1"/>
                </a:solidFill>
              </a:rPr>
              <a:t>developed</a:t>
            </a:r>
            <a:r>
              <a:rPr lang="lt-LT" sz="1600" dirty="0">
                <a:solidFill>
                  <a:schemeClr val="dk1"/>
                </a:solidFill>
              </a:rPr>
              <a:t>.</a:t>
            </a:r>
            <a:endParaRPr sz="1600" dirty="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lt-LT" sz="1600" dirty="0" err="1">
                <a:solidFill>
                  <a:schemeClr val="dk1"/>
                </a:solidFill>
              </a:rPr>
              <a:t>The</a:t>
            </a:r>
            <a:r>
              <a:rPr lang="lt-LT" sz="1600" dirty="0">
                <a:solidFill>
                  <a:schemeClr val="dk1"/>
                </a:solidFill>
              </a:rPr>
              <a:t> </a:t>
            </a:r>
            <a:r>
              <a:rPr lang="lt-LT" sz="1600" dirty="0" err="1">
                <a:solidFill>
                  <a:schemeClr val="dk1"/>
                </a:solidFill>
              </a:rPr>
              <a:t>database</a:t>
            </a:r>
            <a:r>
              <a:rPr lang="lt-LT" sz="1600" dirty="0">
                <a:solidFill>
                  <a:schemeClr val="dk1"/>
                </a:solidFill>
              </a:rPr>
              <a:t> </a:t>
            </a:r>
            <a:r>
              <a:rPr lang="lt-LT" sz="1600" dirty="0" err="1">
                <a:solidFill>
                  <a:schemeClr val="dk1"/>
                </a:solidFill>
              </a:rPr>
              <a:t>should</a:t>
            </a:r>
            <a:r>
              <a:rPr lang="lt-LT" sz="1600" dirty="0">
                <a:solidFill>
                  <a:schemeClr val="dk1"/>
                </a:solidFill>
              </a:rPr>
              <a:t> </a:t>
            </a:r>
            <a:r>
              <a:rPr lang="lt-LT" sz="1600" dirty="0" err="1">
                <a:solidFill>
                  <a:schemeClr val="dk1"/>
                </a:solidFill>
              </a:rPr>
              <a:t>contain</a:t>
            </a:r>
            <a:r>
              <a:rPr lang="lt-LT" sz="1600" dirty="0">
                <a:solidFill>
                  <a:schemeClr val="dk1"/>
                </a:solidFill>
              </a:rPr>
              <a:t> data </a:t>
            </a:r>
            <a:r>
              <a:rPr lang="lt-LT" sz="1600" dirty="0" err="1">
                <a:solidFill>
                  <a:schemeClr val="dk1"/>
                </a:solidFill>
              </a:rPr>
              <a:t>on</a:t>
            </a:r>
            <a:r>
              <a:rPr lang="lt-LT" sz="1600" dirty="0">
                <a:solidFill>
                  <a:schemeClr val="dk1"/>
                </a:solidFill>
              </a:rPr>
              <a:t> </a:t>
            </a:r>
            <a:r>
              <a:rPr lang="lt-LT" sz="1600" dirty="0" err="1">
                <a:solidFill>
                  <a:schemeClr val="dk1"/>
                </a:solidFill>
              </a:rPr>
              <a:t>readers</a:t>
            </a:r>
            <a:r>
              <a:rPr lang="lt-LT" sz="1600" dirty="0">
                <a:solidFill>
                  <a:schemeClr val="dk1"/>
                </a:solidFill>
              </a:rPr>
              <a:t> </a:t>
            </a:r>
            <a:r>
              <a:rPr lang="lt-LT" sz="1600" dirty="0" err="1">
                <a:solidFill>
                  <a:schemeClr val="dk1"/>
                </a:solidFill>
              </a:rPr>
              <a:t>and</a:t>
            </a:r>
            <a:r>
              <a:rPr lang="lt-LT" sz="1600" dirty="0">
                <a:solidFill>
                  <a:schemeClr val="dk1"/>
                </a:solidFill>
              </a:rPr>
              <a:t> </a:t>
            </a:r>
            <a:r>
              <a:rPr lang="lt-LT" sz="1600" dirty="0" err="1">
                <a:solidFill>
                  <a:schemeClr val="dk1"/>
                </a:solidFill>
              </a:rPr>
              <a:t>books</a:t>
            </a:r>
            <a:r>
              <a:rPr lang="lt-LT" sz="1600" dirty="0">
                <a:solidFill>
                  <a:schemeClr val="dk1"/>
                </a:solidFill>
              </a:rPr>
              <a:t>;</a:t>
            </a:r>
            <a:endParaRPr sz="1600" dirty="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lt-LT" sz="1600" dirty="0">
                <a:solidFill>
                  <a:schemeClr val="dk1"/>
                </a:solidFill>
              </a:rPr>
              <a:t>A DB </a:t>
            </a:r>
            <a:r>
              <a:rPr lang="lt-LT" sz="1600" dirty="0" err="1">
                <a:solidFill>
                  <a:schemeClr val="dk1"/>
                </a:solidFill>
              </a:rPr>
              <a:t>user</a:t>
            </a:r>
            <a:r>
              <a:rPr lang="lt-LT" sz="1600" dirty="0">
                <a:solidFill>
                  <a:schemeClr val="dk1"/>
                </a:solidFill>
              </a:rPr>
              <a:t> </a:t>
            </a:r>
            <a:r>
              <a:rPr lang="lt-LT" sz="1600" dirty="0" err="1">
                <a:solidFill>
                  <a:schemeClr val="dk1"/>
                </a:solidFill>
              </a:rPr>
              <a:t>will</a:t>
            </a:r>
            <a:r>
              <a:rPr lang="lt-LT" sz="1600" dirty="0">
                <a:solidFill>
                  <a:schemeClr val="dk1"/>
                </a:solidFill>
              </a:rPr>
              <a:t> </a:t>
            </a:r>
            <a:r>
              <a:rPr lang="lt-LT" sz="1600" dirty="0" err="1">
                <a:solidFill>
                  <a:schemeClr val="dk1"/>
                </a:solidFill>
              </a:rPr>
              <a:t>want</a:t>
            </a:r>
            <a:r>
              <a:rPr lang="lt-LT" sz="1600" dirty="0">
                <a:solidFill>
                  <a:schemeClr val="dk1"/>
                </a:solidFill>
              </a:rPr>
              <a:t> to </a:t>
            </a:r>
            <a:r>
              <a:rPr lang="lt-LT" sz="1600" dirty="0" err="1">
                <a:solidFill>
                  <a:schemeClr val="dk1"/>
                </a:solidFill>
              </a:rPr>
              <a:t>know</a:t>
            </a:r>
            <a:r>
              <a:rPr lang="lt-LT" sz="1600" dirty="0">
                <a:solidFill>
                  <a:schemeClr val="dk1"/>
                </a:solidFill>
              </a:rPr>
              <a:t> </a:t>
            </a:r>
            <a:r>
              <a:rPr lang="lt-LT" sz="1600" dirty="0" err="1">
                <a:solidFill>
                  <a:schemeClr val="dk1"/>
                </a:solidFill>
              </a:rPr>
              <a:t>what</a:t>
            </a:r>
            <a:r>
              <a:rPr lang="lt-LT" sz="1600" dirty="0">
                <a:solidFill>
                  <a:schemeClr val="dk1"/>
                </a:solidFill>
              </a:rPr>
              <a:t> </a:t>
            </a:r>
            <a:r>
              <a:rPr lang="lt-LT" sz="1600" dirty="0" err="1">
                <a:solidFill>
                  <a:schemeClr val="dk1"/>
                </a:solidFill>
              </a:rPr>
              <a:t>books</a:t>
            </a:r>
            <a:r>
              <a:rPr lang="lt-LT" sz="1600" dirty="0">
                <a:solidFill>
                  <a:schemeClr val="dk1"/>
                </a:solidFill>
              </a:rPr>
              <a:t> are </a:t>
            </a:r>
            <a:r>
              <a:rPr lang="lt-LT" sz="1600" dirty="0" err="1">
                <a:solidFill>
                  <a:schemeClr val="dk1"/>
                </a:solidFill>
              </a:rPr>
              <a:t>being</a:t>
            </a:r>
            <a:r>
              <a:rPr lang="lt-LT" sz="1600" dirty="0">
                <a:solidFill>
                  <a:schemeClr val="dk1"/>
                </a:solidFill>
              </a:rPr>
              <a:t> </a:t>
            </a:r>
            <a:r>
              <a:rPr lang="lt-LT" sz="1600" dirty="0" err="1">
                <a:solidFill>
                  <a:schemeClr val="dk1"/>
                </a:solidFill>
              </a:rPr>
              <a:t>read</a:t>
            </a:r>
            <a:r>
              <a:rPr lang="lt-LT" sz="1600" dirty="0">
                <a:solidFill>
                  <a:schemeClr val="dk1"/>
                </a:solidFill>
              </a:rPr>
              <a:t>, </a:t>
            </a:r>
            <a:r>
              <a:rPr lang="lt-LT" sz="1600" dirty="0" err="1">
                <a:solidFill>
                  <a:schemeClr val="dk1"/>
                </a:solidFill>
              </a:rPr>
              <a:t>when</a:t>
            </a:r>
            <a:r>
              <a:rPr lang="lt-LT" sz="1600" dirty="0">
                <a:solidFill>
                  <a:schemeClr val="dk1"/>
                </a:solidFill>
              </a:rPr>
              <a:t> </a:t>
            </a:r>
            <a:r>
              <a:rPr lang="lt-LT" sz="1600" dirty="0" err="1">
                <a:solidFill>
                  <a:schemeClr val="dk1"/>
                </a:solidFill>
              </a:rPr>
              <a:t>they</a:t>
            </a:r>
            <a:r>
              <a:rPr lang="lt-LT" sz="1600" dirty="0">
                <a:solidFill>
                  <a:schemeClr val="dk1"/>
                </a:solidFill>
              </a:rPr>
              <a:t> are </a:t>
            </a:r>
            <a:r>
              <a:rPr lang="lt-LT" sz="1600" dirty="0" err="1">
                <a:solidFill>
                  <a:schemeClr val="dk1"/>
                </a:solidFill>
              </a:rPr>
              <a:t>due</a:t>
            </a:r>
            <a:r>
              <a:rPr lang="lt-LT" sz="1600" dirty="0">
                <a:solidFill>
                  <a:schemeClr val="dk1"/>
                </a:solidFill>
              </a:rPr>
              <a:t> </a:t>
            </a:r>
            <a:r>
              <a:rPr lang="lt-LT" sz="1600" dirty="0" err="1">
                <a:solidFill>
                  <a:schemeClr val="dk1"/>
                </a:solidFill>
              </a:rPr>
              <a:t>for</a:t>
            </a:r>
            <a:r>
              <a:rPr lang="lt-LT" sz="1600" dirty="0">
                <a:solidFill>
                  <a:schemeClr val="dk1"/>
                </a:solidFill>
              </a:rPr>
              <a:t> </a:t>
            </a:r>
            <a:r>
              <a:rPr lang="lt-LT" sz="1600" dirty="0" err="1">
                <a:solidFill>
                  <a:schemeClr val="dk1"/>
                </a:solidFill>
              </a:rPr>
              <a:t>return</a:t>
            </a:r>
            <a:r>
              <a:rPr lang="lt-LT" sz="1600" dirty="0">
                <a:solidFill>
                  <a:schemeClr val="dk1"/>
                </a:solidFill>
              </a:rPr>
              <a:t>, </a:t>
            </a:r>
            <a:r>
              <a:rPr lang="lt-LT" sz="1600" dirty="0" err="1">
                <a:solidFill>
                  <a:schemeClr val="dk1"/>
                </a:solidFill>
              </a:rPr>
              <a:t>how</a:t>
            </a:r>
            <a:r>
              <a:rPr lang="lt-LT" sz="1600" dirty="0">
                <a:solidFill>
                  <a:schemeClr val="dk1"/>
                </a:solidFill>
              </a:rPr>
              <a:t> </a:t>
            </a:r>
            <a:r>
              <a:rPr lang="lt-LT" sz="1600" dirty="0" err="1">
                <a:solidFill>
                  <a:schemeClr val="dk1"/>
                </a:solidFill>
              </a:rPr>
              <a:t>many</a:t>
            </a:r>
            <a:r>
              <a:rPr lang="lt-LT" sz="1600" dirty="0">
                <a:solidFill>
                  <a:schemeClr val="dk1"/>
                </a:solidFill>
              </a:rPr>
              <a:t> </a:t>
            </a:r>
            <a:r>
              <a:rPr lang="lt-LT" sz="1600" dirty="0" err="1">
                <a:solidFill>
                  <a:schemeClr val="dk1"/>
                </a:solidFill>
              </a:rPr>
              <a:t>books</a:t>
            </a:r>
            <a:r>
              <a:rPr lang="lt-LT" sz="1600" dirty="0">
                <a:solidFill>
                  <a:schemeClr val="dk1"/>
                </a:solidFill>
              </a:rPr>
              <a:t> </a:t>
            </a:r>
            <a:r>
              <a:rPr lang="lt-LT" sz="1600" dirty="0" err="1">
                <a:solidFill>
                  <a:schemeClr val="dk1"/>
                </a:solidFill>
              </a:rPr>
              <a:t>by</a:t>
            </a:r>
            <a:r>
              <a:rPr lang="lt-LT" sz="1600" dirty="0">
                <a:solidFill>
                  <a:schemeClr val="dk1"/>
                </a:solidFill>
              </a:rPr>
              <a:t> </a:t>
            </a:r>
            <a:r>
              <a:rPr lang="lt-LT" sz="1600" dirty="0" err="1">
                <a:solidFill>
                  <a:schemeClr val="dk1"/>
                </a:solidFill>
              </a:rPr>
              <a:t>which</a:t>
            </a:r>
            <a:r>
              <a:rPr lang="lt-LT" sz="1600" dirty="0">
                <a:solidFill>
                  <a:schemeClr val="dk1"/>
                </a:solidFill>
              </a:rPr>
              <a:t> </a:t>
            </a:r>
            <a:r>
              <a:rPr lang="lt-LT" sz="1600" dirty="0" err="1">
                <a:solidFill>
                  <a:schemeClr val="dk1"/>
                </a:solidFill>
              </a:rPr>
              <a:t>author</a:t>
            </a:r>
            <a:r>
              <a:rPr lang="lt-LT" sz="1600" dirty="0">
                <a:solidFill>
                  <a:schemeClr val="dk1"/>
                </a:solidFill>
              </a:rPr>
              <a:t> are </a:t>
            </a:r>
            <a:r>
              <a:rPr lang="lt-LT" sz="1600" dirty="0" err="1">
                <a:solidFill>
                  <a:schemeClr val="dk1"/>
                </a:solidFill>
              </a:rPr>
              <a:t>in</a:t>
            </a:r>
            <a:r>
              <a:rPr lang="lt-LT" sz="1600" dirty="0">
                <a:solidFill>
                  <a:schemeClr val="dk1"/>
                </a:solidFill>
              </a:rPr>
              <a:t> </a:t>
            </a:r>
            <a:r>
              <a:rPr lang="lt-LT" sz="1600" dirty="0" err="1">
                <a:solidFill>
                  <a:schemeClr val="dk1"/>
                </a:solidFill>
              </a:rPr>
              <a:t>the</a:t>
            </a:r>
            <a:r>
              <a:rPr lang="lt-LT" sz="1600" dirty="0">
                <a:solidFill>
                  <a:schemeClr val="dk1"/>
                </a:solidFill>
              </a:rPr>
              <a:t> </a:t>
            </a:r>
            <a:r>
              <a:rPr lang="lt-LT" sz="1600" dirty="0" err="1">
                <a:solidFill>
                  <a:schemeClr val="dk1"/>
                </a:solidFill>
              </a:rPr>
              <a:t>library</a:t>
            </a:r>
            <a:r>
              <a:rPr lang="lt-LT" sz="1600" dirty="0">
                <a:solidFill>
                  <a:schemeClr val="dk1"/>
                </a:solidFill>
              </a:rPr>
              <a:t>, </a:t>
            </a:r>
            <a:r>
              <a:rPr lang="lt-LT" sz="1600" dirty="0" err="1">
                <a:solidFill>
                  <a:schemeClr val="dk1"/>
                </a:solidFill>
              </a:rPr>
              <a:t>and</a:t>
            </a:r>
            <a:r>
              <a:rPr lang="lt-LT" sz="1600" dirty="0">
                <a:solidFill>
                  <a:schemeClr val="dk1"/>
                </a:solidFill>
              </a:rPr>
              <a:t> </a:t>
            </a:r>
            <a:r>
              <a:rPr lang="lt-LT" sz="1600" dirty="0" err="1">
                <a:solidFill>
                  <a:schemeClr val="dk1"/>
                </a:solidFill>
              </a:rPr>
              <a:t>so</a:t>
            </a:r>
            <a:r>
              <a:rPr lang="lt-LT" sz="1600" dirty="0">
                <a:solidFill>
                  <a:schemeClr val="dk1"/>
                </a:solidFill>
              </a:rPr>
              <a:t> </a:t>
            </a:r>
            <a:r>
              <a:rPr lang="lt-LT" sz="1600" dirty="0" err="1">
                <a:solidFill>
                  <a:schemeClr val="dk1"/>
                </a:solidFill>
              </a:rPr>
              <a:t>on</a:t>
            </a:r>
            <a:r>
              <a:rPr lang="lt-LT" sz="1600" dirty="0">
                <a:solidFill>
                  <a:schemeClr val="dk1"/>
                </a:solidFill>
              </a:rPr>
              <a:t>;</a:t>
            </a:r>
            <a:endParaRPr sz="1600" dirty="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lt-LT" sz="1600" dirty="0" err="1">
                <a:solidFill>
                  <a:schemeClr val="dk1"/>
                </a:solidFill>
              </a:rPr>
              <a:t>The</a:t>
            </a:r>
            <a:r>
              <a:rPr lang="lt-LT" sz="1600" dirty="0">
                <a:solidFill>
                  <a:schemeClr val="dk1"/>
                </a:solidFill>
              </a:rPr>
              <a:t> </a:t>
            </a:r>
            <a:r>
              <a:rPr lang="lt-LT" sz="1600" dirty="0" err="1">
                <a:solidFill>
                  <a:schemeClr val="dk1"/>
                </a:solidFill>
              </a:rPr>
              <a:t>user</a:t>
            </a:r>
            <a:r>
              <a:rPr lang="lt-LT" sz="1600" dirty="0">
                <a:solidFill>
                  <a:schemeClr val="dk1"/>
                </a:solidFill>
              </a:rPr>
              <a:t> </a:t>
            </a:r>
            <a:r>
              <a:rPr lang="lt-LT" sz="1600" dirty="0" err="1">
                <a:solidFill>
                  <a:schemeClr val="dk1"/>
                </a:solidFill>
              </a:rPr>
              <a:t>will</a:t>
            </a:r>
            <a:r>
              <a:rPr lang="lt-LT" sz="1600" dirty="0">
                <a:solidFill>
                  <a:schemeClr val="dk1"/>
                </a:solidFill>
              </a:rPr>
              <a:t> </a:t>
            </a:r>
            <a:r>
              <a:rPr lang="lt-LT" sz="1600" dirty="0" err="1">
                <a:solidFill>
                  <a:schemeClr val="dk1"/>
                </a:solidFill>
              </a:rPr>
              <a:t>want</a:t>
            </a:r>
            <a:r>
              <a:rPr lang="lt-LT" sz="1600" dirty="0">
                <a:solidFill>
                  <a:schemeClr val="dk1"/>
                </a:solidFill>
              </a:rPr>
              <a:t> to </a:t>
            </a:r>
            <a:r>
              <a:rPr lang="lt-LT" sz="1600" dirty="0" err="1">
                <a:solidFill>
                  <a:schemeClr val="dk1"/>
                </a:solidFill>
              </a:rPr>
              <a:t>retrieve</a:t>
            </a:r>
            <a:r>
              <a:rPr lang="lt-LT" sz="1600" dirty="0">
                <a:solidFill>
                  <a:schemeClr val="dk1"/>
                </a:solidFill>
              </a:rPr>
              <a:t> </a:t>
            </a:r>
            <a:r>
              <a:rPr lang="lt-LT" sz="1600" dirty="0" err="1">
                <a:solidFill>
                  <a:schemeClr val="dk1"/>
                </a:solidFill>
              </a:rPr>
              <a:t>information</a:t>
            </a:r>
            <a:r>
              <a:rPr lang="lt-LT" sz="1600" dirty="0">
                <a:solidFill>
                  <a:schemeClr val="dk1"/>
                </a:solidFill>
              </a:rPr>
              <a:t> </a:t>
            </a:r>
            <a:r>
              <a:rPr lang="lt-LT" sz="1600" dirty="0" err="1">
                <a:solidFill>
                  <a:schemeClr val="dk1"/>
                </a:solidFill>
              </a:rPr>
              <a:t>from</a:t>
            </a:r>
            <a:r>
              <a:rPr lang="lt-LT" sz="1600" dirty="0">
                <a:solidFill>
                  <a:schemeClr val="dk1"/>
                </a:solidFill>
              </a:rPr>
              <a:t> </a:t>
            </a:r>
            <a:r>
              <a:rPr lang="lt-LT" sz="1600" dirty="0" err="1">
                <a:solidFill>
                  <a:schemeClr val="dk1"/>
                </a:solidFill>
              </a:rPr>
              <a:t>the</a:t>
            </a:r>
            <a:r>
              <a:rPr lang="lt-LT" sz="1600" dirty="0">
                <a:solidFill>
                  <a:schemeClr val="dk1"/>
                </a:solidFill>
              </a:rPr>
              <a:t> DB, </a:t>
            </a:r>
            <a:r>
              <a:rPr lang="lt-LT" sz="1600" dirty="0" err="1">
                <a:solidFill>
                  <a:schemeClr val="dk1"/>
                </a:solidFill>
              </a:rPr>
              <a:t>as</a:t>
            </a:r>
            <a:r>
              <a:rPr lang="lt-LT" sz="1600" dirty="0">
                <a:solidFill>
                  <a:schemeClr val="dk1"/>
                </a:solidFill>
              </a:rPr>
              <a:t> </a:t>
            </a:r>
            <a:r>
              <a:rPr lang="lt-LT" sz="1600" dirty="0" err="1">
                <a:solidFill>
                  <a:schemeClr val="dk1"/>
                </a:solidFill>
              </a:rPr>
              <a:t>well</a:t>
            </a:r>
            <a:r>
              <a:rPr lang="lt-LT" sz="1600" dirty="0">
                <a:solidFill>
                  <a:schemeClr val="dk1"/>
                </a:solidFill>
              </a:rPr>
              <a:t> </a:t>
            </a:r>
            <a:r>
              <a:rPr lang="lt-LT" sz="1600" dirty="0" err="1">
                <a:solidFill>
                  <a:schemeClr val="dk1"/>
                </a:solidFill>
              </a:rPr>
              <a:t>as</a:t>
            </a:r>
            <a:r>
              <a:rPr lang="lt-LT" sz="1600" dirty="0">
                <a:solidFill>
                  <a:schemeClr val="dk1"/>
                </a:solidFill>
              </a:rPr>
              <a:t> </a:t>
            </a:r>
            <a:r>
              <a:rPr lang="lt-LT" sz="1600" dirty="0" err="1">
                <a:solidFill>
                  <a:schemeClr val="dk1"/>
                </a:solidFill>
              </a:rPr>
              <a:t>modify</a:t>
            </a:r>
            <a:r>
              <a:rPr lang="lt-LT" sz="1600" dirty="0">
                <a:solidFill>
                  <a:schemeClr val="dk1"/>
                </a:solidFill>
              </a:rPr>
              <a:t> it </a:t>
            </a:r>
            <a:r>
              <a:rPr lang="lt-LT" sz="1600" dirty="0" err="1">
                <a:solidFill>
                  <a:schemeClr val="dk1"/>
                </a:solidFill>
              </a:rPr>
              <a:t>in</a:t>
            </a:r>
            <a:r>
              <a:rPr lang="lt-LT" sz="1600" dirty="0">
                <a:solidFill>
                  <a:schemeClr val="dk1"/>
                </a:solidFill>
              </a:rPr>
              <a:t> </a:t>
            </a:r>
            <a:r>
              <a:rPr lang="lt-LT" sz="1600" dirty="0" err="1">
                <a:solidFill>
                  <a:schemeClr val="dk1"/>
                </a:solidFill>
              </a:rPr>
              <a:t>the</a:t>
            </a:r>
            <a:r>
              <a:rPr lang="lt-LT" sz="1600" dirty="0">
                <a:solidFill>
                  <a:schemeClr val="dk1"/>
                </a:solidFill>
              </a:rPr>
              <a:t> </a:t>
            </a:r>
            <a:r>
              <a:rPr lang="lt-LT" sz="1600" dirty="0" err="1">
                <a:solidFill>
                  <a:schemeClr val="dk1"/>
                </a:solidFill>
              </a:rPr>
              <a:t>event</a:t>
            </a:r>
            <a:r>
              <a:rPr lang="lt-LT" sz="1600" dirty="0">
                <a:solidFill>
                  <a:schemeClr val="dk1"/>
                </a:solidFill>
              </a:rPr>
              <a:t> </a:t>
            </a:r>
            <a:r>
              <a:rPr lang="lt-LT" sz="1600" dirty="0" err="1">
                <a:solidFill>
                  <a:schemeClr val="dk1"/>
                </a:solidFill>
              </a:rPr>
              <a:t>of</a:t>
            </a:r>
            <a:r>
              <a:rPr lang="lt-LT" sz="1600" dirty="0">
                <a:solidFill>
                  <a:schemeClr val="dk1"/>
                </a:solidFill>
              </a:rPr>
              <a:t> </a:t>
            </a:r>
            <a:r>
              <a:rPr lang="lt-LT" sz="1600" dirty="0" err="1">
                <a:solidFill>
                  <a:schemeClr val="dk1"/>
                </a:solidFill>
              </a:rPr>
              <a:t>changes</a:t>
            </a:r>
            <a:r>
              <a:rPr lang="lt-LT" sz="1600" dirty="0">
                <a:solidFill>
                  <a:schemeClr val="dk1"/>
                </a:solidFill>
              </a:rPr>
              <a:t> </a:t>
            </a:r>
            <a:r>
              <a:rPr lang="lt-LT" sz="1600" dirty="0" err="1">
                <a:solidFill>
                  <a:schemeClr val="dk1"/>
                </a:solidFill>
              </a:rPr>
              <a:t>in</a:t>
            </a:r>
            <a:r>
              <a:rPr lang="lt-LT" sz="1600" dirty="0">
                <a:solidFill>
                  <a:schemeClr val="dk1"/>
                </a:solidFill>
              </a:rPr>
              <a:t> </a:t>
            </a:r>
            <a:r>
              <a:rPr lang="lt-LT" sz="1600" dirty="0" err="1">
                <a:solidFill>
                  <a:schemeClr val="dk1"/>
                </a:solidFill>
              </a:rPr>
              <a:t>the</a:t>
            </a:r>
            <a:r>
              <a:rPr lang="lt-LT" sz="1600" dirty="0">
                <a:solidFill>
                  <a:schemeClr val="dk1"/>
                </a:solidFill>
              </a:rPr>
              <a:t> </a:t>
            </a:r>
            <a:r>
              <a:rPr lang="lt-LT" sz="1600" dirty="0" err="1">
                <a:solidFill>
                  <a:schemeClr val="dk1"/>
                </a:solidFill>
              </a:rPr>
              <a:t>situation</a:t>
            </a:r>
            <a:r>
              <a:rPr lang="lt-LT" sz="1600" dirty="0">
                <a:solidFill>
                  <a:schemeClr val="dk1"/>
                </a:solidFill>
              </a:rPr>
              <a:t> (</a:t>
            </a:r>
            <a:r>
              <a:rPr lang="lt-LT" sz="1600" dirty="0" err="1">
                <a:solidFill>
                  <a:schemeClr val="dk1"/>
                </a:solidFill>
              </a:rPr>
              <a:t>returned</a:t>
            </a:r>
            <a:r>
              <a:rPr lang="lt-LT" sz="1600" dirty="0">
                <a:solidFill>
                  <a:schemeClr val="dk1"/>
                </a:solidFill>
              </a:rPr>
              <a:t> </a:t>
            </a:r>
            <a:r>
              <a:rPr lang="lt-LT" sz="1600" dirty="0" err="1">
                <a:solidFill>
                  <a:schemeClr val="dk1"/>
                </a:solidFill>
              </a:rPr>
              <a:t>or</a:t>
            </a:r>
            <a:r>
              <a:rPr lang="lt-LT" sz="1600" dirty="0">
                <a:solidFill>
                  <a:schemeClr val="dk1"/>
                </a:solidFill>
              </a:rPr>
              <a:t> </a:t>
            </a:r>
            <a:r>
              <a:rPr lang="lt-LT" sz="1600" dirty="0" err="1">
                <a:solidFill>
                  <a:schemeClr val="dk1"/>
                </a:solidFill>
              </a:rPr>
              <a:t>borrowed</a:t>
            </a:r>
            <a:r>
              <a:rPr lang="lt-LT" sz="1600" dirty="0">
                <a:solidFill>
                  <a:schemeClr val="dk1"/>
                </a:solidFill>
              </a:rPr>
              <a:t> </a:t>
            </a:r>
            <a:r>
              <a:rPr lang="lt-LT" sz="1600" dirty="0" err="1">
                <a:solidFill>
                  <a:schemeClr val="dk1"/>
                </a:solidFill>
              </a:rPr>
              <a:t>books</a:t>
            </a:r>
            <a:r>
              <a:rPr lang="lt-LT" sz="1600" dirty="0">
                <a:solidFill>
                  <a:schemeClr val="dk1"/>
                </a:solidFill>
              </a:rPr>
              <a:t>), </a:t>
            </a:r>
            <a:r>
              <a:rPr lang="lt-LT" sz="1600" dirty="0" err="1">
                <a:solidFill>
                  <a:schemeClr val="dk1"/>
                </a:solidFill>
              </a:rPr>
              <a:t>new</a:t>
            </a:r>
            <a:r>
              <a:rPr lang="lt-LT" sz="1600" dirty="0">
                <a:solidFill>
                  <a:schemeClr val="dk1"/>
                </a:solidFill>
              </a:rPr>
              <a:t> </a:t>
            </a:r>
            <a:r>
              <a:rPr lang="lt-LT" sz="1600" dirty="0" err="1">
                <a:solidFill>
                  <a:schemeClr val="dk1"/>
                </a:solidFill>
              </a:rPr>
              <a:t>readers</a:t>
            </a:r>
            <a:r>
              <a:rPr lang="lt-LT" sz="1600" dirty="0">
                <a:solidFill>
                  <a:schemeClr val="dk1"/>
                </a:solidFill>
              </a:rPr>
              <a:t>, </a:t>
            </a:r>
            <a:r>
              <a:rPr lang="lt-LT" sz="1600" dirty="0" err="1">
                <a:solidFill>
                  <a:schemeClr val="dk1"/>
                </a:solidFill>
              </a:rPr>
              <a:t>new</a:t>
            </a:r>
            <a:r>
              <a:rPr lang="lt-LT" sz="1600" dirty="0">
                <a:solidFill>
                  <a:schemeClr val="dk1"/>
                </a:solidFill>
              </a:rPr>
              <a:t> </a:t>
            </a:r>
            <a:r>
              <a:rPr lang="lt-LT" sz="1600" dirty="0" err="1">
                <a:solidFill>
                  <a:schemeClr val="dk1"/>
                </a:solidFill>
              </a:rPr>
              <a:t>publications</a:t>
            </a:r>
            <a:r>
              <a:rPr lang="lt-LT" sz="1600" dirty="0">
                <a:solidFill>
                  <a:schemeClr val="dk1"/>
                </a:solidFill>
              </a:rPr>
              <a:t>, </a:t>
            </a:r>
            <a:r>
              <a:rPr lang="lt-LT" sz="1600" dirty="0" err="1">
                <a:solidFill>
                  <a:schemeClr val="dk1"/>
                </a:solidFill>
              </a:rPr>
              <a:t>deletion</a:t>
            </a:r>
            <a:r>
              <a:rPr lang="lt-LT" sz="1600" dirty="0">
                <a:solidFill>
                  <a:schemeClr val="dk1"/>
                </a:solidFill>
              </a:rPr>
              <a:t> </a:t>
            </a:r>
            <a:r>
              <a:rPr lang="lt-LT" sz="1600" dirty="0" err="1">
                <a:solidFill>
                  <a:schemeClr val="dk1"/>
                </a:solidFill>
              </a:rPr>
              <a:t>of</a:t>
            </a:r>
            <a:r>
              <a:rPr lang="lt-LT" sz="1600" dirty="0">
                <a:solidFill>
                  <a:schemeClr val="dk1"/>
                </a:solidFill>
              </a:rPr>
              <a:t> </a:t>
            </a:r>
            <a:r>
              <a:rPr lang="lt-LT" sz="1600" dirty="0" err="1">
                <a:solidFill>
                  <a:schemeClr val="dk1"/>
                </a:solidFill>
              </a:rPr>
              <a:t>records</a:t>
            </a:r>
            <a:r>
              <a:rPr lang="lt-LT" sz="1600" dirty="0">
                <a:solidFill>
                  <a:schemeClr val="dk1"/>
                </a:solidFill>
              </a:rPr>
              <a:t> </a:t>
            </a:r>
            <a:r>
              <a:rPr lang="lt-LT" sz="1600" dirty="0" err="1">
                <a:solidFill>
                  <a:schemeClr val="dk1"/>
                </a:solidFill>
              </a:rPr>
              <a:t>of</a:t>
            </a:r>
            <a:r>
              <a:rPr lang="lt-LT" sz="1600" dirty="0">
                <a:solidFill>
                  <a:schemeClr val="dk1"/>
                </a:solidFill>
              </a:rPr>
              <a:t> </a:t>
            </a:r>
            <a:r>
              <a:rPr lang="lt-LT" sz="1600" dirty="0" err="1">
                <a:solidFill>
                  <a:schemeClr val="dk1"/>
                </a:solidFill>
              </a:rPr>
              <a:t>withdrawn</a:t>
            </a:r>
            <a:r>
              <a:rPr lang="lt-LT" sz="1600" dirty="0">
                <a:solidFill>
                  <a:schemeClr val="dk1"/>
                </a:solidFill>
              </a:rPr>
              <a:t> </a:t>
            </a:r>
            <a:r>
              <a:rPr lang="lt-LT" sz="1600" dirty="0" err="1">
                <a:solidFill>
                  <a:schemeClr val="dk1"/>
                </a:solidFill>
              </a:rPr>
              <a:t>books</a:t>
            </a:r>
            <a:r>
              <a:rPr lang="lt-LT" sz="1600" dirty="0">
                <a:solidFill>
                  <a:schemeClr val="dk1"/>
                </a:solidFill>
              </a:rPr>
              <a:t>, </a:t>
            </a:r>
            <a:r>
              <a:rPr lang="lt-LT" sz="1600" dirty="0" err="1">
                <a:solidFill>
                  <a:schemeClr val="dk1"/>
                </a:solidFill>
              </a:rPr>
              <a:t>etc</a:t>
            </a:r>
            <a:r>
              <a:rPr lang="lt-LT" sz="1600" dirty="0">
                <a:solidFill>
                  <a:schemeClr val="dk1"/>
                </a:solidFill>
              </a:rPr>
              <a:t>;</a:t>
            </a:r>
            <a:endParaRPr sz="1600" dirty="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g12045c106a6_0_232"/>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DB design</a:t>
            </a:r>
            <a:endParaRPr/>
          </a:p>
        </p:txBody>
      </p:sp>
      <p:sp>
        <p:nvSpPr>
          <p:cNvPr id="312" name="Google Shape;312;g12045c106a6_0_232"/>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sp>
        <p:nvSpPr>
          <p:cNvPr id="313" name="Google Shape;313;g12045c106a6_0_232"/>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solidFill>
                  <a:schemeClr val="dk1"/>
                </a:solidFill>
              </a:rPr>
              <a:t>The granularity of the description of the purpose of the DB depends on the situation:</a:t>
            </a:r>
            <a:endParaRPr sz="160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lt-LT" sz="1600">
                <a:solidFill>
                  <a:schemeClr val="dk1"/>
                </a:solidFill>
              </a:rPr>
              <a:t>A few sentences describing the key points;</a:t>
            </a:r>
            <a:endParaRPr sz="160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lt-LT" sz="1600">
                <a:solidFill>
                  <a:schemeClr val="dk1"/>
                </a:solidFill>
              </a:rPr>
              <a:t>A formal document with detailed descriptions of each use;</a:t>
            </a:r>
            <a:endParaRPr sz="16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g12045c106a6_0_239"/>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DB design</a:t>
            </a:r>
            <a:endParaRPr/>
          </a:p>
        </p:txBody>
      </p:sp>
      <p:sp>
        <p:nvSpPr>
          <p:cNvPr id="319" name="Google Shape;319;g12045c106a6_0_239"/>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sp>
        <p:nvSpPr>
          <p:cNvPr id="320" name="Google Shape;320;g12045c106a6_0_239"/>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457200" lvl="0" indent="-330200" algn="l" rtl="0">
              <a:lnSpc>
                <a:spcPct val="150000"/>
              </a:lnSpc>
              <a:spcBef>
                <a:spcPts val="0"/>
              </a:spcBef>
              <a:spcAft>
                <a:spcPts val="0"/>
              </a:spcAft>
              <a:buClr>
                <a:schemeClr val="dk1"/>
              </a:buClr>
              <a:buSzPts val="1600"/>
              <a:buAutoNum type="arabicPeriod"/>
            </a:pPr>
            <a:r>
              <a:rPr lang="lt-LT" sz="1600" dirty="0" err="1">
                <a:solidFill>
                  <a:schemeClr val="dk1"/>
                </a:solidFill>
              </a:rPr>
              <a:t>Which</a:t>
            </a:r>
            <a:r>
              <a:rPr lang="lt-LT" sz="1600" dirty="0">
                <a:solidFill>
                  <a:schemeClr val="dk1"/>
                </a:solidFill>
              </a:rPr>
              <a:t> data </a:t>
            </a:r>
            <a:r>
              <a:rPr lang="lt-LT" sz="1600" dirty="0" err="1">
                <a:solidFill>
                  <a:schemeClr val="dk1"/>
                </a:solidFill>
              </a:rPr>
              <a:t>will</a:t>
            </a:r>
            <a:r>
              <a:rPr lang="lt-LT" sz="1600" dirty="0">
                <a:solidFill>
                  <a:schemeClr val="dk1"/>
                </a:solidFill>
              </a:rPr>
              <a:t> be </a:t>
            </a:r>
            <a:r>
              <a:rPr lang="lt-LT" sz="1600" dirty="0" err="1">
                <a:solidFill>
                  <a:schemeClr val="dk1"/>
                </a:solidFill>
              </a:rPr>
              <a:t>stored</a:t>
            </a:r>
            <a:r>
              <a:rPr lang="lt-LT" sz="1600" dirty="0">
                <a:solidFill>
                  <a:schemeClr val="dk1"/>
                </a:solidFill>
              </a:rPr>
              <a:t>?</a:t>
            </a:r>
            <a:endParaRPr sz="1600" dirty="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lt-LT" sz="1600" dirty="0" err="1">
                <a:solidFill>
                  <a:schemeClr val="dk1"/>
                </a:solidFill>
              </a:rPr>
              <a:t>The</a:t>
            </a:r>
            <a:r>
              <a:rPr lang="lt-LT" sz="1600" dirty="0">
                <a:solidFill>
                  <a:schemeClr val="dk1"/>
                </a:solidFill>
              </a:rPr>
              <a:t> </a:t>
            </a:r>
            <a:r>
              <a:rPr lang="lt-LT" sz="1600" dirty="0" err="1">
                <a:solidFill>
                  <a:schemeClr val="dk1"/>
                </a:solidFill>
              </a:rPr>
              <a:t>aim</a:t>
            </a:r>
            <a:r>
              <a:rPr lang="lt-LT" sz="1600" dirty="0">
                <a:solidFill>
                  <a:schemeClr val="dk1"/>
                </a:solidFill>
              </a:rPr>
              <a:t> </a:t>
            </a:r>
            <a:r>
              <a:rPr lang="lt-LT" sz="1600" dirty="0" err="1">
                <a:solidFill>
                  <a:schemeClr val="dk1"/>
                </a:solidFill>
              </a:rPr>
              <a:t>is</a:t>
            </a:r>
            <a:r>
              <a:rPr lang="lt-LT" sz="1600" dirty="0">
                <a:solidFill>
                  <a:schemeClr val="dk1"/>
                </a:solidFill>
              </a:rPr>
              <a:t> to </a:t>
            </a:r>
            <a:r>
              <a:rPr lang="lt-LT" sz="1600" dirty="0" err="1">
                <a:solidFill>
                  <a:schemeClr val="dk1"/>
                </a:solidFill>
              </a:rPr>
              <a:t>have</a:t>
            </a:r>
            <a:r>
              <a:rPr lang="lt-LT" sz="1600" dirty="0">
                <a:solidFill>
                  <a:schemeClr val="dk1"/>
                </a:solidFill>
              </a:rPr>
              <a:t> </a:t>
            </a:r>
            <a:r>
              <a:rPr lang="lt-LT" sz="1600" dirty="0" err="1">
                <a:solidFill>
                  <a:schemeClr val="dk1"/>
                </a:solidFill>
              </a:rPr>
              <a:t>all</a:t>
            </a:r>
            <a:r>
              <a:rPr lang="lt-LT" sz="1600" dirty="0">
                <a:solidFill>
                  <a:schemeClr val="dk1"/>
                </a:solidFill>
              </a:rPr>
              <a:t> </a:t>
            </a:r>
            <a:r>
              <a:rPr lang="lt-LT" sz="1600" dirty="0" err="1">
                <a:solidFill>
                  <a:schemeClr val="dk1"/>
                </a:solidFill>
              </a:rPr>
              <a:t>the</a:t>
            </a:r>
            <a:r>
              <a:rPr lang="lt-LT" sz="1600" dirty="0">
                <a:solidFill>
                  <a:schemeClr val="dk1"/>
                </a:solidFill>
              </a:rPr>
              <a:t> </a:t>
            </a:r>
            <a:r>
              <a:rPr lang="lt-LT" sz="1600" dirty="0" err="1">
                <a:solidFill>
                  <a:schemeClr val="dk1"/>
                </a:solidFill>
              </a:rPr>
              <a:t>information</a:t>
            </a:r>
            <a:r>
              <a:rPr lang="lt-LT" sz="1600" dirty="0">
                <a:solidFill>
                  <a:schemeClr val="dk1"/>
                </a:solidFill>
              </a:rPr>
              <a:t> </a:t>
            </a:r>
            <a:r>
              <a:rPr lang="lt-LT" sz="1600" dirty="0" err="1">
                <a:solidFill>
                  <a:schemeClr val="dk1"/>
                </a:solidFill>
              </a:rPr>
              <a:t>about</a:t>
            </a:r>
            <a:r>
              <a:rPr lang="lt-LT" sz="1600" dirty="0">
                <a:solidFill>
                  <a:schemeClr val="dk1"/>
                </a:solidFill>
              </a:rPr>
              <a:t> </a:t>
            </a:r>
            <a:r>
              <a:rPr lang="lt-LT" sz="1600" dirty="0" err="1">
                <a:solidFill>
                  <a:schemeClr val="dk1"/>
                </a:solidFill>
              </a:rPr>
              <a:t>an</a:t>
            </a:r>
            <a:r>
              <a:rPr lang="lt-LT" sz="1600" dirty="0">
                <a:solidFill>
                  <a:schemeClr val="dk1"/>
                </a:solidFill>
              </a:rPr>
              <a:t> </a:t>
            </a:r>
            <a:r>
              <a:rPr lang="lt-LT" sz="1600" dirty="0" err="1">
                <a:solidFill>
                  <a:schemeClr val="dk1"/>
                </a:solidFill>
              </a:rPr>
              <a:t>object</a:t>
            </a:r>
            <a:r>
              <a:rPr lang="lt-LT" sz="1600" dirty="0">
                <a:solidFill>
                  <a:schemeClr val="dk1"/>
                </a:solidFill>
              </a:rPr>
              <a:t> </a:t>
            </a:r>
            <a:r>
              <a:rPr lang="lt-LT" sz="1600" dirty="0" err="1">
                <a:solidFill>
                  <a:schemeClr val="dk1"/>
                </a:solidFill>
              </a:rPr>
              <a:t>in</a:t>
            </a:r>
            <a:r>
              <a:rPr lang="lt-LT" sz="1600" dirty="0">
                <a:solidFill>
                  <a:schemeClr val="dk1"/>
                </a:solidFill>
              </a:rPr>
              <a:t> </a:t>
            </a:r>
            <a:r>
              <a:rPr lang="lt-LT" sz="1600" dirty="0" err="1">
                <a:solidFill>
                  <a:schemeClr val="dk1"/>
                </a:solidFill>
              </a:rPr>
              <a:t>the</a:t>
            </a:r>
            <a:r>
              <a:rPr lang="lt-LT" sz="1600" dirty="0">
                <a:solidFill>
                  <a:schemeClr val="dk1"/>
                </a:solidFill>
              </a:rPr>
              <a:t> </a:t>
            </a:r>
            <a:r>
              <a:rPr lang="lt-LT" sz="1600" dirty="0" err="1">
                <a:solidFill>
                  <a:schemeClr val="dk1"/>
                </a:solidFill>
              </a:rPr>
              <a:t>same</a:t>
            </a:r>
            <a:r>
              <a:rPr lang="lt-LT" sz="1600" dirty="0">
                <a:solidFill>
                  <a:schemeClr val="dk1"/>
                </a:solidFill>
              </a:rPr>
              <a:t> </a:t>
            </a:r>
            <a:r>
              <a:rPr lang="lt-LT" sz="1600" dirty="0" err="1">
                <a:solidFill>
                  <a:schemeClr val="dk1"/>
                </a:solidFill>
              </a:rPr>
              <a:t>table</a:t>
            </a:r>
            <a:r>
              <a:rPr lang="lt-LT" sz="1600" dirty="0">
                <a:solidFill>
                  <a:schemeClr val="dk1"/>
                </a:solidFill>
              </a:rPr>
              <a:t>, </a:t>
            </a:r>
            <a:r>
              <a:rPr lang="lt-LT" sz="1600" dirty="0" err="1">
                <a:solidFill>
                  <a:schemeClr val="dk1"/>
                </a:solidFill>
              </a:rPr>
              <a:t>with</a:t>
            </a:r>
            <a:r>
              <a:rPr lang="lt-LT" sz="1600" dirty="0">
                <a:solidFill>
                  <a:schemeClr val="dk1"/>
                </a:solidFill>
              </a:rPr>
              <a:t> </a:t>
            </a:r>
            <a:r>
              <a:rPr lang="lt-LT" sz="1600" dirty="0" err="1">
                <a:solidFill>
                  <a:schemeClr val="dk1"/>
                </a:solidFill>
              </a:rPr>
              <a:t>each</a:t>
            </a:r>
            <a:r>
              <a:rPr lang="lt-LT" sz="1600" dirty="0">
                <a:solidFill>
                  <a:schemeClr val="dk1"/>
                </a:solidFill>
              </a:rPr>
              <a:t> </a:t>
            </a:r>
            <a:r>
              <a:rPr lang="lt-LT" sz="1600" dirty="0" err="1">
                <a:solidFill>
                  <a:schemeClr val="dk1"/>
                </a:solidFill>
              </a:rPr>
              <a:t>table</a:t>
            </a:r>
            <a:r>
              <a:rPr lang="lt-LT" sz="1600" dirty="0">
                <a:solidFill>
                  <a:schemeClr val="dk1"/>
                </a:solidFill>
              </a:rPr>
              <a:t> </a:t>
            </a:r>
            <a:r>
              <a:rPr lang="lt-LT" sz="1600" dirty="0" err="1">
                <a:solidFill>
                  <a:schemeClr val="dk1"/>
                </a:solidFill>
              </a:rPr>
              <a:t>dedicated</a:t>
            </a:r>
            <a:r>
              <a:rPr lang="lt-LT" sz="1600" dirty="0">
                <a:solidFill>
                  <a:schemeClr val="dk1"/>
                </a:solidFill>
              </a:rPr>
              <a:t> to </a:t>
            </a:r>
            <a:r>
              <a:rPr lang="lt-LT" sz="1600" dirty="0" err="1">
                <a:solidFill>
                  <a:schemeClr val="dk1"/>
                </a:solidFill>
              </a:rPr>
              <a:t>one</a:t>
            </a:r>
            <a:r>
              <a:rPr lang="lt-LT" sz="1600" dirty="0">
                <a:solidFill>
                  <a:schemeClr val="dk1"/>
                </a:solidFill>
              </a:rPr>
              <a:t> </a:t>
            </a:r>
            <a:r>
              <a:rPr lang="lt-LT" sz="1600" dirty="0" err="1">
                <a:solidFill>
                  <a:schemeClr val="dk1"/>
                </a:solidFill>
              </a:rPr>
              <a:t>object</a:t>
            </a:r>
            <a:r>
              <a:rPr lang="lt-LT" sz="1600" dirty="0">
                <a:solidFill>
                  <a:schemeClr val="dk1"/>
                </a:solidFill>
              </a:rPr>
              <a:t> </a:t>
            </a:r>
            <a:r>
              <a:rPr lang="lt-LT" sz="1600" dirty="0" err="1">
                <a:solidFill>
                  <a:schemeClr val="dk1"/>
                </a:solidFill>
              </a:rPr>
              <a:t>only</a:t>
            </a:r>
            <a:r>
              <a:rPr lang="lt-LT" sz="1600" dirty="0">
                <a:solidFill>
                  <a:schemeClr val="dk1"/>
                </a:solidFill>
              </a:rPr>
              <a:t> - </a:t>
            </a:r>
            <a:r>
              <a:rPr lang="lt-LT" sz="1600" dirty="0" err="1">
                <a:solidFill>
                  <a:schemeClr val="dk1"/>
                </a:solidFill>
              </a:rPr>
              <a:t>this</a:t>
            </a:r>
            <a:r>
              <a:rPr lang="lt-LT" sz="1600" dirty="0">
                <a:solidFill>
                  <a:schemeClr val="dk1"/>
                </a:solidFill>
              </a:rPr>
              <a:t> </a:t>
            </a:r>
            <a:r>
              <a:rPr lang="lt-LT" sz="1600" dirty="0" err="1">
                <a:solidFill>
                  <a:schemeClr val="dk1"/>
                </a:solidFill>
              </a:rPr>
              <a:t>is</a:t>
            </a:r>
            <a:r>
              <a:rPr lang="lt-LT" sz="1600" dirty="0">
                <a:solidFill>
                  <a:schemeClr val="dk1"/>
                </a:solidFill>
              </a:rPr>
              <a:t> </a:t>
            </a:r>
            <a:r>
              <a:rPr lang="lt-LT" sz="1600" dirty="0" err="1">
                <a:solidFill>
                  <a:schemeClr val="dk1"/>
                </a:solidFill>
              </a:rPr>
              <a:t>not</a:t>
            </a:r>
            <a:r>
              <a:rPr lang="lt-LT" sz="1600" dirty="0">
                <a:solidFill>
                  <a:schemeClr val="dk1"/>
                </a:solidFill>
              </a:rPr>
              <a:t> </a:t>
            </a:r>
            <a:r>
              <a:rPr lang="lt-LT" sz="1600" dirty="0" err="1">
                <a:solidFill>
                  <a:schemeClr val="dk1"/>
                </a:solidFill>
              </a:rPr>
              <a:t>always</a:t>
            </a:r>
            <a:r>
              <a:rPr lang="lt-LT" sz="1600" dirty="0">
                <a:solidFill>
                  <a:schemeClr val="dk1"/>
                </a:solidFill>
              </a:rPr>
              <a:t> </a:t>
            </a:r>
            <a:r>
              <a:rPr lang="lt-LT" sz="1600" dirty="0" err="1">
                <a:solidFill>
                  <a:schemeClr val="dk1"/>
                </a:solidFill>
              </a:rPr>
              <a:t>successful</a:t>
            </a:r>
            <a:endParaRPr sz="1600" dirty="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en-US" sz="1600" dirty="0">
                <a:solidFill>
                  <a:schemeClr val="dk1"/>
                </a:solidFill>
              </a:rPr>
              <a:t>Which data will be collected?</a:t>
            </a:r>
          </a:p>
          <a:p>
            <a:pPr marL="0" lvl="0" indent="0" algn="l" rtl="0">
              <a:lnSpc>
                <a:spcPct val="150000"/>
              </a:lnSpc>
              <a:spcBef>
                <a:spcPts val="0"/>
              </a:spcBef>
              <a:spcAft>
                <a:spcPts val="0"/>
              </a:spcAft>
              <a:buClr>
                <a:schemeClr val="dk1"/>
              </a:buClr>
              <a:buSzPts val="1100"/>
              <a:buFont typeface="Arial"/>
              <a:buNone/>
            </a:pPr>
            <a:endParaRPr sz="1600" dirty="0">
              <a:solidFill>
                <a:schemeClr val="dk1"/>
              </a:solidFill>
            </a:endParaRPr>
          </a:p>
          <a:p>
            <a:pPr marL="0" lvl="0" indent="0" algn="l" rtl="0">
              <a:lnSpc>
                <a:spcPct val="150000"/>
              </a:lnSpc>
              <a:spcBef>
                <a:spcPts val="0"/>
              </a:spcBef>
              <a:spcAft>
                <a:spcPts val="0"/>
              </a:spcAft>
              <a:buNone/>
            </a:pPr>
            <a:endParaRPr sz="1600" dirty="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g12045c106a6_0_246"/>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dirty="0"/>
              <a:t>DB </a:t>
            </a:r>
            <a:r>
              <a:rPr lang="lt-LT" sz="3200" dirty="0" err="1"/>
              <a:t>design</a:t>
            </a:r>
            <a:endParaRPr dirty="0"/>
          </a:p>
        </p:txBody>
      </p:sp>
      <p:sp>
        <p:nvSpPr>
          <p:cNvPr id="326" name="Google Shape;326;g12045c106a6_0_246"/>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sp>
        <p:nvSpPr>
          <p:cNvPr id="327" name="Google Shape;327;g12045c106a6_0_246"/>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457200" lvl="0" indent="-330200" algn="l" rtl="0">
              <a:lnSpc>
                <a:spcPct val="150000"/>
              </a:lnSpc>
              <a:spcBef>
                <a:spcPts val="0"/>
              </a:spcBef>
              <a:spcAft>
                <a:spcPts val="0"/>
              </a:spcAft>
              <a:buClr>
                <a:schemeClr val="dk1"/>
              </a:buClr>
              <a:buSzPts val="1600"/>
              <a:buAutoNum type="arabicPeriod"/>
            </a:pPr>
            <a:r>
              <a:rPr lang="lt-LT" sz="1600" dirty="0" err="1">
                <a:solidFill>
                  <a:schemeClr val="dk1"/>
                </a:solidFill>
              </a:rPr>
              <a:t>The</a:t>
            </a:r>
            <a:r>
              <a:rPr lang="lt-LT" sz="1600" dirty="0">
                <a:solidFill>
                  <a:schemeClr val="dk1"/>
                </a:solidFill>
              </a:rPr>
              <a:t> </a:t>
            </a:r>
            <a:r>
              <a:rPr lang="lt-LT" sz="1600" dirty="0" err="1">
                <a:solidFill>
                  <a:schemeClr val="dk1"/>
                </a:solidFill>
              </a:rPr>
              <a:t>library's</a:t>
            </a:r>
            <a:r>
              <a:rPr lang="lt-LT" sz="1600" dirty="0">
                <a:solidFill>
                  <a:schemeClr val="dk1"/>
                </a:solidFill>
              </a:rPr>
              <a:t> DB </a:t>
            </a:r>
            <a:r>
              <a:rPr lang="lt-LT" sz="1600" dirty="0" err="1">
                <a:solidFill>
                  <a:schemeClr val="dk1"/>
                </a:solidFill>
              </a:rPr>
              <a:t>will</a:t>
            </a:r>
            <a:r>
              <a:rPr lang="lt-LT" sz="1600" dirty="0">
                <a:solidFill>
                  <a:schemeClr val="dk1"/>
                </a:solidFill>
              </a:rPr>
              <a:t> </a:t>
            </a:r>
            <a:r>
              <a:rPr lang="lt-LT" sz="1600" dirty="0" err="1">
                <a:solidFill>
                  <a:schemeClr val="dk1"/>
                </a:solidFill>
              </a:rPr>
              <a:t>hold</a:t>
            </a:r>
            <a:r>
              <a:rPr lang="lt-LT" sz="1600" dirty="0">
                <a:solidFill>
                  <a:schemeClr val="dk1"/>
                </a:solidFill>
              </a:rPr>
              <a:t> </a:t>
            </a:r>
            <a:r>
              <a:rPr lang="lt-LT" sz="1600" dirty="0" err="1">
                <a:solidFill>
                  <a:schemeClr val="dk1"/>
                </a:solidFill>
              </a:rPr>
              <a:t>information</a:t>
            </a:r>
            <a:r>
              <a:rPr lang="lt-LT" sz="1600" dirty="0">
                <a:solidFill>
                  <a:schemeClr val="dk1"/>
                </a:solidFill>
              </a:rPr>
              <a:t> </a:t>
            </a:r>
            <a:r>
              <a:rPr lang="lt-LT" sz="1600" dirty="0" err="1">
                <a:solidFill>
                  <a:schemeClr val="dk1"/>
                </a:solidFill>
              </a:rPr>
              <a:t>on</a:t>
            </a:r>
            <a:r>
              <a:rPr lang="lt-LT" sz="1600" dirty="0">
                <a:solidFill>
                  <a:schemeClr val="dk1"/>
                </a:solidFill>
              </a:rPr>
              <a:t> </a:t>
            </a:r>
            <a:r>
              <a:rPr lang="lt-LT" sz="1600" dirty="0" err="1">
                <a:solidFill>
                  <a:schemeClr val="dk1"/>
                </a:solidFill>
              </a:rPr>
              <a:t>readers</a:t>
            </a:r>
            <a:r>
              <a:rPr lang="lt-LT" sz="1600" dirty="0">
                <a:solidFill>
                  <a:schemeClr val="dk1"/>
                </a:solidFill>
              </a:rPr>
              <a:t>, </a:t>
            </a:r>
            <a:r>
              <a:rPr lang="lt-LT" sz="1600" dirty="0" err="1">
                <a:solidFill>
                  <a:schemeClr val="dk1"/>
                </a:solidFill>
              </a:rPr>
              <a:t>authors</a:t>
            </a:r>
            <a:r>
              <a:rPr lang="lt-LT" sz="1600" dirty="0">
                <a:solidFill>
                  <a:schemeClr val="dk1"/>
                </a:solidFill>
              </a:rPr>
              <a:t>, </a:t>
            </a:r>
            <a:r>
              <a:rPr lang="lt-LT" sz="1600" dirty="0" err="1">
                <a:solidFill>
                  <a:schemeClr val="dk1"/>
                </a:solidFill>
              </a:rPr>
              <a:t>books</a:t>
            </a:r>
            <a:r>
              <a:rPr lang="lt-LT" sz="1600" dirty="0">
                <a:solidFill>
                  <a:schemeClr val="dk1"/>
                </a:solidFill>
              </a:rPr>
              <a:t> </a:t>
            </a:r>
            <a:r>
              <a:rPr lang="lt-LT" sz="1600" dirty="0" err="1">
                <a:solidFill>
                  <a:schemeClr val="dk1"/>
                </a:solidFill>
              </a:rPr>
              <a:t>and</a:t>
            </a:r>
            <a:r>
              <a:rPr lang="lt-LT" sz="1600" dirty="0">
                <a:solidFill>
                  <a:schemeClr val="dk1"/>
                </a:solidFill>
              </a:rPr>
              <a:t> </a:t>
            </a:r>
            <a:r>
              <a:rPr lang="lt-LT" sz="1600" dirty="0" err="1">
                <a:solidFill>
                  <a:schemeClr val="dk1"/>
                </a:solidFill>
              </a:rPr>
              <a:t>who</a:t>
            </a:r>
            <a:r>
              <a:rPr lang="lt-LT" sz="1600" dirty="0">
                <a:solidFill>
                  <a:schemeClr val="dk1"/>
                </a:solidFill>
              </a:rPr>
              <a:t> </a:t>
            </a:r>
            <a:r>
              <a:rPr lang="lt-LT" sz="1600" dirty="0" err="1">
                <a:solidFill>
                  <a:schemeClr val="dk1"/>
                </a:solidFill>
              </a:rPr>
              <a:t>has</a:t>
            </a:r>
            <a:r>
              <a:rPr lang="lt-LT" sz="1600" dirty="0">
                <a:solidFill>
                  <a:schemeClr val="dk1"/>
                </a:solidFill>
              </a:rPr>
              <a:t> </a:t>
            </a:r>
            <a:r>
              <a:rPr lang="lt-LT" sz="1600" dirty="0" err="1">
                <a:solidFill>
                  <a:schemeClr val="dk1"/>
                </a:solidFill>
              </a:rPr>
              <a:t>borrowed</a:t>
            </a:r>
            <a:r>
              <a:rPr lang="lt-LT" sz="1600" dirty="0">
                <a:solidFill>
                  <a:schemeClr val="dk1"/>
                </a:solidFill>
              </a:rPr>
              <a:t> </a:t>
            </a:r>
            <a:r>
              <a:rPr lang="lt-LT" sz="1600" dirty="0" err="1">
                <a:solidFill>
                  <a:schemeClr val="dk1"/>
                </a:solidFill>
              </a:rPr>
              <a:t>which</a:t>
            </a:r>
            <a:r>
              <a:rPr lang="lt-LT" sz="1600" dirty="0">
                <a:solidFill>
                  <a:schemeClr val="dk1"/>
                </a:solidFill>
              </a:rPr>
              <a:t> </a:t>
            </a:r>
            <a:r>
              <a:rPr lang="lt-LT" sz="1600" dirty="0" err="1">
                <a:solidFill>
                  <a:schemeClr val="dk1"/>
                </a:solidFill>
              </a:rPr>
              <a:t>book</a:t>
            </a:r>
            <a:endParaRPr sz="1600" dirty="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lt-LT" sz="1600" dirty="0">
                <a:solidFill>
                  <a:schemeClr val="dk1"/>
                </a:solidFill>
              </a:rPr>
              <a:t>4 </a:t>
            </a:r>
            <a:r>
              <a:rPr lang="lt-LT" sz="1600" dirty="0" err="1">
                <a:solidFill>
                  <a:schemeClr val="dk1"/>
                </a:solidFill>
              </a:rPr>
              <a:t>Tables</a:t>
            </a:r>
            <a:r>
              <a:rPr lang="lt-LT" sz="1600" dirty="0">
                <a:solidFill>
                  <a:schemeClr val="dk1"/>
                </a:solidFill>
              </a:rPr>
              <a:t>:</a:t>
            </a:r>
            <a:endParaRPr sz="1600" dirty="0">
              <a:solidFill>
                <a:schemeClr val="dk1"/>
              </a:solidFill>
            </a:endParaRPr>
          </a:p>
          <a:p>
            <a:pPr marL="914400" lvl="1" indent="-330200" algn="l" rtl="0">
              <a:lnSpc>
                <a:spcPct val="150000"/>
              </a:lnSpc>
              <a:spcBef>
                <a:spcPts val="0"/>
              </a:spcBef>
              <a:spcAft>
                <a:spcPts val="0"/>
              </a:spcAft>
              <a:buClr>
                <a:schemeClr val="dk1"/>
              </a:buClr>
              <a:buSzPts val="1600"/>
              <a:buAutoNum type="alphaLcPeriod"/>
            </a:pPr>
            <a:r>
              <a:rPr lang="lt-LT" sz="1600" dirty="0" err="1">
                <a:solidFill>
                  <a:schemeClr val="dk1"/>
                </a:solidFill>
              </a:rPr>
              <a:t>Readers</a:t>
            </a:r>
            <a:endParaRPr sz="1600" dirty="0">
              <a:solidFill>
                <a:schemeClr val="dk1"/>
              </a:solidFill>
            </a:endParaRPr>
          </a:p>
          <a:p>
            <a:pPr marL="914400" lvl="1" indent="-330200" algn="l" rtl="0">
              <a:lnSpc>
                <a:spcPct val="150000"/>
              </a:lnSpc>
              <a:spcBef>
                <a:spcPts val="0"/>
              </a:spcBef>
              <a:spcAft>
                <a:spcPts val="0"/>
              </a:spcAft>
              <a:buClr>
                <a:schemeClr val="dk1"/>
              </a:buClr>
              <a:buSzPts val="1600"/>
              <a:buAutoNum type="alphaLcPeriod"/>
            </a:pPr>
            <a:r>
              <a:rPr lang="lt-LT" sz="1600" dirty="0" err="1">
                <a:solidFill>
                  <a:schemeClr val="dk1"/>
                </a:solidFill>
              </a:rPr>
              <a:t>Authors</a:t>
            </a:r>
            <a:endParaRPr sz="1600" dirty="0">
              <a:solidFill>
                <a:schemeClr val="dk1"/>
              </a:solidFill>
            </a:endParaRPr>
          </a:p>
          <a:p>
            <a:pPr marL="914400" lvl="1" indent="-330200" algn="l" rtl="0">
              <a:lnSpc>
                <a:spcPct val="150000"/>
              </a:lnSpc>
              <a:spcBef>
                <a:spcPts val="0"/>
              </a:spcBef>
              <a:spcAft>
                <a:spcPts val="0"/>
              </a:spcAft>
              <a:buClr>
                <a:schemeClr val="dk1"/>
              </a:buClr>
              <a:buSzPts val="1600"/>
              <a:buAutoNum type="alphaLcPeriod"/>
            </a:pPr>
            <a:r>
              <a:rPr lang="lt-LT" sz="1600" dirty="0" err="1">
                <a:solidFill>
                  <a:schemeClr val="dk1"/>
                </a:solidFill>
              </a:rPr>
              <a:t>Books</a:t>
            </a:r>
            <a:endParaRPr sz="1600" dirty="0">
              <a:solidFill>
                <a:schemeClr val="dk1"/>
              </a:solidFill>
            </a:endParaRPr>
          </a:p>
          <a:p>
            <a:pPr marL="914400" lvl="1" indent="-330200" algn="l" rtl="0">
              <a:lnSpc>
                <a:spcPct val="150000"/>
              </a:lnSpc>
              <a:spcBef>
                <a:spcPts val="0"/>
              </a:spcBef>
              <a:spcAft>
                <a:spcPts val="0"/>
              </a:spcAft>
              <a:buClr>
                <a:schemeClr val="dk1"/>
              </a:buClr>
              <a:buSzPts val="1600"/>
              <a:buAutoNum type="alphaLcPeriod"/>
            </a:pPr>
            <a:r>
              <a:rPr lang="lt-LT" sz="1600" dirty="0" err="1">
                <a:solidFill>
                  <a:schemeClr val="dk1"/>
                </a:solidFill>
              </a:rPr>
              <a:t>Lease</a:t>
            </a:r>
            <a:r>
              <a:rPr lang="lt-LT" sz="1600" dirty="0">
                <a:solidFill>
                  <a:schemeClr val="dk1"/>
                </a:solidFill>
              </a:rPr>
              <a:t> </a:t>
            </a:r>
            <a:r>
              <a:rPr lang="lt-LT" sz="1600" dirty="0" err="1">
                <a:solidFill>
                  <a:schemeClr val="dk1"/>
                </a:solidFill>
              </a:rPr>
              <a:t>agreements</a:t>
            </a:r>
            <a:endParaRPr sz="1600"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12045c106a6_0_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Character data types</a:t>
            </a:r>
            <a:endParaRPr/>
          </a:p>
        </p:txBody>
      </p:sp>
      <p:sp>
        <p:nvSpPr>
          <p:cNvPr id="144" name="Google Shape;144;g12045c106a6_0_3"/>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sp>
        <p:nvSpPr>
          <p:cNvPr id="145" name="Google Shape;145;g12045c106a6_0_3"/>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a:t>The character string has a character count attribute (n) which indicates the length of the character string.</a:t>
            </a:r>
            <a:endParaRPr sz="1600"/>
          </a:p>
          <a:p>
            <a:pPr marL="0" lvl="0" indent="0" algn="l" rtl="0">
              <a:lnSpc>
                <a:spcPct val="150000"/>
              </a:lnSpc>
              <a:spcBef>
                <a:spcPts val="0"/>
              </a:spcBef>
              <a:spcAft>
                <a:spcPts val="0"/>
              </a:spcAft>
              <a:buSzPts val="1100"/>
              <a:buFont typeface="Arial"/>
              <a:buNone/>
            </a:pPr>
            <a:r>
              <a:rPr lang="lt-LT" sz="1600"/>
              <a:t>Fixed-length character strings:</a:t>
            </a:r>
            <a:endParaRPr sz="1600"/>
          </a:p>
          <a:p>
            <a:pPr marL="0" lvl="0" indent="0" algn="l" rtl="0">
              <a:lnSpc>
                <a:spcPct val="150000"/>
              </a:lnSpc>
              <a:spcBef>
                <a:spcPts val="0"/>
              </a:spcBef>
              <a:spcAft>
                <a:spcPts val="0"/>
              </a:spcAft>
              <a:buSzPts val="1100"/>
              <a:buFont typeface="Arial"/>
              <a:buNone/>
            </a:pPr>
            <a:r>
              <a:rPr lang="lt-LT" sz="1600"/>
              <a:t>CHAR(n) - up to 254B </a:t>
            </a:r>
            <a:endParaRPr sz="1600"/>
          </a:p>
          <a:p>
            <a:pPr marL="0" lvl="0" indent="0" algn="l" rtl="0">
              <a:lnSpc>
                <a:spcPct val="150000"/>
              </a:lnSpc>
              <a:spcBef>
                <a:spcPts val="0"/>
              </a:spcBef>
              <a:spcAft>
                <a:spcPts val="0"/>
              </a:spcAft>
              <a:buSzPts val="1100"/>
              <a:buFont typeface="Arial"/>
              <a:buNone/>
            </a:pPr>
            <a:r>
              <a:rPr lang="lt-LT" sz="1600"/>
              <a:t>Variable length:</a:t>
            </a:r>
            <a:endParaRPr sz="1600"/>
          </a:p>
          <a:p>
            <a:pPr marL="0" lvl="0" indent="0" algn="l" rtl="0">
              <a:lnSpc>
                <a:spcPct val="150000"/>
              </a:lnSpc>
              <a:spcBef>
                <a:spcPts val="0"/>
              </a:spcBef>
              <a:spcAft>
                <a:spcPts val="0"/>
              </a:spcAft>
              <a:buClr>
                <a:schemeClr val="dk1"/>
              </a:buClr>
              <a:buSzPts val="1100"/>
              <a:buFont typeface="Arial"/>
              <a:buNone/>
            </a:pPr>
            <a:r>
              <a:rPr lang="lt-LT" sz="1600"/>
              <a:t>VARCHAR(n) - up to 32672 (4000) bytes long,</a:t>
            </a:r>
            <a:endParaRPr sz="1600"/>
          </a:p>
          <a:p>
            <a:pPr marL="0" lvl="0" indent="0" algn="l" rtl="0">
              <a:lnSpc>
                <a:spcPct val="150000"/>
              </a:lnSpc>
              <a:spcBef>
                <a:spcPts val="0"/>
              </a:spcBef>
              <a:spcAft>
                <a:spcPts val="0"/>
              </a:spcAft>
              <a:buSzPts val="1100"/>
              <a:buFont typeface="Arial"/>
              <a:buNone/>
            </a:pP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g12045c106a6_0_25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DB design</a:t>
            </a:r>
            <a:endParaRPr/>
          </a:p>
        </p:txBody>
      </p:sp>
      <p:sp>
        <p:nvSpPr>
          <p:cNvPr id="333" name="Google Shape;333;g12045c106a6_0_253"/>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sp>
        <p:nvSpPr>
          <p:cNvPr id="334" name="Google Shape;334;g12045c106a6_0_253"/>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457200" lvl="0" indent="-330200" algn="l" rtl="0">
              <a:lnSpc>
                <a:spcPct val="150000"/>
              </a:lnSpc>
              <a:spcBef>
                <a:spcPts val="0"/>
              </a:spcBef>
              <a:spcAft>
                <a:spcPts val="0"/>
              </a:spcAft>
              <a:buClr>
                <a:schemeClr val="dk1"/>
              </a:buClr>
              <a:buSzPts val="1600"/>
              <a:buAutoNum type="arabicPeriod"/>
            </a:pPr>
            <a:r>
              <a:rPr lang="lt-LT" sz="1600" dirty="0" err="1">
                <a:solidFill>
                  <a:schemeClr val="dk1"/>
                </a:solidFill>
              </a:rPr>
              <a:t>Once</a:t>
            </a:r>
            <a:r>
              <a:rPr lang="lt-LT" sz="1600" dirty="0">
                <a:solidFill>
                  <a:schemeClr val="dk1"/>
                </a:solidFill>
              </a:rPr>
              <a:t> </a:t>
            </a:r>
            <a:r>
              <a:rPr lang="lt-LT" sz="1600" dirty="0" err="1">
                <a:solidFill>
                  <a:schemeClr val="dk1"/>
                </a:solidFill>
              </a:rPr>
              <a:t>you</a:t>
            </a:r>
            <a:r>
              <a:rPr lang="lt-LT" sz="1600" dirty="0">
                <a:solidFill>
                  <a:schemeClr val="dk1"/>
                </a:solidFill>
              </a:rPr>
              <a:t> </a:t>
            </a:r>
            <a:r>
              <a:rPr lang="lt-LT" sz="1600" dirty="0" err="1">
                <a:solidFill>
                  <a:schemeClr val="dk1"/>
                </a:solidFill>
              </a:rPr>
              <a:t>have</a:t>
            </a:r>
            <a:r>
              <a:rPr lang="lt-LT" sz="1600" dirty="0">
                <a:solidFill>
                  <a:schemeClr val="dk1"/>
                </a:solidFill>
              </a:rPr>
              <a:t> </a:t>
            </a:r>
            <a:r>
              <a:rPr lang="lt-LT" sz="1600" dirty="0" err="1">
                <a:solidFill>
                  <a:schemeClr val="dk1"/>
                </a:solidFill>
              </a:rPr>
              <a:t>decided</a:t>
            </a:r>
            <a:r>
              <a:rPr lang="lt-LT" sz="1600" dirty="0">
                <a:solidFill>
                  <a:schemeClr val="dk1"/>
                </a:solidFill>
              </a:rPr>
              <a:t> </a:t>
            </a:r>
            <a:r>
              <a:rPr lang="lt-LT" sz="1600" dirty="0" err="1">
                <a:solidFill>
                  <a:schemeClr val="dk1"/>
                </a:solidFill>
              </a:rPr>
              <a:t>which</a:t>
            </a:r>
            <a:r>
              <a:rPr lang="lt-LT" sz="1600" dirty="0">
                <a:solidFill>
                  <a:schemeClr val="dk1"/>
                </a:solidFill>
              </a:rPr>
              <a:t> </a:t>
            </a:r>
            <a:r>
              <a:rPr lang="lt-LT" sz="1600" dirty="0" err="1">
                <a:solidFill>
                  <a:schemeClr val="dk1"/>
                </a:solidFill>
              </a:rPr>
              <a:t>tables</a:t>
            </a:r>
            <a:r>
              <a:rPr lang="lt-LT" sz="1600" dirty="0">
                <a:solidFill>
                  <a:schemeClr val="dk1"/>
                </a:solidFill>
              </a:rPr>
              <a:t> </a:t>
            </a:r>
            <a:r>
              <a:rPr lang="lt-LT" sz="1600" dirty="0" err="1">
                <a:solidFill>
                  <a:schemeClr val="dk1"/>
                </a:solidFill>
              </a:rPr>
              <a:t>will</a:t>
            </a:r>
            <a:r>
              <a:rPr lang="lt-LT" sz="1600" dirty="0">
                <a:solidFill>
                  <a:schemeClr val="dk1"/>
                </a:solidFill>
              </a:rPr>
              <a:t> </a:t>
            </a:r>
            <a:r>
              <a:rPr lang="lt-LT" sz="1600" dirty="0" err="1">
                <a:solidFill>
                  <a:schemeClr val="dk1"/>
                </a:solidFill>
              </a:rPr>
              <a:t>hold</a:t>
            </a:r>
            <a:r>
              <a:rPr lang="lt-LT" sz="1600" dirty="0">
                <a:solidFill>
                  <a:schemeClr val="dk1"/>
                </a:solidFill>
              </a:rPr>
              <a:t> </a:t>
            </a:r>
            <a:r>
              <a:rPr lang="lt-LT" sz="1600" dirty="0" err="1">
                <a:solidFill>
                  <a:schemeClr val="dk1"/>
                </a:solidFill>
              </a:rPr>
              <a:t>the</a:t>
            </a:r>
            <a:r>
              <a:rPr lang="lt-LT" sz="1600" dirty="0">
                <a:solidFill>
                  <a:schemeClr val="dk1"/>
                </a:solidFill>
              </a:rPr>
              <a:t> data, </a:t>
            </a:r>
            <a:r>
              <a:rPr lang="lt-LT" sz="1600" dirty="0" err="1">
                <a:solidFill>
                  <a:schemeClr val="dk1"/>
                </a:solidFill>
              </a:rPr>
              <a:t>you</a:t>
            </a:r>
            <a:r>
              <a:rPr lang="lt-LT" sz="1600" dirty="0">
                <a:solidFill>
                  <a:schemeClr val="dk1"/>
                </a:solidFill>
              </a:rPr>
              <a:t> </a:t>
            </a:r>
            <a:r>
              <a:rPr lang="lt-LT" sz="1600" dirty="0" err="1">
                <a:solidFill>
                  <a:schemeClr val="dk1"/>
                </a:solidFill>
              </a:rPr>
              <a:t>need</a:t>
            </a:r>
            <a:r>
              <a:rPr lang="lt-LT" sz="1600" dirty="0">
                <a:solidFill>
                  <a:schemeClr val="dk1"/>
                </a:solidFill>
              </a:rPr>
              <a:t> to </a:t>
            </a:r>
            <a:r>
              <a:rPr lang="lt-LT" sz="1600" dirty="0" err="1">
                <a:solidFill>
                  <a:schemeClr val="dk1"/>
                </a:solidFill>
              </a:rPr>
              <a:t>decide</a:t>
            </a:r>
            <a:r>
              <a:rPr lang="lt-LT" sz="1600" dirty="0">
                <a:solidFill>
                  <a:schemeClr val="dk1"/>
                </a:solidFill>
              </a:rPr>
              <a:t> </a:t>
            </a:r>
            <a:r>
              <a:rPr lang="lt-LT" sz="1600" dirty="0" err="1">
                <a:solidFill>
                  <a:schemeClr val="dk1"/>
                </a:solidFill>
              </a:rPr>
              <a:t>what</a:t>
            </a:r>
            <a:r>
              <a:rPr lang="lt-LT" sz="1600" dirty="0">
                <a:solidFill>
                  <a:schemeClr val="dk1"/>
                </a:solidFill>
              </a:rPr>
              <a:t> </a:t>
            </a:r>
            <a:r>
              <a:rPr lang="lt-LT" sz="1600" dirty="0" err="1">
                <a:solidFill>
                  <a:schemeClr val="dk1"/>
                </a:solidFill>
              </a:rPr>
              <a:t>information</a:t>
            </a:r>
            <a:r>
              <a:rPr lang="lt-LT" sz="1600" dirty="0">
                <a:solidFill>
                  <a:schemeClr val="dk1"/>
                </a:solidFill>
              </a:rPr>
              <a:t> </a:t>
            </a:r>
            <a:r>
              <a:rPr lang="lt-LT" sz="1600" dirty="0" err="1">
                <a:solidFill>
                  <a:schemeClr val="dk1"/>
                </a:solidFill>
              </a:rPr>
              <a:t>will</a:t>
            </a:r>
            <a:r>
              <a:rPr lang="lt-LT" sz="1600" dirty="0">
                <a:solidFill>
                  <a:schemeClr val="dk1"/>
                </a:solidFill>
              </a:rPr>
              <a:t> be </a:t>
            </a:r>
            <a:r>
              <a:rPr lang="lt-LT" sz="1600" dirty="0" err="1">
                <a:solidFill>
                  <a:schemeClr val="dk1"/>
                </a:solidFill>
              </a:rPr>
              <a:t>collected</a:t>
            </a:r>
            <a:r>
              <a:rPr lang="lt-LT" sz="1600" dirty="0">
                <a:solidFill>
                  <a:schemeClr val="dk1"/>
                </a:solidFill>
              </a:rPr>
              <a:t> </a:t>
            </a:r>
            <a:r>
              <a:rPr lang="lt-LT" sz="1600" dirty="0" err="1">
                <a:solidFill>
                  <a:schemeClr val="dk1"/>
                </a:solidFill>
              </a:rPr>
              <a:t>for</a:t>
            </a:r>
            <a:r>
              <a:rPr lang="lt-LT" sz="1600" dirty="0">
                <a:solidFill>
                  <a:schemeClr val="dk1"/>
                </a:solidFill>
              </a:rPr>
              <a:t> </a:t>
            </a:r>
            <a:r>
              <a:rPr lang="lt-LT" sz="1600" dirty="0" err="1">
                <a:solidFill>
                  <a:schemeClr val="dk1"/>
                </a:solidFill>
              </a:rPr>
              <a:t>each</a:t>
            </a:r>
            <a:r>
              <a:rPr lang="lt-LT" sz="1600" dirty="0">
                <a:solidFill>
                  <a:schemeClr val="dk1"/>
                </a:solidFill>
              </a:rPr>
              <a:t> </a:t>
            </a:r>
            <a:r>
              <a:rPr lang="lt-LT" sz="1600" dirty="0" err="1">
                <a:solidFill>
                  <a:schemeClr val="dk1"/>
                </a:solidFill>
              </a:rPr>
              <a:t>object</a:t>
            </a:r>
            <a:r>
              <a:rPr lang="lt-LT" sz="1600" dirty="0">
                <a:solidFill>
                  <a:schemeClr val="dk1"/>
                </a:solidFill>
              </a:rPr>
              <a:t>;</a:t>
            </a:r>
            <a:endParaRPr sz="1600" dirty="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lt-LT" sz="1600" dirty="0">
                <a:solidFill>
                  <a:schemeClr val="dk1"/>
                </a:solidFill>
              </a:rPr>
              <a:t>It </a:t>
            </a:r>
            <a:r>
              <a:rPr lang="lt-LT" sz="1600" dirty="0" err="1">
                <a:solidFill>
                  <a:schemeClr val="dk1"/>
                </a:solidFill>
              </a:rPr>
              <a:t>must</a:t>
            </a:r>
            <a:r>
              <a:rPr lang="lt-LT" sz="1600" dirty="0">
                <a:solidFill>
                  <a:schemeClr val="dk1"/>
                </a:solidFill>
              </a:rPr>
              <a:t> be </a:t>
            </a:r>
            <a:r>
              <a:rPr lang="lt-LT" sz="1600" dirty="0" err="1">
                <a:solidFill>
                  <a:schemeClr val="dk1"/>
                </a:solidFill>
              </a:rPr>
              <a:t>exactly</a:t>
            </a:r>
            <a:r>
              <a:rPr lang="lt-LT" sz="1600" dirty="0">
                <a:solidFill>
                  <a:schemeClr val="dk1"/>
                </a:solidFill>
              </a:rPr>
              <a:t> </a:t>
            </a:r>
            <a:r>
              <a:rPr lang="lt-LT" sz="1600" dirty="0" err="1">
                <a:solidFill>
                  <a:schemeClr val="dk1"/>
                </a:solidFill>
              </a:rPr>
              <a:t>as</a:t>
            </a:r>
            <a:r>
              <a:rPr lang="lt-LT" sz="1600" dirty="0">
                <a:solidFill>
                  <a:schemeClr val="dk1"/>
                </a:solidFill>
              </a:rPr>
              <a:t> </a:t>
            </a:r>
            <a:r>
              <a:rPr lang="lt-LT" sz="1600" dirty="0" err="1">
                <a:solidFill>
                  <a:schemeClr val="dk1"/>
                </a:solidFill>
              </a:rPr>
              <a:t>much</a:t>
            </a:r>
            <a:r>
              <a:rPr lang="lt-LT" sz="1600" dirty="0">
                <a:solidFill>
                  <a:schemeClr val="dk1"/>
                </a:solidFill>
              </a:rPr>
              <a:t> </a:t>
            </a:r>
            <a:r>
              <a:rPr lang="lt-LT" sz="1600" dirty="0" err="1">
                <a:solidFill>
                  <a:schemeClr val="dk1"/>
                </a:solidFill>
              </a:rPr>
              <a:t>as</a:t>
            </a:r>
            <a:r>
              <a:rPr lang="lt-LT" sz="1600" dirty="0">
                <a:solidFill>
                  <a:schemeClr val="dk1"/>
                </a:solidFill>
              </a:rPr>
              <a:t> </a:t>
            </a:r>
            <a:r>
              <a:rPr lang="lt-LT" sz="1600" dirty="0" err="1">
                <a:solidFill>
                  <a:schemeClr val="dk1"/>
                </a:solidFill>
              </a:rPr>
              <a:t>is</a:t>
            </a:r>
            <a:r>
              <a:rPr lang="lt-LT" sz="1600" dirty="0">
                <a:solidFill>
                  <a:schemeClr val="dk1"/>
                </a:solidFill>
              </a:rPr>
              <a:t> </a:t>
            </a:r>
            <a:r>
              <a:rPr lang="lt-LT" sz="1600" dirty="0" err="1">
                <a:solidFill>
                  <a:schemeClr val="dk1"/>
                </a:solidFill>
              </a:rPr>
              <a:t>needed</a:t>
            </a:r>
            <a:r>
              <a:rPr lang="lt-LT" sz="1600" dirty="0">
                <a:solidFill>
                  <a:schemeClr val="dk1"/>
                </a:solidFill>
              </a:rPr>
              <a:t>, </a:t>
            </a:r>
            <a:r>
              <a:rPr lang="lt-LT" sz="1600" dirty="0" err="1">
                <a:solidFill>
                  <a:schemeClr val="dk1"/>
                </a:solidFill>
              </a:rPr>
              <a:t>neither</a:t>
            </a:r>
            <a:r>
              <a:rPr lang="lt-LT" sz="1600" dirty="0">
                <a:solidFill>
                  <a:schemeClr val="dk1"/>
                </a:solidFill>
              </a:rPr>
              <a:t> </a:t>
            </a:r>
            <a:r>
              <a:rPr lang="lt-LT" sz="1600" dirty="0" err="1">
                <a:solidFill>
                  <a:schemeClr val="dk1"/>
                </a:solidFill>
              </a:rPr>
              <a:t>too</a:t>
            </a:r>
            <a:r>
              <a:rPr lang="lt-LT" sz="1600" dirty="0">
                <a:solidFill>
                  <a:schemeClr val="dk1"/>
                </a:solidFill>
              </a:rPr>
              <a:t> </a:t>
            </a:r>
            <a:r>
              <a:rPr lang="lt-LT" sz="1600" dirty="0" err="1">
                <a:solidFill>
                  <a:schemeClr val="dk1"/>
                </a:solidFill>
              </a:rPr>
              <a:t>much</a:t>
            </a:r>
            <a:r>
              <a:rPr lang="lt-LT" sz="1600" dirty="0">
                <a:solidFill>
                  <a:schemeClr val="dk1"/>
                </a:solidFill>
              </a:rPr>
              <a:t> </a:t>
            </a:r>
            <a:r>
              <a:rPr lang="lt-LT" sz="1600" dirty="0" err="1">
                <a:solidFill>
                  <a:schemeClr val="dk1"/>
                </a:solidFill>
              </a:rPr>
              <a:t>nor</a:t>
            </a:r>
            <a:r>
              <a:rPr lang="lt-LT" sz="1600" dirty="0">
                <a:solidFill>
                  <a:schemeClr val="dk1"/>
                </a:solidFill>
              </a:rPr>
              <a:t> </a:t>
            </a:r>
            <a:r>
              <a:rPr lang="lt-LT" sz="1600" dirty="0" err="1">
                <a:solidFill>
                  <a:schemeClr val="dk1"/>
                </a:solidFill>
              </a:rPr>
              <a:t>too</a:t>
            </a:r>
            <a:r>
              <a:rPr lang="lt-LT" sz="1600" dirty="0">
                <a:solidFill>
                  <a:schemeClr val="dk1"/>
                </a:solidFill>
              </a:rPr>
              <a:t> </a:t>
            </a:r>
            <a:r>
              <a:rPr lang="lt-LT" sz="1600" dirty="0" err="1">
                <a:solidFill>
                  <a:schemeClr val="dk1"/>
                </a:solidFill>
              </a:rPr>
              <a:t>little</a:t>
            </a:r>
            <a:endParaRPr sz="1600" dirty="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g12045c106a6_0_260"/>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DB design</a:t>
            </a:r>
            <a:endParaRPr/>
          </a:p>
        </p:txBody>
      </p:sp>
      <p:sp>
        <p:nvSpPr>
          <p:cNvPr id="340" name="Google Shape;340;g12045c106a6_0_260"/>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pic>
        <p:nvPicPr>
          <p:cNvPr id="341" name="Google Shape;341;g12045c106a6_0_260"/>
          <p:cNvPicPr preferRelativeResize="0"/>
          <p:nvPr/>
        </p:nvPicPr>
        <p:blipFill>
          <a:blip r:embed="rId3">
            <a:alphaModFix/>
          </a:blip>
          <a:stretch>
            <a:fillRect/>
          </a:stretch>
        </p:blipFill>
        <p:spPr>
          <a:xfrm>
            <a:off x="2271713" y="2671900"/>
            <a:ext cx="7648575" cy="3352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g12045c106a6_0_267"/>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DB design</a:t>
            </a:r>
            <a:endParaRPr/>
          </a:p>
        </p:txBody>
      </p:sp>
      <p:sp>
        <p:nvSpPr>
          <p:cNvPr id="347" name="Google Shape;347;g12045c106a6_0_267"/>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pic>
        <p:nvPicPr>
          <p:cNvPr id="348" name="Google Shape;348;g12045c106a6_0_267"/>
          <p:cNvPicPr preferRelativeResize="0"/>
          <p:nvPr/>
        </p:nvPicPr>
        <p:blipFill>
          <a:blip r:embed="rId3">
            <a:alphaModFix/>
          </a:blip>
          <a:stretch>
            <a:fillRect/>
          </a:stretch>
        </p:blipFill>
        <p:spPr>
          <a:xfrm>
            <a:off x="2505075" y="2671900"/>
            <a:ext cx="7181850" cy="33623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g12045c106a6_0_274"/>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DB design</a:t>
            </a:r>
            <a:endParaRPr/>
          </a:p>
        </p:txBody>
      </p:sp>
      <p:sp>
        <p:nvSpPr>
          <p:cNvPr id="354" name="Google Shape;354;g12045c106a6_0_274"/>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sp>
        <p:nvSpPr>
          <p:cNvPr id="355" name="Google Shape;355;g12045c106a6_0_274"/>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solidFill>
                  <a:schemeClr val="dk1"/>
                </a:solidFill>
              </a:rPr>
              <a:t>The following principles should be followed when creating DB tables and fields:</a:t>
            </a:r>
            <a:endParaRPr sz="160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lt-LT" sz="1600">
                <a:solidFill>
                  <a:schemeClr val="dk1"/>
                </a:solidFill>
              </a:rPr>
              <a:t>Each piece of information is stored in only one table;</a:t>
            </a:r>
            <a:endParaRPr sz="160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lt-LT" sz="1600">
                <a:solidFill>
                  <a:schemeClr val="dk1"/>
                </a:solidFill>
              </a:rPr>
              <a:t>The table should not contain duplicate information;</a:t>
            </a:r>
            <a:endParaRPr sz="160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lt-LT" sz="1600">
                <a:solidFill>
                  <a:schemeClr val="dk1"/>
                </a:solidFill>
              </a:rPr>
              <a:t>Each table should contain information on only one object;</a:t>
            </a:r>
            <a:endParaRPr sz="160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lt-LT" sz="1600">
                <a:solidFill>
                  <a:schemeClr val="dk1"/>
                </a:solidFill>
              </a:rPr>
              <a:t>The same information should not be repeated in several tables;</a:t>
            </a:r>
            <a:endParaRPr sz="1600">
              <a:solidFill>
                <a:schemeClr val="dk1"/>
              </a:solidFill>
            </a:endParaRPr>
          </a:p>
          <a:p>
            <a:pPr marL="457200" lvl="0" indent="0" algn="l" rtl="0">
              <a:lnSpc>
                <a:spcPct val="150000"/>
              </a:lnSpc>
              <a:spcBef>
                <a:spcPts val="0"/>
              </a:spcBef>
              <a:spcAft>
                <a:spcPts val="0"/>
              </a:spcAft>
              <a:buNone/>
            </a:pPr>
            <a:endParaRPr sz="16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g12045c106a6_0_281"/>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00"/>
              <a:buNone/>
            </a:pPr>
            <a:r>
              <a:rPr lang="lt-LT" sz="3200"/>
              <a:t>Primary keys</a:t>
            </a:r>
            <a:endParaRPr sz="3200"/>
          </a:p>
        </p:txBody>
      </p:sp>
      <p:sp>
        <p:nvSpPr>
          <p:cNvPr id="361" name="Google Shape;361;g12045c106a6_0_281"/>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sp>
        <p:nvSpPr>
          <p:cNvPr id="362" name="Google Shape;362;g12045c106a6_0_281"/>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solidFill>
                  <a:schemeClr val="dk1"/>
                </a:solidFill>
              </a:rPr>
              <a:t>Each table must have its own primary key - a field whose value is unique for each record.</a:t>
            </a:r>
            <a:endParaRPr sz="160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lt-LT" sz="1600">
                <a:solidFill>
                  <a:schemeClr val="dk1"/>
                </a:solidFill>
              </a:rPr>
              <a:t>The primary key may be:</a:t>
            </a:r>
            <a:endParaRPr sz="1600">
              <a:solidFill>
                <a:schemeClr val="dk1"/>
              </a:solidFill>
            </a:endParaRPr>
          </a:p>
          <a:p>
            <a:pPr marL="914400" lvl="1" indent="-330200" algn="l" rtl="0">
              <a:lnSpc>
                <a:spcPct val="150000"/>
              </a:lnSpc>
              <a:spcBef>
                <a:spcPts val="0"/>
              </a:spcBef>
              <a:spcAft>
                <a:spcPts val="0"/>
              </a:spcAft>
              <a:buClr>
                <a:schemeClr val="dk1"/>
              </a:buClr>
              <a:buSzPts val="1600"/>
              <a:buAutoNum type="alphaLcPeriod"/>
            </a:pPr>
            <a:r>
              <a:rPr lang="lt-LT" sz="1600">
                <a:solidFill>
                  <a:schemeClr val="dk1"/>
                </a:solidFill>
              </a:rPr>
              <a:t>Single field</a:t>
            </a:r>
            <a:endParaRPr sz="1600">
              <a:solidFill>
                <a:schemeClr val="dk1"/>
              </a:solidFill>
            </a:endParaRPr>
          </a:p>
          <a:p>
            <a:pPr marL="1371600" lvl="2" indent="-330200" algn="l" rtl="0">
              <a:lnSpc>
                <a:spcPct val="150000"/>
              </a:lnSpc>
              <a:spcBef>
                <a:spcPts val="0"/>
              </a:spcBef>
              <a:spcAft>
                <a:spcPts val="0"/>
              </a:spcAft>
              <a:buClr>
                <a:schemeClr val="dk1"/>
              </a:buClr>
              <a:buSzPts val="1600"/>
              <a:buAutoNum type="romanLcPeriod"/>
            </a:pPr>
            <a:r>
              <a:rPr lang="lt-LT" sz="1600">
                <a:solidFill>
                  <a:schemeClr val="dk1"/>
                </a:solidFill>
              </a:rPr>
              <a:t>Automatically ascending (1, 2, 3... a, b, c) or user-defined (ID number, ISBN, student ID, etc.);</a:t>
            </a:r>
            <a:endParaRPr sz="1600">
              <a:solidFill>
                <a:schemeClr val="dk1"/>
              </a:solidFill>
            </a:endParaRPr>
          </a:p>
          <a:p>
            <a:pPr marL="914400" lvl="1" indent="-330200" algn="l" rtl="0">
              <a:lnSpc>
                <a:spcPct val="150000"/>
              </a:lnSpc>
              <a:spcBef>
                <a:spcPts val="0"/>
              </a:spcBef>
              <a:spcAft>
                <a:spcPts val="0"/>
              </a:spcAft>
              <a:buClr>
                <a:schemeClr val="dk1"/>
              </a:buClr>
              <a:buSzPts val="1600"/>
              <a:buAutoNum type="alphaLcPeriod"/>
            </a:pPr>
            <a:r>
              <a:rPr lang="lt-LT" sz="1600">
                <a:solidFill>
                  <a:schemeClr val="dk1"/>
                </a:solidFill>
              </a:rPr>
              <a:t>○Multi-field</a:t>
            </a:r>
            <a:endParaRPr sz="1600">
              <a:solidFill>
                <a:schemeClr val="dk1"/>
              </a:solidFill>
            </a:endParaRPr>
          </a:p>
          <a:p>
            <a:pPr marL="1371600" lvl="2" indent="-330200" algn="l" rtl="0">
              <a:lnSpc>
                <a:spcPct val="150000"/>
              </a:lnSpc>
              <a:spcBef>
                <a:spcPts val="0"/>
              </a:spcBef>
              <a:spcAft>
                <a:spcPts val="0"/>
              </a:spcAft>
              <a:buClr>
                <a:schemeClr val="dk1"/>
              </a:buClr>
              <a:buSzPts val="1600"/>
              <a:buAutoNum type="romanLcPeriod"/>
            </a:pPr>
            <a:r>
              <a:rPr lang="lt-LT" sz="1600">
                <a:solidFill>
                  <a:schemeClr val="dk1"/>
                </a:solidFill>
              </a:rPr>
              <a:t>Unique - not a specific field value, but a set of several field values (first name AND last name, reader no. AND copy no.)</a:t>
            </a:r>
            <a:endParaRPr sz="1600">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sz="1600">
              <a:solidFill>
                <a:schemeClr val="dk1"/>
              </a:solidFill>
            </a:endParaRPr>
          </a:p>
          <a:p>
            <a:pPr marL="0" lvl="0" indent="0" algn="l" rtl="0">
              <a:lnSpc>
                <a:spcPct val="150000"/>
              </a:lnSpc>
              <a:spcBef>
                <a:spcPts val="0"/>
              </a:spcBef>
              <a:spcAft>
                <a:spcPts val="0"/>
              </a:spcAft>
              <a:buNone/>
            </a:pPr>
            <a:endParaRPr sz="16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g12045c106a6_0_288"/>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Primary keys</a:t>
            </a:r>
            <a:endParaRPr/>
          </a:p>
        </p:txBody>
      </p:sp>
      <p:sp>
        <p:nvSpPr>
          <p:cNvPr id="368" name="Google Shape;368;g12045c106a6_0_288"/>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sp>
        <p:nvSpPr>
          <p:cNvPr id="369" name="Google Shape;369;g12045c106a6_0_288"/>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endParaRPr sz="1600">
              <a:solidFill>
                <a:schemeClr val="dk1"/>
              </a:solidFill>
            </a:endParaRPr>
          </a:p>
        </p:txBody>
      </p:sp>
      <p:pic>
        <p:nvPicPr>
          <p:cNvPr id="370" name="Google Shape;370;g12045c106a6_0_288"/>
          <p:cNvPicPr preferRelativeResize="0"/>
          <p:nvPr/>
        </p:nvPicPr>
        <p:blipFill>
          <a:blip r:embed="rId3">
            <a:alphaModFix/>
          </a:blip>
          <a:stretch>
            <a:fillRect/>
          </a:stretch>
        </p:blipFill>
        <p:spPr>
          <a:xfrm>
            <a:off x="2124075" y="2878500"/>
            <a:ext cx="7943850" cy="35242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g12045c106a6_0_296"/>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External keys</a:t>
            </a:r>
            <a:endParaRPr/>
          </a:p>
        </p:txBody>
      </p:sp>
      <p:sp>
        <p:nvSpPr>
          <p:cNvPr id="376" name="Google Shape;376;g12045c106a6_0_296"/>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sp>
        <p:nvSpPr>
          <p:cNvPr id="377" name="Google Shape;377;g12045c106a6_0_296"/>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solidFill>
                  <a:schemeClr val="dk1"/>
                </a:solidFill>
              </a:rPr>
              <a:t>Primary keys are also important for creating relationships between tables. A primary field in one table is inserted into another table and becomes a foreign key there.</a:t>
            </a:r>
            <a:endParaRPr sz="1600">
              <a:solidFill>
                <a:schemeClr val="dk1"/>
              </a:solidFill>
            </a:endParaRPr>
          </a:p>
        </p:txBody>
      </p:sp>
      <p:pic>
        <p:nvPicPr>
          <p:cNvPr id="378" name="Google Shape;378;g12045c106a6_0_296"/>
          <p:cNvPicPr preferRelativeResize="0"/>
          <p:nvPr/>
        </p:nvPicPr>
        <p:blipFill>
          <a:blip r:embed="rId3">
            <a:alphaModFix/>
          </a:blip>
          <a:stretch>
            <a:fillRect/>
          </a:stretch>
        </p:blipFill>
        <p:spPr>
          <a:xfrm>
            <a:off x="2290750" y="3564300"/>
            <a:ext cx="7610475" cy="21526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g12045c106a6_0_306"/>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DB normalisation</a:t>
            </a:r>
            <a:endParaRPr/>
          </a:p>
        </p:txBody>
      </p:sp>
      <p:sp>
        <p:nvSpPr>
          <p:cNvPr id="384" name="Google Shape;384;g12045c106a6_0_306"/>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sp>
        <p:nvSpPr>
          <p:cNvPr id="385" name="Google Shape;385;g12045c106a6_0_306"/>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solidFill>
                  <a:schemeClr val="dk1"/>
                </a:solidFill>
              </a:rPr>
              <a:t>Checking that:</a:t>
            </a:r>
            <a:endParaRPr sz="1600">
              <a:solidFill>
                <a:schemeClr val="dk1"/>
              </a:solidFill>
            </a:endParaRPr>
          </a:p>
          <a:p>
            <a:pPr marL="0" lvl="0" indent="457200" algn="l" rtl="0">
              <a:lnSpc>
                <a:spcPct val="150000"/>
              </a:lnSpc>
              <a:spcBef>
                <a:spcPts val="0"/>
              </a:spcBef>
              <a:spcAft>
                <a:spcPts val="0"/>
              </a:spcAft>
              <a:buNone/>
            </a:pPr>
            <a:r>
              <a:rPr lang="lt-LT" sz="1600">
                <a:solidFill>
                  <a:schemeClr val="dk1"/>
                </a:solidFill>
              </a:rPr>
              <a:t>- Table 2.1 contains only data related to the primary key</a:t>
            </a:r>
            <a:endParaRPr sz="1600">
              <a:solidFill>
                <a:schemeClr val="dk1"/>
              </a:solidFill>
            </a:endParaRPr>
          </a:p>
          <a:p>
            <a:pPr marL="0" lvl="0" indent="457200" algn="l" rtl="0">
              <a:lnSpc>
                <a:spcPct val="150000"/>
              </a:lnSpc>
              <a:spcBef>
                <a:spcPts val="0"/>
              </a:spcBef>
              <a:spcAft>
                <a:spcPts val="0"/>
              </a:spcAft>
              <a:buNone/>
            </a:pPr>
            <a:r>
              <a:rPr lang="lt-LT" sz="1600">
                <a:solidFill>
                  <a:schemeClr val="dk1"/>
                </a:solidFill>
              </a:rPr>
              <a:t>- that each field contains only one data block</a:t>
            </a:r>
            <a:endParaRPr sz="1600">
              <a:solidFill>
                <a:schemeClr val="dk1"/>
              </a:solidFill>
            </a:endParaRPr>
          </a:p>
          <a:p>
            <a:pPr marL="0" lvl="0" indent="457200" algn="l" rtl="0">
              <a:lnSpc>
                <a:spcPct val="150000"/>
              </a:lnSpc>
              <a:spcBef>
                <a:spcPts val="0"/>
              </a:spcBef>
              <a:spcAft>
                <a:spcPts val="0"/>
              </a:spcAft>
              <a:buNone/>
            </a:pPr>
            <a:r>
              <a:rPr lang="lt-LT" sz="1600">
                <a:solidFill>
                  <a:schemeClr val="dk1"/>
                </a:solidFill>
              </a:rPr>
              <a:t>- that duplicate data is eliminated</a:t>
            </a:r>
            <a:endParaRPr sz="1600">
              <a:solidFill>
                <a:schemeClr val="dk1"/>
              </a:solidFill>
            </a:endParaRPr>
          </a:p>
          <a:p>
            <a:pPr marL="0" lvl="0" indent="0" algn="l" rtl="0">
              <a:lnSpc>
                <a:spcPct val="150000"/>
              </a:lnSpc>
              <a:spcBef>
                <a:spcPts val="0"/>
              </a:spcBef>
              <a:spcAft>
                <a:spcPts val="0"/>
              </a:spcAft>
              <a:buNone/>
            </a:pPr>
            <a:endParaRPr sz="1600">
              <a:solidFill>
                <a:schemeClr val="dk1"/>
              </a:solidFill>
            </a:endParaRPr>
          </a:p>
          <a:p>
            <a:pPr marL="0" lvl="0" indent="0" algn="l" rtl="0">
              <a:lnSpc>
                <a:spcPct val="150000"/>
              </a:lnSpc>
              <a:spcBef>
                <a:spcPts val="0"/>
              </a:spcBef>
              <a:spcAft>
                <a:spcPts val="0"/>
              </a:spcAft>
              <a:buNone/>
            </a:pPr>
            <a:r>
              <a:rPr lang="lt-LT" sz="1600">
                <a:solidFill>
                  <a:schemeClr val="dk1"/>
                </a:solidFill>
              </a:rPr>
              <a:t>In normalisation, data is assigned to its logical and unique location</a:t>
            </a:r>
            <a:endParaRPr sz="160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g12045c106a6_0_315"/>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DB normalisation</a:t>
            </a:r>
            <a:endParaRPr/>
          </a:p>
        </p:txBody>
      </p:sp>
      <p:sp>
        <p:nvSpPr>
          <p:cNvPr id="391" name="Google Shape;391;g12045c106a6_0_315"/>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sp>
        <p:nvSpPr>
          <p:cNvPr id="392" name="Google Shape;392;g12045c106a6_0_315"/>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solidFill>
                  <a:schemeClr val="dk1"/>
                </a:solidFill>
              </a:rPr>
              <a:t>Objectives of standardisation:</a:t>
            </a:r>
            <a:endParaRPr sz="160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lt-LT" sz="1600">
                <a:solidFill>
                  <a:schemeClr val="dk1"/>
                </a:solidFill>
              </a:rPr>
              <a:t>Sorting data into logical groups such that each group describes part of the whole;</a:t>
            </a:r>
            <a:endParaRPr sz="160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lt-LT" sz="1600">
                <a:solidFill>
                  <a:schemeClr val="dk1"/>
                </a:solidFill>
              </a:rPr>
              <a:t>Minimising the amount of duplicate data in the database;</a:t>
            </a:r>
            <a:endParaRPr sz="160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lt-LT" sz="1600">
                <a:solidFill>
                  <a:schemeClr val="dk1"/>
                </a:solidFill>
              </a:rPr>
              <a:t>Creating an efficiently and quickly accessible and manageable database without compromising data integrity;</a:t>
            </a:r>
            <a:endParaRPr sz="160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lt-LT" sz="1600">
                <a:solidFill>
                  <a:schemeClr val="dk1"/>
                </a:solidFill>
              </a:rPr>
              <a:t>Creating a structure so that when data changes are made, they only need to be corrected in one place.</a:t>
            </a:r>
            <a:endParaRPr sz="160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g12045c106a6_0_322"/>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dirty="0"/>
              <a:t>DB </a:t>
            </a:r>
            <a:r>
              <a:rPr lang="lt-LT" sz="3200" dirty="0" err="1"/>
              <a:t>normalisation</a:t>
            </a:r>
            <a:endParaRPr dirty="0"/>
          </a:p>
        </p:txBody>
      </p:sp>
      <p:sp>
        <p:nvSpPr>
          <p:cNvPr id="398" name="Google Shape;398;g12045c106a6_0_322"/>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sp>
        <p:nvSpPr>
          <p:cNvPr id="399" name="Google Shape;399;g12045c106a6_0_322"/>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solidFill>
                  <a:schemeClr val="dk1"/>
                </a:solidFill>
              </a:rPr>
              <a:t>Normal shape:</a:t>
            </a:r>
            <a:endParaRPr sz="1600">
              <a:solidFill>
                <a:schemeClr val="dk1"/>
              </a:solidFill>
            </a:endParaRPr>
          </a:p>
          <a:p>
            <a:pPr marL="0" lvl="0" indent="0" algn="l" rtl="0">
              <a:lnSpc>
                <a:spcPct val="150000"/>
              </a:lnSpc>
              <a:spcBef>
                <a:spcPts val="0"/>
              </a:spcBef>
              <a:spcAft>
                <a:spcPts val="0"/>
              </a:spcAft>
              <a:buNone/>
            </a:pPr>
            <a:r>
              <a:rPr lang="lt-LT" sz="1600" b="1">
                <a:solidFill>
                  <a:schemeClr val="dk1"/>
                </a:solidFill>
              </a:rPr>
              <a:t>Non-normalised data</a:t>
            </a:r>
            <a:endParaRPr sz="1600" b="1">
              <a:solidFill>
                <a:schemeClr val="dk1"/>
              </a:solidFill>
            </a:endParaRPr>
          </a:p>
          <a:p>
            <a:pPr marL="0" lvl="0" indent="457200" algn="l" rtl="0">
              <a:lnSpc>
                <a:spcPct val="150000"/>
              </a:lnSpc>
              <a:spcBef>
                <a:spcPts val="0"/>
              </a:spcBef>
              <a:spcAft>
                <a:spcPts val="0"/>
              </a:spcAft>
              <a:buNone/>
            </a:pPr>
            <a:r>
              <a:rPr lang="lt-LT" sz="1600">
                <a:solidFill>
                  <a:schemeClr val="dk1"/>
                </a:solidFill>
              </a:rPr>
              <a:t>Duplicate groups, uneven data, insertion and deletion anomalies;</a:t>
            </a:r>
            <a:endParaRPr sz="1600">
              <a:solidFill>
                <a:schemeClr val="dk1"/>
              </a:solidFill>
            </a:endParaRPr>
          </a:p>
          <a:p>
            <a:pPr marL="0" lvl="0" indent="457200" algn="l" rtl="0">
              <a:lnSpc>
                <a:spcPct val="150000"/>
              </a:lnSpc>
              <a:spcBef>
                <a:spcPts val="0"/>
              </a:spcBef>
              <a:spcAft>
                <a:spcPts val="0"/>
              </a:spcAft>
              <a:buNone/>
            </a:pPr>
            <a:r>
              <a:rPr lang="lt-LT" sz="1600" b="1">
                <a:solidFill>
                  <a:schemeClr val="dk1"/>
                </a:solidFill>
              </a:rPr>
              <a:t>Normal form 1</a:t>
            </a:r>
            <a:r>
              <a:rPr lang="lt-LT" sz="1600">
                <a:solidFill>
                  <a:schemeClr val="dk1"/>
                </a:solidFill>
              </a:rPr>
              <a:t>: Each db field stores only one value and there are no duplicate groups in the table;</a:t>
            </a:r>
            <a:endParaRPr sz="1600">
              <a:solidFill>
                <a:schemeClr val="dk1"/>
              </a:solidFill>
            </a:endParaRPr>
          </a:p>
          <a:p>
            <a:pPr marL="0" lvl="0" indent="457200" algn="l" rtl="0">
              <a:lnSpc>
                <a:spcPct val="150000"/>
              </a:lnSpc>
              <a:spcBef>
                <a:spcPts val="0"/>
              </a:spcBef>
              <a:spcAft>
                <a:spcPts val="0"/>
              </a:spcAft>
              <a:buNone/>
            </a:pPr>
            <a:r>
              <a:rPr lang="lt-LT" sz="1600" b="1">
                <a:solidFill>
                  <a:schemeClr val="dk1"/>
                </a:solidFill>
              </a:rPr>
              <a:t>Normal Form 2</a:t>
            </a:r>
            <a:r>
              <a:rPr lang="lt-LT" sz="1600">
                <a:solidFill>
                  <a:schemeClr val="dk1"/>
                </a:solidFill>
              </a:rPr>
              <a:t>: Meets the requirements of Form 1 and the information that is not directly dependent on the primary key must be transferred to the next table;</a:t>
            </a:r>
            <a:endParaRPr sz="1600">
              <a:solidFill>
                <a:schemeClr val="dk1"/>
              </a:solidFill>
            </a:endParaRPr>
          </a:p>
          <a:p>
            <a:pPr marL="0" lvl="0" indent="457200" algn="l" rtl="0">
              <a:lnSpc>
                <a:spcPct val="150000"/>
              </a:lnSpc>
              <a:spcBef>
                <a:spcPts val="0"/>
              </a:spcBef>
              <a:spcAft>
                <a:spcPts val="0"/>
              </a:spcAft>
              <a:buNone/>
            </a:pPr>
            <a:r>
              <a:rPr lang="lt-LT" sz="1600" b="1">
                <a:solidFill>
                  <a:schemeClr val="dk1"/>
                </a:solidFill>
              </a:rPr>
              <a:t>3 normal form </a:t>
            </a:r>
            <a:r>
              <a:rPr lang="lt-LT" sz="1600">
                <a:solidFill>
                  <a:schemeClr val="dk1"/>
                </a:solidFill>
              </a:rPr>
              <a:t>:Meets the requirements of form 2 and all fields whose values can be extracted from the data of other fields in the table must be removed;</a:t>
            </a:r>
            <a:endParaRPr sz="1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2045c106a6_0_12"/>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Numeric data (number data types)</a:t>
            </a:r>
            <a:endParaRPr/>
          </a:p>
        </p:txBody>
      </p:sp>
      <p:sp>
        <p:nvSpPr>
          <p:cNvPr id="151" name="Google Shape;151;g12045c106a6_0_12"/>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sp>
        <p:nvSpPr>
          <p:cNvPr id="152" name="Google Shape;152;g12045c106a6_0_12"/>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a:t>SMALLINT - integers [-32768 - 32767];</a:t>
            </a:r>
            <a:endParaRPr sz="1600"/>
          </a:p>
          <a:p>
            <a:pPr marL="0" lvl="0" indent="0" algn="l" rtl="0">
              <a:lnSpc>
                <a:spcPct val="150000"/>
              </a:lnSpc>
              <a:spcBef>
                <a:spcPts val="0"/>
              </a:spcBef>
              <a:spcAft>
                <a:spcPts val="0"/>
              </a:spcAft>
              <a:buSzPts val="1100"/>
              <a:buFont typeface="Arial"/>
              <a:buNone/>
            </a:pPr>
            <a:r>
              <a:rPr lang="lt-LT" sz="1600"/>
              <a:t>INTEGER - "large" integers (4b) [-2147483648 - 2147483647];</a:t>
            </a:r>
            <a:endParaRPr sz="1600"/>
          </a:p>
          <a:p>
            <a:pPr marL="0" lvl="0" indent="0" algn="l" rtl="0">
              <a:lnSpc>
                <a:spcPct val="150000"/>
              </a:lnSpc>
              <a:spcBef>
                <a:spcPts val="0"/>
              </a:spcBef>
              <a:spcAft>
                <a:spcPts val="0"/>
              </a:spcAft>
              <a:buSzPts val="1100"/>
              <a:buFont typeface="Arial"/>
              <a:buNone/>
            </a:pPr>
            <a:r>
              <a:rPr lang="lt-LT" sz="1600"/>
              <a:t>BIGINT - "extra large" integers (8b) [-9223372036854775808 - 9223372036854775807];</a:t>
            </a:r>
            <a:endParaRPr sz="1600"/>
          </a:p>
          <a:p>
            <a:pPr marL="0" lvl="0" indent="0" algn="l" rtl="0">
              <a:lnSpc>
                <a:spcPct val="150000"/>
              </a:lnSpc>
              <a:spcBef>
                <a:spcPts val="0"/>
              </a:spcBef>
              <a:spcAft>
                <a:spcPts val="0"/>
              </a:spcAft>
              <a:buSzPts val="1100"/>
              <a:buFont typeface="Arial"/>
              <a:buNone/>
            </a:pPr>
            <a:r>
              <a:rPr lang="lt-LT" sz="1600"/>
              <a:t>REAL - floating-point numbers (32b);</a:t>
            </a:r>
            <a:endParaRPr sz="1600"/>
          </a:p>
          <a:p>
            <a:pPr marL="0" lvl="0" indent="0" algn="l" rtl="0">
              <a:lnSpc>
                <a:spcPct val="150000"/>
              </a:lnSpc>
              <a:spcBef>
                <a:spcPts val="0"/>
              </a:spcBef>
              <a:spcAft>
                <a:spcPts val="0"/>
              </a:spcAft>
              <a:buSzPts val="1100"/>
              <a:buFont typeface="Arial"/>
              <a:buNone/>
            </a:pPr>
            <a:r>
              <a:rPr lang="lt-LT" sz="1600"/>
              <a:t>FLOAT (DOUBLE) - double precision numbers (64b);</a:t>
            </a:r>
            <a:endParaRPr sz="1600"/>
          </a:p>
          <a:p>
            <a:pPr marL="0" lvl="0" indent="0" algn="l" rtl="0">
              <a:lnSpc>
                <a:spcPct val="150000"/>
              </a:lnSpc>
              <a:spcBef>
                <a:spcPts val="0"/>
              </a:spcBef>
              <a:spcAft>
                <a:spcPts val="0"/>
              </a:spcAft>
              <a:buSzPts val="1100"/>
              <a:buFont typeface="Arial"/>
              <a:buNone/>
            </a:pPr>
            <a:r>
              <a:rPr lang="lt-LT" sz="1600"/>
              <a:t>DECIMAL (n, m) (NUMERIC) - a number of variable precision and size (n and m refer to the number of digits to the decimal point and the number of digits after the decimal point);</a:t>
            </a:r>
            <a:endParaRPr sz="16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g12045c106a6_0_330"/>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1 normal form</a:t>
            </a:r>
            <a:endParaRPr/>
          </a:p>
        </p:txBody>
      </p:sp>
      <p:sp>
        <p:nvSpPr>
          <p:cNvPr id="405" name="Google Shape;405;g12045c106a6_0_330"/>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sp>
        <p:nvSpPr>
          <p:cNvPr id="406" name="Google Shape;406;g12045c106a6_0_330"/>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endParaRPr sz="1600">
              <a:solidFill>
                <a:schemeClr val="dk1"/>
              </a:solidFill>
            </a:endParaRPr>
          </a:p>
        </p:txBody>
      </p:sp>
      <p:pic>
        <p:nvPicPr>
          <p:cNvPr id="407" name="Google Shape;407;g12045c106a6_0_330"/>
          <p:cNvPicPr preferRelativeResize="0"/>
          <p:nvPr/>
        </p:nvPicPr>
        <p:blipFill>
          <a:blip r:embed="rId3">
            <a:alphaModFix/>
          </a:blip>
          <a:stretch>
            <a:fillRect/>
          </a:stretch>
        </p:blipFill>
        <p:spPr>
          <a:xfrm>
            <a:off x="480388" y="2099350"/>
            <a:ext cx="5895975" cy="3467100"/>
          </a:xfrm>
          <a:prstGeom prst="rect">
            <a:avLst/>
          </a:prstGeom>
          <a:noFill/>
          <a:ln>
            <a:noFill/>
          </a:ln>
        </p:spPr>
      </p:pic>
      <p:pic>
        <p:nvPicPr>
          <p:cNvPr id="408" name="Google Shape;408;g12045c106a6_0_330"/>
          <p:cNvPicPr preferRelativeResize="0"/>
          <p:nvPr/>
        </p:nvPicPr>
        <p:blipFill>
          <a:blip r:embed="rId4">
            <a:alphaModFix/>
          </a:blip>
          <a:stretch>
            <a:fillRect/>
          </a:stretch>
        </p:blipFill>
        <p:spPr>
          <a:xfrm>
            <a:off x="6923575" y="2099350"/>
            <a:ext cx="4191000" cy="34861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g12045c106a6_0_338"/>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dirty="0"/>
              <a:t>2 </a:t>
            </a:r>
            <a:r>
              <a:rPr lang="lt-LT" sz="3200" dirty="0" err="1"/>
              <a:t>normal</a:t>
            </a:r>
            <a:r>
              <a:rPr lang="lt-LT" sz="3200" dirty="0"/>
              <a:t> </a:t>
            </a:r>
            <a:r>
              <a:rPr lang="lt-LT" sz="3200" dirty="0" err="1"/>
              <a:t>form</a:t>
            </a:r>
            <a:endParaRPr dirty="0"/>
          </a:p>
        </p:txBody>
      </p:sp>
      <p:sp>
        <p:nvSpPr>
          <p:cNvPr id="414" name="Google Shape;414;g12045c106a6_0_338"/>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sp>
        <p:nvSpPr>
          <p:cNvPr id="415" name="Google Shape;415;g12045c106a6_0_338"/>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endParaRPr sz="1600">
              <a:solidFill>
                <a:schemeClr val="dk1"/>
              </a:solidFill>
            </a:endParaRPr>
          </a:p>
        </p:txBody>
      </p:sp>
      <p:pic>
        <p:nvPicPr>
          <p:cNvPr id="416" name="Google Shape;416;g12045c106a6_0_338"/>
          <p:cNvPicPr preferRelativeResize="0"/>
          <p:nvPr/>
        </p:nvPicPr>
        <p:blipFill>
          <a:blip r:embed="rId3">
            <a:alphaModFix/>
          </a:blip>
          <a:stretch>
            <a:fillRect/>
          </a:stretch>
        </p:blipFill>
        <p:spPr>
          <a:xfrm>
            <a:off x="480388" y="2272475"/>
            <a:ext cx="6372225" cy="3314700"/>
          </a:xfrm>
          <a:prstGeom prst="rect">
            <a:avLst/>
          </a:prstGeom>
          <a:noFill/>
          <a:ln>
            <a:noFill/>
          </a:ln>
        </p:spPr>
      </p:pic>
      <p:pic>
        <p:nvPicPr>
          <p:cNvPr id="417" name="Google Shape;417;g12045c106a6_0_338"/>
          <p:cNvPicPr preferRelativeResize="0"/>
          <p:nvPr/>
        </p:nvPicPr>
        <p:blipFill>
          <a:blip r:embed="rId4">
            <a:alphaModFix/>
          </a:blip>
          <a:stretch>
            <a:fillRect/>
          </a:stretch>
        </p:blipFill>
        <p:spPr>
          <a:xfrm>
            <a:off x="6852625" y="3563825"/>
            <a:ext cx="5227925" cy="24039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g12045c106a6_0_348"/>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3 normal form</a:t>
            </a:r>
            <a:endParaRPr/>
          </a:p>
        </p:txBody>
      </p:sp>
      <p:sp>
        <p:nvSpPr>
          <p:cNvPr id="423" name="Google Shape;423;g12045c106a6_0_348"/>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sp>
        <p:nvSpPr>
          <p:cNvPr id="424" name="Google Shape;424;g12045c106a6_0_348"/>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endParaRPr sz="1600">
              <a:solidFill>
                <a:schemeClr val="dk1"/>
              </a:solidFill>
            </a:endParaRPr>
          </a:p>
        </p:txBody>
      </p:sp>
      <p:pic>
        <p:nvPicPr>
          <p:cNvPr id="425" name="Google Shape;425;g12045c106a6_0_348"/>
          <p:cNvPicPr preferRelativeResize="0"/>
          <p:nvPr/>
        </p:nvPicPr>
        <p:blipFill>
          <a:blip r:embed="rId3">
            <a:alphaModFix/>
          </a:blip>
          <a:stretch>
            <a:fillRect/>
          </a:stretch>
        </p:blipFill>
        <p:spPr>
          <a:xfrm>
            <a:off x="0" y="1992388"/>
            <a:ext cx="8248650" cy="3000375"/>
          </a:xfrm>
          <a:prstGeom prst="rect">
            <a:avLst/>
          </a:prstGeom>
          <a:noFill/>
          <a:ln>
            <a:noFill/>
          </a:ln>
        </p:spPr>
      </p:pic>
      <p:pic>
        <p:nvPicPr>
          <p:cNvPr id="426" name="Google Shape;426;g12045c106a6_0_348"/>
          <p:cNvPicPr preferRelativeResize="0"/>
          <p:nvPr/>
        </p:nvPicPr>
        <p:blipFill>
          <a:blip r:embed="rId4">
            <a:alphaModFix/>
          </a:blip>
          <a:stretch>
            <a:fillRect/>
          </a:stretch>
        </p:blipFill>
        <p:spPr>
          <a:xfrm>
            <a:off x="6096095" y="4992775"/>
            <a:ext cx="5798005" cy="16166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g12045c106a6_0_359"/>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Relationships between tables</a:t>
            </a:r>
            <a:endParaRPr/>
          </a:p>
        </p:txBody>
      </p:sp>
      <p:sp>
        <p:nvSpPr>
          <p:cNvPr id="432" name="Google Shape;432;g12045c106a6_0_359"/>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sp>
        <p:nvSpPr>
          <p:cNvPr id="433" name="Google Shape;433;g12045c106a6_0_359"/>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457200" lvl="0" indent="-330200" algn="l" rtl="0">
              <a:lnSpc>
                <a:spcPct val="150000"/>
              </a:lnSpc>
              <a:spcBef>
                <a:spcPts val="0"/>
              </a:spcBef>
              <a:spcAft>
                <a:spcPts val="0"/>
              </a:spcAft>
              <a:buClr>
                <a:schemeClr val="dk1"/>
              </a:buClr>
              <a:buSzPts val="1600"/>
              <a:buAutoNum type="arabicPeriod"/>
            </a:pPr>
            <a:r>
              <a:rPr lang="lt-LT" sz="1600">
                <a:solidFill>
                  <a:schemeClr val="dk1"/>
                </a:solidFill>
              </a:rPr>
              <a:t>Relationship - a link between common fields in two database tables.</a:t>
            </a:r>
            <a:endParaRPr sz="160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lt-LT" sz="1600">
                <a:solidFill>
                  <a:schemeClr val="dk1"/>
                </a:solidFill>
              </a:rPr>
              <a:t>Three types:</a:t>
            </a:r>
            <a:endParaRPr sz="1600">
              <a:solidFill>
                <a:schemeClr val="dk1"/>
              </a:solidFill>
            </a:endParaRPr>
          </a:p>
          <a:p>
            <a:pPr marL="914400" lvl="1" indent="-330200" algn="l" rtl="0">
              <a:lnSpc>
                <a:spcPct val="150000"/>
              </a:lnSpc>
              <a:spcBef>
                <a:spcPts val="0"/>
              </a:spcBef>
              <a:spcAft>
                <a:spcPts val="0"/>
              </a:spcAft>
              <a:buClr>
                <a:schemeClr val="dk1"/>
              </a:buClr>
              <a:buSzPts val="1600"/>
              <a:buAutoNum type="alphaLcPeriod"/>
            </a:pPr>
            <a:r>
              <a:rPr lang="lt-LT" sz="1600" b="1">
                <a:solidFill>
                  <a:schemeClr val="dk1"/>
                </a:solidFill>
              </a:rPr>
              <a:t>1 : 1 </a:t>
            </a:r>
            <a:r>
              <a:rPr lang="lt-LT" sz="1600">
                <a:solidFill>
                  <a:schemeClr val="dk1"/>
                </a:solidFill>
              </a:rPr>
              <a:t>Rarely used, usually for security reasons, or when some of the fields in the table are usually empty;</a:t>
            </a:r>
            <a:endParaRPr sz="1600">
              <a:solidFill>
                <a:schemeClr val="dk1"/>
              </a:solidFill>
            </a:endParaRPr>
          </a:p>
          <a:p>
            <a:pPr marL="914400" lvl="1" indent="-330200" algn="l" rtl="0">
              <a:lnSpc>
                <a:spcPct val="150000"/>
              </a:lnSpc>
              <a:spcBef>
                <a:spcPts val="0"/>
              </a:spcBef>
              <a:spcAft>
                <a:spcPts val="0"/>
              </a:spcAft>
              <a:buClr>
                <a:schemeClr val="dk1"/>
              </a:buClr>
              <a:buSzPts val="1600"/>
              <a:buAutoNum type="alphaLcPeriod"/>
            </a:pPr>
            <a:r>
              <a:rPr lang="lt-LT" sz="1600" b="1">
                <a:solidFill>
                  <a:schemeClr val="dk1"/>
                </a:solidFill>
              </a:rPr>
              <a:t>1 : ∞ </a:t>
            </a:r>
            <a:r>
              <a:rPr lang="lt-LT" sz="1600">
                <a:solidFill>
                  <a:schemeClr val="dk1"/>
                </a:solidFill>
              </a:rPr>
              <a:t>The most commonly used link. Primary key with foreign key field in the following table</a:t>
            </a:r>
            <a:endParaRPr sz="1600">
              <a:solidFill>
                <a:schemeClr val="dk1"/>
              </a:solidFill>
            </a:endParaRPr>
          </a:p>
          <a:p>
            <a:pPr marL="914400" lvl="1" indent="-330200" algn="l" rtl="0">
              <a:lnSpc>
                <a:spcPct val="150000"/>
              </a:lnSpc>
              <a:spcBef>
                <a:spcPts val="0"/>
              </a:spcBef>
              <a:spcAft>
                <a:spcPts val="0"/>
              </a:spcAft>
              <a:buClr>
                <a:schemeClr val="dk1"/>
              </a:buClr>
              <a:buSzPts val="1600"/>
              <a:buAutoNum type="alphaLcPeriod"/>
            </a:pPr>
            <a:r>
              <a:rPr lang="lt-LT" sz="1600" b="1">
                <a:solidFill>
                  <a:schemeClr val="dk1"/>
                </a:solidFill>
              </a:rPr>
              <a:t>∞ : ∞ </a:t>
            </a:r>
            <a:r>
              <a:rPr lang="lt-LT" sz="1600">
                <a:solidFill>
                  <a:schemeClr val="dk1"/>
                </a:solidFill>
              </a:rPr>
              <a:t>To be split into two </a:t>
            </a:r>
            <a:r>
              <a:rPr lang="lt-LT" sz="1600" b="1">
                <a:solidFill>
                  <a:schemeClr val="dk1"/>
                </a:solidFill>
              </a:rPr>
              <a:t>1 : ∞ </a:t>
            </a:r>
            <a:r>
              <a:rPr lang="lt-LT" sz="1600">
                <a:solidFill>
                  <a:schemeClr val="dk1"/>
                </a:solidFill>
              </a:rPr>
              <a:t>relations via an intermediate table</a:t>
            </a:r>
            <a:endParaRPr sz="1600">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g12045c106a6_0_367"/>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Improvement</a:t>
            </a:r>
            <a:endParaRPr/>
          </a:p>
        </p:txBody>
      </p:sp>
      <p:sp>
        <p:nvSpPr>
          <p:cNvPr id="439" name="Google Shape;439;g12045c106a6_0_367"/>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sp>
        <p:nvSpPr>
          <p:cNvPr id="440" name="Google Shape;440;g12045c106a6_0_367"/>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457200" lvl="0" indent="-330200" algn="l" rtl="0">
              <a:lnSpc>
                <a:spcPct val="150000"/>
              </a:lnSpc>
              <a:spcBef>
                <a:spcPts val="0"/>
              </a:spcBef>
              <a:spcAft>
                <a:spcPts val="0"/>
              </a:spcAft>
              <a:buClr>
                <a:schemeClr val="dk1"/>
              </a:buClr>
              <a:buSzPts val="1600"/>
              <a:buAutoNum type="arabicPeriod"/>
            </a:pPr>
            <a:r>
              <a:rPr lang="lt-LT" sz="1600">
                <a:solidFill>
                  <a:schemeClr val="dk1"/>
                </a:solidFill>
              </a:rPr>
              <a:t>Once the initial DB project (tables, fields and relationships) has been put together, it should be carefully examined for possible flaws.</a:t>
            </a:r>
            <a:endParaRPr sz="160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lt-LT" sz="1600">
                <a:solidFill>
                  <a:schemeClr val="dk1"/>
                </a:solidFill>
              </a:rPr>
              <a:t>Check that this database structure will allow you to get the answers you want.</a:t>
            </a:r>
            <a:endParaRPr sz="160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lt-LT" sz="1600">
                <a:solidFill>
                  <a:schemeClr val="dk1"/>
                </a:solidFill>
              </a:rPr>
              <a:t>Last chance to easily correct DB structure errors</a:t>
            </a:r>
            <a:endParaRPr sz="1600">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g12045c106a6_0_38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Common mistakes</a:t>
            </a:r>
            <a:endParaRPr/>
          </a:p>
        </p:txBody>
      </p:sp>
      <p:sp>
        <p:nvSpPr>
          <p:cNvPr id="446" name="Google Shape;446;g12045c106a6_0_383"/>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sp>
        <p:nvSpPr>
          <p:cNvPr id="447" name="Google Shape;447;g12045c106a6_0_383"/>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457200" lvl="0" indent="-330200" algn="l" rtl="0">
              <a:lnSpc>
                <a:spcPct val="150000"/>
              </a:lnSpc>
              <a:spcBef>
                <a:spcPts val="0"/>
              </a:spcBef>
              <a:spcAft>
                <a:spcPts val="0"/>
              </a:spcAft>
              <a:buClr>
                <a:schemeClr val="dk1"/>
              </a:buClr>
              <a:buSzPts val="1600"/>
              <a:buAutoNum type="arabicPeriod"/>
            </a:pPr>
            <a:r>
              <a:rPr lang="lt-LT" sz="1600">
                <a:solidFill>
                  <a:schemeClr val="dk1"/>
                </a:solidFill>
              </a:rPr>
              <a:t>Too little attention to planning</a:t>
            </a:r>
            <a:endParaRPr sz="160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lt-LT" sz="1600">
                <a:solidFill>
                  <a:schemeClr val="dk1"/>
                </a:solidFill>
              </a:rPr>
              <a:t>Ignoring normalisation</a:t>
            </a:r>
            <a:endParaRPr sz="160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lt-LT" sz="1600">
                <a:solidFill>
                  <a:schemeClr val="dk1"/>
                </a:solidFill>
              </a:rPr>
              <a:t>Poorly chosen field/table headings</a:t>
            </a:r>
            <a:endParaRPr sz="160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lt-LT" sz="1600">
                <a:solidFill>
                  <a:schemeClr val="dk1"/>
                </a:solidFill>
              </a:rPr>
              <a:t>Lack of documentation</a:t>
            </a:r>
            <a:endParaRPr sz="1600">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5"/>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FEFFFF"/>
              </a:buClr>
              <a:buSzPts val="1300"/>
              <a:buFont typeface="Arial"/>
              <a:buNone/>
            </a:pPr>
            <a:r>
              <a:rPr lang="lt-LT"/>
              <a:t>Database design</a:t>
            </a:r>
            <a:endParaRPr/>
          </a:p>
        </p:txBody>
      </p:sp>
      <p:grpSp>
        <p:nvGrpSpPr>
          <p:cNvPr id="453" name="Google Shape;453;p5"/>
          <p:cNvGrpSpPr/>
          <p:nvPr/>
        </p:nvGrpSpPr>
        <p:grpSpPr>
          <a:xfrm>
            <a:off x="480002" y="898237"/>
            <a:ext cx="1835223" cy="464235"/>
            <a:chOff x="0" y="0"/>
            <a:chExt cx="1835221" cy="464234"/>
          </a:xfrm>
        </p:grpSpPr>
        <p:sp>
          <p:nvSpPr>
            <p:cNvPr id="454" name="Google Shape;454;p5"/>
            <p:cNvSpPr/>
            <p:nvPr/>
          </p:nvSpPr>
          <p:spPr>
            <a:xfrm>
              <a:off x="0" y="0"/>
              <a:ext cx="1835221" cy="464234"/>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55" name="Google Shape;455;p5"/>
            <p:cNvSpPr txBox="1"/>
            <p:nvPr/>
          </p:nvSpPr>
          <p:spPr>
            <a:xfrm>
              <a:off x="113705" y="62841"/>
              <a:ext cx="1607810" cy="338551"/>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Task 1</a:t>
              </a:r>
              <a:endParaRPr sz="1600" b="1" i="0" u="none" strike="noStrike" cap="none">
                <a:solidFill>
                  <a:srgbClr val="FEFFFF"/>
                </a:solidFill>
                <a:latin typeface="Arial"/>
                <a:ea typeface="Arial"/>
                <a:cs typeface="Arial"/>
                <a:sym typeface="Arial"/>
              </a:endParaRPr>
            </a:p>
          </p:txBody>
        </p:sp>
      </p:grpSp>
      <p:pic>
        <p:nvPicPr>
          <p:cNvPr id="456" name="Google Shape;456;p5"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457" name="Google Shape;457;p5"/>
          <p:cNvSpPr txBox="1"/>
          <p:nvPr/>
        </p:nvSpPr>
        <p:spPr>
          <a:xfrm>
            <a:off x="594100" y="1513275"/>
            <a:ext cx="10719300" cy="5156466"/>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lt-LT" dirty="0" err="1">
                <a:solidFill>
                  <a:schemeClr val="dk1"/>
                </a:solidFill>
                <a:latin typeface="Courier New"/>
                <a:ea typeface="Courier New"/>
                <a:cs typeface="Courier New"/>
                <a:sym typeface="Courier New"/>
              </a:rPr>
              <a:t>The</a:t>
            </a:r>
            <a:r>
              <a:rPr lang="lt-LT" dirty="0">
                <a:solidFill>
                  <a:schemeClr val="dk1"/>
                </a:solidFill>
                <a:latin typeface="Courier New"/>
                <a:ea typeface="Courier New"/>
                <a:cs typeface="Courier New"/>
                <a:sym typeface="Courier New"/>
              </a:rPr>
              <a:t> Bank </a:t>
            </a:r>
            <a:r>
              <a:rPr lang="lt-LT" dirty="0" err="1">
                <a:solidFill>
                  <a:schemeClr val="dk1"/>
                </a:solidFill>
                <a:latin typeface="Courier New"/>
                <a:ea typeface="Courier New"/>
                <a:cs typeface="Courier New"/>
                <a:sym typeface="Courier New"/>
              </a:rPr>
              <a:t>of</a:t>
            </a:r>
            <a:r>
              <a:rPr lang="lt-LT" dirty="0">
                <a:solidFill>
                  <a:schemeClr val="dk1"/>
                </a:solidFill>
                <a:latin typeface="Courier New"/>
                <a:ea typeface="Courier New"/>
                <a:cs typeface="Courier New"/>
                <a:sym typeface="Courier New"/>
              </a:rPr>
              <a:t> Lithuania </a:t>
            </a:r>
            <a:r>
              <a:rPr lang="lt-LT" dirty="0" err="1">
                <a:solidFill>
                  <a:schemeClr val="dk1"/>
                </a:solidFill>
                <a:latin typeface="Courier New"/>
                <a:ea typeface="Courier New"/>
                <a:cs typeface="Courier New"/>
                <a:sym typeface="Courier New"/>
              </a:rPr>
              <a:t>asks</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you</a:t>
            </a:r>
            <a:r>
              <a:rPr lang="lt-LT" dirty="0">
                <a:solidFill>
                  <a:schemeClr val="dk1"/>
                </a:solidFill>
                <a:latin typeface="Courier New"/>
                <a:ea typeface="Courier New"/>
                <a:cs typeface="Courier New"/>
                <a:sym typeface="Courier New"/>
              </a:rPr>
              <a:t> to </a:t>
            </a:r>
            <a:r>
              <a:rPr lang="lt-LT" dirty="0" err="1">
                <a:solidFill>
                  <a:schemeClr val="dk1"/>
                </a:solidFill>
                <a:latin typeface="Courier New"/>
                <a:ea typeface="Courier New"/>
                <a:cs typeface="Courier New"/>
                <a:sym typeface="Courier New"/>
              </a:rPr>
              <a:t>make</a:t>
            </a:r>
            <a:r>
              <a:rPr lang="lt-LT" dirty="0">
                <a:solidFill>
                  <a:schemeClr val="dk1"/>
                </a:solidFill>
                <a:latin typeface="Courier New"/>
                <a:ea typeface="Courier New"/>
                <a:cs typeface="Courier New"/>
                <a:sym typeface="Courier New"/>
              </a:rPr>
              <a:t> a DB </a:t>
            </a:r>
            <a:r>
              <a:rPr lang="lt-LT" dirty="0" err="1">
                <a:solidFill>
                  <a:schemeClr val="dk1"/>
                </a:solidFill>
                <a:latin typeface="Courier New"/>
                <a:ea typeface="Courier New"/>
                <a:cs typeface="Courier New"/>
                <a:sym typeface="Courier New"/>
              </a:rPr>
              <a:t>for</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them</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They</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want</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the</a:t>
            </a:r>
            <a:r>
              <a:rPr lang="lt-LT" dirty="0">
                <a:solidFill>
                  <a:schemeClr val="dk1"/>
                </a:solidFill>
                <a:latin typeface="Courier New"/>
                <a:ea typeface="Courier New"/>
                <a:cs typeface="Courier New"/>
                <a:sym typeface="Courier New"/>
              </a:rPr>
              <a:t> DB to </a:t>
            </a:r>
            <a:r>
              <a:rPr lang="lt-LT" dirty="0" err="1">
                <a:solidFill>
                  <a:schemeClr val="dk1"/>
                </a:solidFill>
                <a:latin typeface="Courier New"/>
                <a:ea typeface="Courier New"/>
                <a:cs typeface="Courier New"/>
                <a:sym typeface="Courier New"/>
              </a:rPr>
              <a:t>contain</a:t>
            </a:r>
            <a:r>
              <a:rPr lang="lt-LT" dirty="0">
                <a:solidFill>
                  <a:schemeClr val="dk1"/>
                </a:solidFill>
                <a:latin typeface="Courier New"/>
                <a:ea typeface="Courier New"/>
                <a:cs typeface="Courier New"/>
                <a:sym typeface="Courier New"/>
              </a:rPr>
              <a:t> data </a:t>
            </a:r>
            <a:r>
              <a:rPr lang="lt-LT" dirty="0" err="1">
                <a:solidFill>
                  <a:schemeClr val="dk1"/>
                </a:solidFill>
                <a:latin typeface="Courier New"/>
                <a:ea typeface="Courier New"/>
                <a:cs typeface="Courier New"/>
                <a:sym typeface="Courier New"/>
              </a:rPr>
              <a:t>on</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all</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people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in</a:t>
            </a:r>
            <a:r>
              <a:rPr lang="lt-LT" dirty="0">
                <a:solidFill>
                  <a:schemeClr val="dk1"/>
                </a:solidFill>
                <a:latin typeface="Courier New"/>
                <a:ea typeface="Courier New"/>
                <a:cs typeface="Courier New"/>
                <a:sym typeface="Courier New"/>
              </a:rPr>
              <a:t> Lithuania (</a:t>
            </a:r>
            <a:r>
              <a:rPr lang="lt-LT" dirty="0" err="1">
                <a:solidFill>
                  <a:schemeClr val="dk1"/>
                </a:solidFill>
                <a:latin typeface="Courier New"/>
                <a:ea typeface="Courier New"/>
                <a:cs typeface="Courier New"/>
                <a:sym typeface="Courier New"/>
              </a:rPr>
              <a:t>their</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personal</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identification</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number</a:t>
            </a:r>
            <a:r>
              <a:rPr lang="lt-LT" dirty="0">
                <a:solidFill>
                  <a:schemeClr val="dk1"/>
                </a:solidFill>
                <a:latin typeface="Courier New"/>
                <a:ea typeface="Courier New"/>
                <a:cs typeface="Courier New"/>
                <a:sym typeface="Courier New"/>
              </a:rPr>
              <a:t>, name, </a:t>
            </a:r>
            <a:r>
              <a:rPr lang="lt-LT" dirty="0" err="1">
                <a:solidFill>
                  <a:schemeClr val="dk1"/>
                </a:solidFill>
                <a:latin typeface="Courier New"/>
                <a:ea typeface="Courier New"/>
                <a:cs typeface="Courier New"/>
                <a:sym typeface="Courier New"/>
              </a:rPr>
              <a:t>surname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phone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number</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so</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that</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they</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can</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find</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out</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which</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banks</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they</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have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accounts</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with</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and</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how</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much</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money</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they</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have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in</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them</a:t>
            </a:r>
            <a:r>
              <a:rPr lang="lt-LT" dirty="0">
                <a:solidFill>
                  <a:schemeClr val="dk1"/>
                </a:solidFill>
                <a:latin typeface="Courier New"/>
                <a:ea typeface="Courier New"/>
                <a:cs typeface="Courier New"/>
                <a:sym typeface="Courier New"/>
              </a:rPr>
              <a:t>.</a:t>
            </a:r>
            <a:endParaRPr dirty="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dirty="0">
              <a:solidFill>
                <a:schemeClr val="dk1"/>
              </a:solidFill>
              <a:latin typeface="Courier New"/>
              <a:ea typeface="Courier New"/>
              <a:cs typeface="Courier New"/>
              <a:sym typeface="Courier New"/>
            </a:endParaRPr>
          </a:p>
          <a:p>
            <a:pPr marL="285750" marR="0" lvl="0" indent="-285750" algn="l" rtl="0">
              <a:lnSpc>
                <a:spcPct val="150000"/>
              </a:lnSpc>
              <a:spcBef>
                <a:spcPts val="0"/>
              </a:spcBef>
              <a:spcAft>
                <a:spcPts val="0"/>
              </a:spcAft>
              <a:buClr>
                <a:schemeClr val="dk1"/>
              </a:buClr>
              <a:buSzPts val="1100"/>
              <a:buFont typeface="Arial"/>
              <a:buChar char="−"/>
            </a:pPr>
            <a:r>
              <a:rPr lang="lt-LT" dirty="0">
                <a:solidFill>
                  <a:schemeClr val="dk1"/>
                </a:solidFill>
                <a:latin typeface="Courier New"/>
                <a:ea typeface="Courier New"/>
                <a:cs typeface="Courier New"/>
                <a:sym typeface="Courier New"/>
              </a:rPr>
              <a:t>Draw a </a:t>
            </a:r>
            <a:r>
              <a:rPr lang="lt-LT" dirty="0" err="1">
                <a:solidFill>
                  <a:schemeClr val="dk1"/>
                </a:solidFill>
                <a:latin typeface="Courier New"/>
                <a:ea typeface="Courier New"/>
                <a:cs typeface="Courier New"/>
                <a:sym typeface="Courier New"/>
              </a:rPr>
              <a:t>structural</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diagram</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of</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database</a:t>
            </a:r>
            <a:r>
              <a:rPr lang="lt-LT" dirty="0">
                <a:solidFill>
                  <a:schemeClr val="dk1"/>
                </a:solidFill>
                <a:latin typeface="Courier New"/>
                <a:ea typeface="Courier New"/>
                <a:cs typeface="Courier New"/>
                <a:sym typeface="Courier New"/>
              </a:rPr>
              <a:t>;</a:t>
            </a:r>
            <a:endParaRPr dirty="0">
              <a:solidFill>
                <a:schemeClr val="dk1"/>
              </a:solidFill>
              <a:latin typeface="Courier New"/>
              <a:ea typeface="Courier New"/>
              <a:cs typeface="Courier New"/>
              <a:sym typeface="Courier New"/>
            </a:endParaRPr>
          </a:p>
          <a:p>
            <a:pPr marL="285750" marR="0" lvl="0" indent="-285750" algn="l" rtl="0">
              <a:lnSpc>
                <a:spcPct val="150000"/>
              </a:lnSpc>
              <a:spcBef>
                <a:spcPts val="0"/>
              </a:spcBef>
              <a:spcAft>
                <a:spcPts val="0"/>
              </a:spcAft>
              <a:buClr>
                <a:schemeClr val="dk1"/>
              </a:buClr>
              <a:buSzPts val="1100"/>
              <a:buFont typeface="Arial"/>
              <a:buChar char="−"/>
            </a:pPr>
            <a:r>
              <a:rPr lang="lt-LT" dirty="0" err="1">
                <a:solidFill>
                  <a:schemeClr val="dk1"/>
                </a:solidFill>
                <a:latin typeface="Courier New"/>
                <a:ea typeface="Courier New"/>
                <a:cs typeface="Courier New"/>
                <a:sym typeface="Courier New"/>
              </a:rPr>
              <a:t>Label</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relationships</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indicating</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their</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type</a:t>
            </a:r>
            <a:r>
              <a:rPr lang="lt-LT" dirty="0">
                <a:solidFill>
                  <a:schemeClr val="dk1"/>
                </a:solidFill>
                <a:latin typeface="Courier New"/>
                <a:ea typeface="Courier New"/>
                <a:cs typeface="Courier New"/>
                <a:sym typeface="Courier New"/>
              </a:rPr>
              <a:t> (1 : 1 1 : ∞ ∞ : ∞);</a:t>
            </a:r>
            <a:endParaRPr dirty="0">
              <a:solidFill>
                <a:schemeClr val="dk1"/>
              </a:solidFill>
              <a:latin typeface="Courier New"/>
              <a:ea typeface="Courier New"/>
              <a:cs typeface="Courier New"/>
              <a:sym typeface="Courier New"/>
            </a:endParaRPr>
          </a:p>
          <a:p>
            <a:pPr marL="285750" marR="0" lvl="0" indent="-285750" algn="l" rtl="0">
              <a:lnSpc>
                <a:spcPct val="150000"/>
              </a:lnSpc>
              <a:spcBef>
                <a:spcPts val="0"/>
              </a:spcBef>
              <a:spcAft>
                <a:spcPts val="0"/>
              </a:spcAft>
              <a:buClr>
                <a:schemeClr val="dk1"/>
              </a:buClr>
              <a:buSzPts val="1100"/>
              <a:buFont typeface="Arial"/>
              <a:buChar char="−"/>
            </a:pPr>
            <a:r>
              <a:rPr lang="lt-LT" dirty="0">
                <a:solidFill>
                  <a:schemeClr val="dk1"/>
                </a:solidFill>
                <a:latin typeface="Courier New"/>
                <a:ea typeface="Courier New"/>
                <a:cs typeface="Courier New"/>
                <a:sym typeface="Courier New"/>
              </a:rPr>
              <a:t>Mark </a:t>
            </a:r>
            <a:r>
              <a:rPr lang="lt-LT" dirty="0" err="1">
                <a:solidFill>
                  <a:schemeClr val="dk1"/>
                </a:solidFill>
                <a:latin typeface="Courier New"/>
                <a:ea typeface="Courier New"/>
                <a:cs typeface="Courier New"/>
                <a:sym typeface="Courier New"/>
              </a:rPr>
              <a:t>the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primary</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keys</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of</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tables</a:t>
            </a:r>
            <a:r>
              <a:rPr lang="lt-LT" dirty="0">
                <a:solidFill>
                  <a:schemeClr val="dk1"/>
                </a:solidFill>
                <a:latin typeface="Courier New"/>
                <a:ea typeface="Courier New"/>
                <a:cs typeface="Courier New"/>
                <a:sym typeface="Courier New"/>
              </a:rPr>
              <a:t>;</a:t>
            </a:r>
            <a:endParaRPr dirty="0">
              <a:solidFill>
                <a:schemeClr val="dk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lt-LT" dirty="0" err="1">
                <a:solidFill>
                  <a:schemeClr val="dk1"/>
                </a:solidFill>
                <a:latin typeface="Courier New"/>
                <a:ea typeface="Courier New"/>
                <a:cs typeface="Courier New"/>
                <a:sym typeface="Courier New"/>
              </a:rPr>
              <a:t>The</a:t>
            </a:r>
            <a:r>
              <a:rPr lang="lt-LT" dirty="0">
                <a:solidFill>
                  <a:schemeClr val="dk1"/>
                </a:solidFill>
                <a:latin typeface="Courier New"/>
                <a:ea typeface="Courier New"/>
                <a:cs typeface="Courier New"/>
                <a:sym typeface="Courier New"/>
              </a:rPr>
              <a:t> DB </a:t>
            </a:r>
            <a:r>
              <a:rPr lang="lt-LT" dirty="0" err="1">
                <a:solidFill>
                  <a:schemeClr val="dk1"/>
                </a:solidFill>
                <a:latin typeface="Courier New"/>
                <a:ea typeface="Courier New"/>
                <a:cs typeface="Courier New"/>
                <a:sym typeface="Courier New"/>
              </a:rPr>
              <a:t>must</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contain</a:t>
            </a:r>
            <a:r>
              <a:rPr lang="lt-LT" dirty="0">
                <a:solidFill>
                  <a:schemeClr val="dk1"/>
                </a:solidFill>
                <a:latin typeface="Courier New"/>
                <a:ea typeface="Courier New"/>
                <a:cs typeface="Courier New"/>
                <a:sym typeface="Courier New"/>
              </a:rPr>
              <a:t>:</a:t>
            </a:r>
            <a:endParaRPr dirty="0">
              <a:solidFill>
                <a:schemeClr val="dk1"/>
              </a:solidFill>
              <a:latin typeface="Courier New"/>
              <a:ea typeface="Courier New"/>
              <a:cs typeface="Courier New"/>
              <a:sym typeface="Courier New"/>
            </a:endParaRPr>
          </a:p>
          <a:p>
            <a:pPr marL="457200" lvl="0" indent="-298450" algn="l" rtl="0">
              <a:lnSpc>
                <a:spcPct val="150000"/>
              </a:lnSpc>
              <a:spcBef>
                <a:spcPts val="0"/>
              </a:spcBef>
              <a:spcAft>
                <a:spcPts val="0"/>
              </a:spcAft>
              <a:buClr>
                <a:schemeClr val="dk1"/>
              </a:buClr>
              <a:buSzPts val="1100"/>
              <a:buChar char="−"/>
            </a:pPr>
            <a:r>
              <a:rPr lang="lt-LT" dirty="0" err="1">
                <a:solidFill>
                  <a:schemeClr val="dk1"/>
                </a:solidFill>
                <a:latin typeface="Courier New"/>
                <a:ea typeface="Courier New"/>
                <a:cs typeface="Courier New"/>
                <a:sym typeface="Courier New"/>
              </a:rPr>
              <a:t>More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than</a:t>
            </a:r>
            <a:r>
              <a:rPr lang="lt-LT" dirty="0">
                <a:solidFill>
                  <a:schemeClr val="dk1"/>
                </a:solidFill>
                <a:latin typeface="Courier New"/>
                <a:ea typeface="Courier New"/>
                <a:cs typeface="Courier New"/>
                <a:sym typeface="Courier New"/>
              </a:rPr>
              <a:t> 2 </a:t>
            </a:r>
            <a:r>
              <a:rPr lang="lt-LT" dirty="0" err="1">
                <a:solidFill>
                  <a:schemeClr val="dk1"/>
                </a:solidFill>
                <a:latin typeface="Courier New"/>
                <a:ea typeface="Courier New"/>
                <a:cs typeface="Courier New"/>
                <a:sym typeface="Courier New"/>
              </a:rPr>
              <a:t>tables</a:t>
            </a:r>
            <a:r>
              <a:rPr lang="lt-LT" dirty="0">
                <a:solidFill>
                  <a:schemeClr val="dk1"/>
                </a:solidFill>
                <a:latin typeface="Courier New"/>
                <a:ea typeface="Courier New"/>
                <a:cs typeface="Courier New"/>
                <a:sym typeface="Courier New"/>
              </a:rPr>
              <a:t>;</a:t>
            </a:r>
            <a:endParaRPr dirty="0">
              <a:solidFill>
                <a:schemeClr val="dk1"/>
              </a:solidFill>
              <a:latin typeface="Courier New"/>
              <a:ea typeface="Courier New"/>
              <a:cs typeface="Courier New"/>
              <a:sym typeface="Courier New"/>
            </a:endParaRPr>
          </a:p>
          <a:p>
            <a:pPr marL="457200" lvl="0" indent="-298450" algn="l" rtl="0">
              <a:lnSpc>
                <a:spcPct val="150000"/>
              </a:lnSpc>
              <a:spcBef>
                <a:spcPts val="0"/>
              </a:spcBef>
              <a:spcAft>
                <a:spcPts val="0"/>
              </a:spcAft>
              <a:buClr>
                <a:schemeClr val="dk1"/>
              </a:buClr>
              <a:buSzPts val="1100"/>
              <a:buChar char="−"/>
            </a:pPr>
            <a:r>
              <a:rPr lang="lt-LT" dirty="0">
                <a:solidFill>
                  <a:schemeClr val="dk1"/>
                </a:solidFill>
                <a:latin typeface="Courier New"/>
                <a:ea typeface="Courier New"/>
                <a:cs typeface="Courier New"/>
                <a:sym typeface="Courier New"/>
              </a:rPr>
              <a:t>At </a:t>
            </a:r>
            <a:r>
              <a:rPr lang="lt-LT" dirty="0" err="1">
                <a:solidFill>
                  <a:schemeClr val="dk1"/>
                </a:solidFill>
                <a:latin typeface="Courier New"/>
                <a:ea typeface="Courier New"/>
                <a:cs typeface="Courier New"/>
                <a:sym typeface="Courier New"/>
              </a:rPr>
              <a:t>least</a:t>
            </a:r>
            <a:r>
              <a:rPr lang="lt-LT" dirty="0">
                <a:solidFill>
                  <a:schemeClr val="dk1"/>
                </a:solidFill>
                <a:latin typeface="Courier New"/>
                <a:ea typeface="Courier New"/>
                <a:cs typeface="Courier New"/>
                <a:sym typeface="Courier New"/>
              </a:rPr>
              <a:t> 5 </a:t>
            </a:r>
            <a:r>
              <a:rPr lang="lt-LT" dirty="0" err="1">
                <a:solidFill>
                  <a:schemeClr val="dk1"/>
                </a:solidFill>
                <a:latin typeface="Courier New"/>
                <a:ea typeface="Courier New"/>
                <a:cs typeface="Courier New"/>
                <a:sym typeface="Courier New"/>
              </a:rPr>
              <a:t>entries</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rows</a:t>
            </a:r>
            <a:r>
              <a:rPr lang="lt-LT" dirty="0">
                <a:solidFill>
                  <a:schemeClr val="dk1"/>
                </a:solidFill>
                <a:latin typeface="Courier New"/>
                <a:ea typeface="Courier New"/>
                <a:cs typeface="Courier New"/>
                <a:sym typeface="Courier New"/>
              </a:rPr>
              <a:t>) per </a:t>
            </a:r>
            <a:r>
              <a:rPr lang="lt-LT" dirty="0" err="1">
                <a:solidFill>
                  <a:schemeClr val="dk1"/>
                </a:solidFill>
                <a:latin typeface="Courier New"/>
                <a:ea typeface="Courier New"/>
                <a:cs typeface="Courier New"/>
                <a:sym typeface="Courier New"/>
              </a:rPr>
              <a:t>table</a:t>
            </a:r>
            <a:r>
              <a:rPr lang="lt-LT" dirty="0">
                <a:solidFill>
                  <a:schemeClr val="dk1"/>
                </a:solidFill>
                <a:latin typeface="Courier New"/>
                <a:ea typeface="Courier New"/>
                <a:cs typeface="Courier New"/>
                <a:sym typeface="Courier New"/>
              </a:rPr>
              <a:t>;</a:t>
            </a:r>
            <a:endParaRPr dirty="0">
              <a:solidFill>
                <a:schemeClr val="dk1"/>
              </a:solidFill>
              <a:latin typeface="Courier New"/>
              <a:ea typeface="Courier New"/>
              <a:cs typeface="Courier New"/>
              <a:sym typeface="Courier New"/>
            </a:endParaRPr>
          </a:p>
          <a:p>
            <a:pPr marL="457200" lvl="0" indent="-298450" algn="l" rtl="0">
              <a:lnSpc>
                <a:spcPct val="150000"/>
              </a:lnSpc>
              <a:spcBef>
                <a:spcPts val="0"/>
              </a:spcBef>
              <a:spcAft>
                <a:spcPts val="0"/>
              </a:spcAft>
              <a:buClr>
                <a:schemeClr val="dk1"/>
              </a:buClr>
              <a:buSzPts val="1100"/>
              <a:buChar char="−"/>
            </a:pPr>
            <a:r>
              <a:rPr lang="lt-LT" dirty="0" err="1">
                <a:solidFill>
                  <a:schemeClr val="dk1"/>
                </a:solidFill>
                <a:latin typeface="Courier New"/>
                <a:ea typeface="Courier New"/>
                <a:cs typeface="Courier New"/>
                <a:sym typeface="Courier New"/>
              </a:rPr>
              <a:t>Please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list</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account</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numbers</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and</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names</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of</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banks</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where</a:t>
            </a:r>
            <a:r>
              <a:rPr lang="lt-LT" dirty="0">
                <a:solidFill>
                  <a:schemeClr val="dk1"/>
                </a:solidFill>
                <a:latin typeface="Courier New"/>
                <a:ea typeface="Courier New"/>
                <a:cs typeface="Courier New"/>
                <a:sym typeface="Courier New"/>
              </a:rPr>
              <a:t> Antanas (</a:t>
            </a:r>
            <a:r>
              <a:rPr lang="lt-LT" dirty="0" err="1">
                <a:solidFill>
                  <a:schemeClr val="dk1"/>
                </a:solidFill>
                <a:latin typeface="Courier New"/>
                <a:ea typeface="Courier New"/>
                <a:cs typeface="Courier New"/>
                <a:sym typeface="Courier New"/>
              </a:rPr>
              <a:t>the</a:t>
            </a:r>
            <a:r>
              <a:rPr lang="lt-LT" dirty="0">
                <a:solidFill>
                  <a:schemeClr val="dk1"/>
                </a:solidFill>
                <a:latin typeface="Courier New"/>
                <a:ea typeface="Courier New"/>
                <a:cs typeface="Courier New"/>
                <a:sym typeface="Courier New"/>
              </a:rPr>
              <a:t> name </a:t>
            </a:r>
            <a:r>
              <a:rPr lang="lt-LT" dirty="0" err="1">
                <a:solidFill>
                  <a:schemeClr val="dk1"/>
                </a:solidFill>
                <a:latin typeface="Courier New"/>
                <a:ea typeface="Courier New"/>
                <a:cs typeface="Courier New"/>
                <a:sym typeface="Courier New"/>
              </a:rPr>
              <a:t>of</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person</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you</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have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inserted</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may</a:t>
            </a:r>
            <a:r>
              <a:rPr lang="lt-LT" dirty="0">
                <a:solidFill>
                  <a:schemeClr val="dk1"/>
                </a:solidFill>
                <a:latin typeface="Courier New"/>
                <a:ea typeface="Courier New"/>
                <a:cs typeface="Courier New"/>
                <a:sym typeface="Courier New"/>
              </a:rPr>
              <a:t> be </a:t>
            </a:r>
            <a:r>
              <a:rPr lang="lt-LT" dirty="0" err="1">
                <a:solidFill>
                  <a:schemeClr val="dk1"/>
                </a:solidFill>
                <a:latin typeface="Courier New"/>
                <a:ea typeface="Courier New"/>
                <a:cs typeface="Courier New"/>
                <a:sym typeface="Courier New"/>
              </a:rPr>
              <a:t>different</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has</a:t>
            </a:r>
            <a:r>
              <a:rPr lang="lt-LT" dirty="0">
                <a:solidFill>
                  <a:schemeClr val="dk1"/>
                </a:solidFill>
                <a:latin typeface="Courier New"/>
                <a:ea typeface="Courier New"/>
                <a:cs typeface="Courier New"/>
                <a:sym typeface="Courier New"/>
              </a:rPr>
              <a:t> a </a:t>
            </a:r>
            <a:r>
              <a:rPr lang="lt-LT" dirty="0" err="1">
                <a:solidFill>
                  <a:schemeClr val="dk1"/>
                </a:solidFill>
                <a:latin typeface="Courier New"/>
                <a:ea typeface="Courier New"/>
                <a:cs typeface="Courier New"/>
                <a:sym typeface="Courier New"/>
              </a:rPr>
              <a:t>balance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of</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more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than</a:t>
            </a:r>
            <a:r>
              <a:rPr lang="lt-LT" dirty="0">
                <a:solidFill>
                  <a:schemeClr val="dk1"/>
                </a:solidFill>
                <a:latin typeface="Courier New"/>
                <a:ea typeface="Courier New"/>
                <a:cs typeface="Courier New"/>
                <a:sym typeface="Courier New"/>
              </a:rPr>
              <a:t> 1000.</a:t>
            </a:r>
            <a:endParaRPr dirty="0">
              <a:solidFill>
                <a:schemeClr val="dk1"/>
              </a:solidFill>
              <a:latin typeface="Courier New"/>
              <a:ea typeface="Courier New"/>
              <a:cs typeface="Courier New"/>
              <a:sym typeface="Courier New"/>
            </a:endParaRPr>
          </a:p>
          <a:p>
            <a:pPr marL="0" lvl="0" indent="0" algn="l" rtl="0">
              <a:lnSpc>
                <a:spcPct val="150000"/>
              </a:lnSpc>
              <a:spcBef>
                <a:spcPts val="0"/>
              </a:spcBef>
              <a:spcAft>
                <a:spcPts val="0"/>
              </a:spcAft>
              <a:buNone/>
            </a:pPr>
            <a:endParaRPr dirty="0">
              <a:solidFill>
                <a:schemeClr val="dk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en-US" dirty="0">
                <a:solidFill>
                  <a:schemeClr val="dk1"/>
                </a:solidFill>
                <a:latin typeface="Courier New"/>
                <a:ea typeface="Courier New"/>
                <a:cs typeface="Courier New"/>
                <a:sym typeface="Courier New"/>
              </a:rPr>
              <a:t>SELECT </a:t>
            </a:r>
            <a:r>
              <a:rPr lang="en-US" dirty="0" err="1">
                <a:solidFill>
                  <a:schemeClr val="dk1"/>
                </a:solidFill>
                <a:latin typeface="Courier New"/>
                <a:ea typeface="Courier New"/>
                <a:cs typeface="Courier New"/>
                <a:sym typeface="Courier New"/>
              </a:rPr>
              <a:t>Account.Number</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Bank.Name</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Person.FirstName</a:t>
            </a:r>
            <a:r>
              <a:rPr lang="en-US" dirty="0">
                <a:solidFill>
                  <a:schemeClr val="dk1"/>
                </a:solidFill>
                <a:latin typeface="Courier New"/>
                <a:ea typeface="Courier New"/>
                <a:cs typeface="Courier New"/>
                <a:sym typeface="Courier New"/>
              </a:rPr>
              <a:t> FROM Account JOIN Bank ON </a:t>
            </a:r>
            <a:r>
              <a:rPr lang="en-US" dirty="0" err="1">
                <a:solidFill>
                  <a:schemeClr val="dk1"/>
                </a:solidFill>
                <a:latin typeface="Courier New"/>
                <a:ea typeface="Courier New"/>
                <a:cs typeface="Courier New"/>
                <a:sym typeface="Courier New"/>
              </a:rPr>
              <a:t>Account.BankID</a:t>
            </a:r>
            <a:r>
              <a:rPr lang="en-US" dirty="0">
                <a:solidFill>
                  <a:schemeClr val="dk1"/>
                </a:solidFill>
                <a:latin typeface="Courier New"/>
                <a:ea typeface="Courier New"/>
                <a:cs typeface="Courier New"/>
                <a:sym typeface="Courier New"/>
              </a:rPr>
              <a:t> = Bank.ID  JOIN Person ON </a:t>
            </a:r>
            <a:r>
              <a:rPr lang="en-US" dirty="0" err="1">
                <a:solidFill>
                  <a:schemeClr val="dk1"/>
                </a:solidFill>
                <a:latin typeface="Courier New"/>
                <a:ea typeface="Courier New"/>
                <a:cs typeface="Courier New"/>
                <a:sym typeface="Courier New"/>
              </a:rPr>
              <a:t>Account.PersonalID</a:t>
            </a:r>
            <a:r>
              <a:rPr lang="en-US" dirty="0">
                <a:solidFill>
                  <a:schemeClr val="dk1"/>
                </a:solidFill>
                <a:latin typeface="Courier New"/>
                <a:ea typeface="Courier New"/>
                <a:cs typeface="Courier New"/>
                <a:sym typeface="Courier New"/>
              </a:rPr>
              <a:t> = Person.ID WHERE </a:t>
            </a:r>
            <a:r>
              <a:rPr lang="en-US" dirty="0" err="1">
                <a:solidFill>
                  <a:schemeClr val="dk1"/>
                </a:solidFill>
                <a:latin typeface="Courier New"/>
                <a:ea typeface="Courier New"/>
                <a:cs typeface="Courier New"/>
                <a:sym typeface="Courier New"/>
              </a:rPr>
              <a:t>Person.FirstName</a:t>
            </a:r>
            <a:r>
              <a:rPr lang="en-US" dirty="0">
                <a:solidFill>
                  <a:schemeClr val="dk1"/>
                </a:solidFill>
                <a:latin typeface="Courier New"/>
                <a:ea typeface="Courier New"/>
                <a:cs typeface="Courier New"/>
                <a:sym typeface="Courier New"/>
              </a:rPr>
              <a:t> = '</a:t>
            </a:r>
            <a:r>
              <a:rPr lang="en-US" dirty="0" err="1">
                <a:solidFill>
                  <a:schemeClr val="dk1"/>
                </a:solidFill>
                <a:latin typeface="Courier New"/>
                <a:ea typeface="Courier New"/>
                <a:cs typeface="Courier New"/>
                <a:sym typeface="Courier New"/>
              </a:rPr>
              <a:t>Antanas</a:t>
            </a:r>
            <a:r>
              <a:rPr lang="en-US" dirty="0">
                <a:solidFill>
                  <a:schemeClr val="dk1"/>
                </a:solidFill>
                <a:latin typeface="Courier New"/>
                <a:ea typeface="Courier New"/>
                <a:cs typeface="Courier New"/>
                <a:sym typeface="Courier New"/>
              </a:rPr>
              <a:t>' AND </a:t>
            </a:r>
            <a:r>
              <a:rPr lang="en-US" dirty="0" err="1">
                <a:solidFill>
                  <a:schemeClr val="dk1"/>
                </a:solidFill>
                <a:latin typeface="Courier New"/>
                <a:ea typeface="Courier New"/>
                <a:cs typeface="Courier New"/>
                <a:sym typeface="Courier New"/>
              </a:rPr>
              <a:t>Account.Balance</a:t>
            </a:r>
            <a:r>
              <a:rPr lang="en-US" dirty="0">
                <a:solidFill>
                  <a:schemeClr val="dk1"/>
                </a:solidFill>
                <a:latin typeface="Courier New"/>
                <a:ea typeface="Courier New"/>
                <a:cs typeface="Courier New"/>
                <a:sym typeface="Courier New"/>
              </a:rPr>
              <a:t> &gt; 1000;</a:t>
            </a:r>
            <a:endParaRPr lang="en-US"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7"/>
          <p:cNvSpPr/>
          <p:nvPr/>
        </p:nvSpPr>
        <p:spPr>
          <a:xfrm>
            <a:off x="480240" y="460800"/>
            <a:ext cx="5614920" cy="452880"/>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1300"/>
              <a:buFont typeface="Arial"/>
              <a:buNone/>
            </a:pPr>
            <a:r>
              <a:rPr lang="lt-LT" sz="1300" b="0" i="0" u="none" strike="noStrike" cap="none">
                <a:solidFill>
                  <a:srgbClr val="000000"/>
                </a:solidFill>
                <a:latin typeface="Arial"/>
                <a:ea typeface="Arial"/>
                <a:cs typeface="Arial"/>
                <a:sym typeface="Arial"/>
              </a:rPr>
              <a:t>Lecture title</a:t>
            </a:r>
            <a:endParaRPr sz="1300" b="0" i="0" u="none" strike="noStrike" cap="none">
              <a:solidFill>
                <a:srgbClr val="000000"/>
              </a:solidFill>
              <a:latin typeface="Arial"/>
              <a:ea typeface="Arial"/>
              <a:cs typeface="Arial"/>
              <a:sym typeface="Arial"/>
            </a:endParaRPr>
          </a:p>
          <a:p>
            <a:pPr marL="0" marR="0" lvl="0" indent="0" algn="l" rtl="0">
              <a:lnSpc>
                <a:spcPct val="90000"/>
              </a:lnSpc>
              <a:spcBef>
                <a:spcPts val="1001"/>
              </a:spcBef>
              <a:spcAft>
                <a:spcPts val="0"/>
              </a:spcAft>
              <a:buClr>
                <a:srgbClr val="000000"/>
              </a:buClr>
              <a:buSzPts val="1300"/>
              <a:buFont typeface="Arial"/>
              <a:buNone/>
            </a:pPr>
            <a:endParaRPr sz="1300" b="0" i="0" u="none" strike="noStrike" cap="none">
              <a:solidFill>
                <a:srgbClr val="000000"/>
              </a:solidFill>
              <a:latin typeface="Arial"/>
              <a:ea typeface="Arial"/>
              <a:cs typeface="Arial"/>
              <a:sym typeface="Arial"/>
            </a:endParaRPr>
          </a:p>
        </p:txBody>
      </p:sp>
      <p:sp>
        <p:nvSpPr>
          <p:cNvPr id="463" name="Google Shape;463;p7"/>
          <p:cNvSpPr/>
          <p:nvPr/>
        </p:nvSpPr>
        <p:spPr>
          <a:xfrm>
            <a:off x="3281760" y="1821960"/>
            <a:ext cx="3750120" cy="329040"/>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1600"/>
              <a:buFont typeface="Arial"/>
              <a:buNone/>
            </a:pPr>
            <a:r>
              <a:rPr lang="lt-LT" sz="1600" b="1" i="0" u="none" strike="noStrike" cap="none">
                <a:solidFill>
                  <a:srgbClr val="000000"/>
                </a:solidFill>
                <a:latin typeface="Arial"/>
                <a:ea typeface="Arial"/>
                <a:cs typeface="Arial"/>
                <a:sym typeface="Arial"/>
              </a:rPr>
              <a:t>Headline</a:t>
            </a:r>
            <a:endParaRPr sz="1600" b="0" i="0" u="none" strike="noStrike" cap="none">
              <a:solidFill>
                <a:srgbClr val="000000"/>
              </a:solidFill>
              <a:latin typeface="Arial"/>
              <a:ea typeface="Arial"/>
              <a:cs typeface="Arial"/>
              <a:sym typeface="Arial"/>
            </a:endParaRPr>
          </a:p>
        </p:txBody>
      </p:sp>
      <p:sp>
        <p:nvSpPr>
          <p:cNvPr id="464" name="Google Shape;464;p7"/>
          <p:cNvSpPr/>
          <p:nvPr/>
        </p:nvSpPr>
        <p:spPr>
          <a:xfrm>
            <a:off x="3281760" y="2171520"/>
            <a:ext cx="3750120" cy="503640"/>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p:txBody>
      </p:sp>
      <p:sp>
        <p:nvSpPr>
          <p:cNvPr id="465" name="Google Shape;465;p7"/>
          <p:cNvSpPr/>
          <p:nvPr/>
        </p:nvSpPr>
        <p:spPr>
          <a:xfrm>
            <a:off x="480240" y="5032080"/>
            <a:ext cx="2342880" cy="1364400"/>
          </a:xfrm>
          <a:prstGeom prst="rect">
            <a:avLst/>
          </a:prstGeom>
          <a:noFill/>
          <a:ln>
            <a:noFill/>
          </a:ln>
        </p:spPr>
        <p:txBody>
          <a:bodyPr spcFirstLastPara="1" wrap="square" lIns="45700" tIns="45000" rIns="45700" bIns="45000" anchor="b" anchorCtr="0">
            <a:noAutofit/>
          </a:bodyPr>
          <a:lstStyle/>
          <a:p>
            <a:pPr marL="0" marR="0" lvl="0" indent="0" algn="l" rtl="0">
              <a:lnSpc>
                <a:spcPct val="90000"/>
              </a:lnSpc>
              <a:spcBef>
                <a:spcPts val="0"/>
              </a:spcBef>
              <a:spcAft>
                <a:spcPts val="0"/>
              </a:spcAft>
              <a:buClr>
                <a:srgbClr val="000000"/>
              </a:buClr>
              <a:buSzPts val="3000"/>
              <a:buFont typeface="Arial"/>
              <a:buNone/>
            </a:pPr>
            <a:r>
              <a:rPr lang="lt-LT" sz="3000" b="1" i="0" u="none" strike="noStrike" cap="none">
                <a:solidFill>
                  <a:srgbClr val="000000"/>
                </a:solidFill>
                <a:latin typeface="Arial"/>
                <a:ea typeface="Arial"/>
                <a:cs typeface="Arial"/>
                <a:sym typeface="Arial"/>
              </a:rPr>
              <a:t>Useful information</a:t>
            </a:r>
            <a:endParaRPr sz="3000" b="0" i="0" u="none" strike="noStrike" cap="none">
              <a:solidFill>
                <a:srgbClr val="000000"/>
              </a:solidFill>
              <a:latin typeface="Arial"/>
              <a:ea typeface="Arial"/>
              <a:cs typeface="Arial"/>
              <a:sym typeface="Arial"/>
            </a:endParaRPr>
          </a:p>
        </p:txBody>
      </p:sp>
      <p:sp>
        <p:nvSpPr>
          <p:cNvPr id="466" name="Google Shape;466;p7"/>
          <p:cNvSpPr/>
          <p:nvPr/>
        </p:nvSpPr>
        <p:spPr>
          <a:xfrm>
            <a:off x="7503480" y="1821960"/>
            <a:ext cx="4207320" cy="790560"/>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1600"/>
              <a:buFont typeface="Arial"/>
              <a:buNone/>
            </a:pPr>
            <a:r>
              <a:rPr lang="lt-LT" sz="1600" b="0" i="0" u="none" strike="noStrike" cap="none">
                <a:solidFill>
                  <a:srgbClr val="000000"/>
                </a:solidFill>
                <a:latin typeface="Arial"/>
                <a:ea typeface="Arial"/>
                <a:cs typeface="Arial"/>
                <a:sym typeface="Arial"/>
              </a:rPr>
              <a:t>www.youtube.com</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12045c106a6_0_20"/>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Date and time data</a:t>
            </a:r>
            <a:endParaRPr/>
          </a:p>
        </p:txBody>
      </p:sp>
      <p:sp>
        <p:nvSpPr>
          <p:cNvPr id="158" name="Google Shape;158;g12045c106a6_0_20"/>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sp>
        <p:nvSpPr>
          <p:cNvPr id="159" name="Google Shape;159;g12045c106a6_0_20"/>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a:t>DATE - (4B)</a:t>
            </a:r>
            <a:endParaRPr sz="1600"/>
          </a:p>
          <a:p>
            <a:pPr marL="0" lvl="0" indent="0" algn="l" rtl="0">
              <a:lnSpc>
                <a:spcPct val="150000"/>
              </a:lnSpc>
              <a:spcBef>
                <a:spcPts val="0"/>
              </a:spcBef>
              <a:spcAft>
                <a:spcPts val="0"/>
              </a:spcAft>
              <a:buSzPts val="1100"/>
              <a:buFont typeface="Arial"/>
              <a:buNone/>
            </a:pPr>
            <a:r>
              <a:rPr lang="lt-LT" sz="1600"/>
              <a:t>TIME - (3B)</a:t>
            </a:r>
            <a:endParaRPr sz="1600"/>
          </a:p>
          <a:p>
            <a:pPr marL="0" lvl="0" indent="0" algn="l" rtl="0">
              <a:lnSpc>
                <a:spcPct val="150000"/>
              </a:lnSpc>
              <a:spcBef>
                <a:spcPts val="0"/>
              </a:spcBef>
              <a:spcAft>
                <a:spcPts val="0"/>
              </a:spcAft>
              <a:buSzPts val="1100"/>
              <a:buFont typeface="Arial"/>
              <a:buNone/>
            </a:pPr>
            <a:r>
              <a:rPr lang="lt-LT" sz="1600"/>
              <a:t>TIMESTAMP - (10B)</a:t>
            </a:r>
            <a:endParaRPr sz="1600"/>
          </a:p>
          <a:p>
            <a:pPr marL="0" lvl="0" indent="0" algn="l" rtl="0">
              <a:lnSpc>
                <a:spcPct val="150000"/>
              </a:lnSpc>
              <a:spcBef>
                <a:spcPts val="0"/>
              </a:spcBef>
              <a:spcAft>
                <a:spcPts val="0"/>
              </a:spcAft>
              <a:buSzPts val="1100"/>
              <a:buFont typeface="Arial"/>
              <a:buNone/>
            </a:pPr>
            <a:r>
              <a:rPr lang="lt-LT" sz="1600"/>
              <a:t>DATE and TIME display depends on the locale,2005.01.01, 12:00:00,2005-01-01-12.15.55.330000</a:t>
            </a:r>
            <a:endParaRPr sz="1600"/>
          </a:p>
          <a:p>
            <a:pPr marL="0" lvl="0" indent="0" algn="l" rtl="0">
              <a:lnSpc>
                <a:spcPct val="150000"/>
              </a:lnSpc>
              <a:spcBef>
                <a:spcPts val="0"/>
              </a:spcBef>
              <a:spcAft>
                <a:spcPts val="0"/>
              </a:spcAft>
              <a:buClr>
                <a:schemeClr val="dk1"/>
              </a:buClr>
              <a:buSzPts val="1100"/>
              <a:buFont typeface="Arial"/>
              <a:buNone/>
            </a:pPr>
            <a:r>
              <a:rPr lang="lt-LT" sz="1600"/>
              <a:t>DBMS always "understands" ISO date and time:2005-01-01, 12:00:00</a:t>
            </a:r>
            <a:endParaRPr sz="1600"/>
          </a:p>
          <a:p>
            <a:pPr marL="0" lvl="0" indent="0" algn="l" rtl="0">
              <a:lnSpc>
                <a:spcPct val="150000"/>
              </a:lnSpc>
              <a:spcBef>
                <a:spcPts val="0"/>
              </a:spcBef>
              <a:spcAft>
                <a:spcPts val="0"/>
              </a:spcAft>
              <a:buClr>
                <a:schemeClr val="dk1"/>
              </a:buClr>
              <a:buSzPts val="1100"/>
              <a:buFont typeface="Arial"/>
              <a:buNone/>
            </a:pPr>
            <a:endParaRPr sz="1600"/>
          </a:p>
          <a:p>
            <a:pPr marL="0" lvl="0" indent="0" algn="l" rtl="0">
              <a:lnSpc>
                <a:spcPct val="150000"/>
              </a:lnSpc>
              <a:spcBef>
                <a:spcPts val="0"/>
              </a:spcBef>
              <a:spcAft>
                <a:spcPts val="0"/>
              </a:spcAft>
              <a:buSzPts val="1100"/>
              <a:buFont typeface="Arial"/>
              <a:buNone/>
            </a:pP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12045c106a6_0_31"/>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Data types</a:t>
            </a:r>
            <a:endParaRPr/>
          </a:p>
        </p:txBody>
      </p:sp>
      <p:sp>
        <p:nvSpPr>
          <p:cNvPr id="165" name="Google Shape;165;g12045c106a6_0_31"/>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sp>
        <p:nvSpPr>
          <p:cNvPr id="166" name="Google Shape;166;g12045c106a6_0_31"/>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a:t>All SQL data types have a special value - NULL.</a:t>
            </a:r>
            <a:endParaRPr sz="1600"/>
          </a:p>
          <a:p>
            <a:pPr marL="0" lvl="0" indent="0" algn="l" rtl="0">
              <a:lnSpc>
                <a:spcPct val="150000"/>
              </a:lnSpc>
              <a:spcBef>
                <a:spcPts val="0"/>
              </a:spcBef>
              <a:spcAft>
                <a:spcPts val="0"/>
              </a:spcAft>
              <a:buSzPts val="1100"/>
              <a:buFont typeface="Arial"/>
              <a:buNone/>
            </a:pPr>
            <a:endParaRPr sz="1600"/>
          </a:p>
          <a:p>
            <a:pPr marL="0" lvl="0" indent="0" algn="l" rtl="0">
              <a:lnSpc>
                <a:spcPct val="150000"/>
              </a:lnSpc>
              <a:spcBef>
                <a:spcPts val="0"/>
              </a:spcBef>
              <a:spcAft>
                <a:spcPts val="0"/>
              </a:spcAft>
              <a:buSzPts val="1100"/>
              <a:buFont typeface="Arial"/>
              <a:buNone/>
            </a:pPr>
            <a:r>
              <a:rPr lang="lt-LT" sz="1600"/>
              <a:t>Once the data type has been selected for a column, the length characteristic and accuracy must also be selected.</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12045c106a6_0_39"/>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Data types</a:t>
            </a:r>
            <a:endParaRPr/>
          </a:p>
        </p:txBody>
      </p:sp>
      <p:sp>
        <p:nvSpPr>
          <p:cNvPr id="172" name="Google Shape;172;g12045c106a6_0_39"/>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sp>
        <p:nvSpPr>
          <p:cNvPr id="173" name="Google Shape;173;g12045c106a6_0_39"/>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a:t>CREATE TABLE</a:t>
            </a:r>
            <a:endParaRPr sz="1600"/>
          </a:p>
          <a:p>
            <a:pPr marL="0" lvl="0" indent="0" algn="l" rtl="0">
              <a:lnSpc>
                <a:spcPct val="150000"/>
              </a:lnSpc>
              <a:spcBef>
                <a:spcPts val="0"/>
              </a:spcBef>
              <a:spcAft>
                <a:spcPts val="0"/>
              </a:spcAft>
              <a:buSzPts val="1100"/>
              <a:buFont typeface="Arial"/>
              <a:buNone/>
            </a:pPr>
            <a:r>
              <a:rPr lang="lt-LT" sz="1600"/>
              <a:t>When creating (defining) a table, be sure to specify:</a:t>
            </a:r>
            <a:endParaRPr sz="1600"/>
          </a:p>
          <a:p>
            <a:pPr marL="457200" lvl="0" indent="-330200" algn="l" rtl="0">
              <a:lnSpc>
                <a:spcPct val="150000"/>
              </a:lnSpc>
              <a:spcBef>
                <a:spcPts val="0"/>
              </a:spcBef>
              <a:spcAft>
                <a:spcPts val="0"/>
              </a:spcAft>
              <a:buSzPts val="1600"/>
              <a:buAutoNum type="arabicPeriod"/>
            </a:pPr>
            <a:r>
              <a:rPr lang="lt-LT" sz="1600"/>
              <a:t>the name of the table;</a:t>
            </a:r>
            <a:endParaRPr sz="1600"/>
          </a:p>
          <a:p>
            <a:pPr marL="457200" lvl="0" indent="-330200" algn="l" rtl="0">
              <a:lnSpc>
                <a:spcPct val="150000"/>
              </a:lnSpc>
              <a:spcBef>
                <a:spcPts val="0"/>
              </a:spcBef>
              <a:spcAft>
                <a:spcPts val="0"/>
              </a:spcAft>
              <a:buSzPts val="1600"/>
              <a:buAutoNum type="arabicPeriod"/>
            </a:pPr>
            <a:r>
              <a:rPr lang="lt-LT" sz="1600"/>
              <a:t>table column names and column types;</a:t>
            </a:r>
            <a:endParaRPr sz="1600"/>
          </a:p>
          <a:p>
            <a:pPr marL="0" lvl="0" indent="0" algn="l" rtl="0">
              <a:lnSpc>
                <a:spcPct val="150000"/>
              </a:lnSpc>
              <a:spcBef>
                <a:spcPts val="0"/>
              </a:spcBef>
              <a:spcAft>
                <a:spcPts val="0"/>
              </a:spcAft>
              <a:buClr>
                <a:schemeClr val="dk1"/>
              </a:buClr>
              <a:buSzPts val="1100"/>
              <a:buFont typeface="Arial"/>
              <a:buNone/>
            </a:pPr>
            <a:endParaRPr sz="1600"/>
          </a:p>
          <a:p>
            <a:pPr marL="0" lvl="0" indent="0" algn="l" rtl="0">
              <a:lnSpc>
                <a:spcPct val="150000"/>
              </a:lnSpc>
              <a:spcBef>
                <a:spcPts val="0"/>
              </a:spcBef>
              <a:spcAft>
                <a:spcPts val="0"/>
              </a:spcAft>
              <a:buSzPts val="1100"/>
              <a:buFont typeface="Arial"/>
              <a:buNone/>
            </a:pP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12045c106a6_0_46"/>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Create table syntax</a:t>
            </a:r>
            <a:endParaRPr/>
          </a:p>
        </p:txBody>
      </p:sp>
      <p:sp>
        <p:nvSpPr>
          <p:cNvPr id="179" name="Google Shape;179;g12045c106a6_0_46"/>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sp>
        <p:nvSpPr>
          <p:cNvPr id="180" name="Google Shape;180;g12045c106a6_0_46"/>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b="1" dirty="0"/>
              <a:t>CREATE TABLE </a:t>
            </a:r>
            <a:r>
              <a:rPr lang="lt-LT" sz="1600" dirty="0" err="1"/>
              <a:t>Executors</a:t>
            </a:r>
            <a:r>
              <a:rPr lang="lt-LT" sz="1600" dirty="0"/>
              <a:t> (</a:t>
            </a:r>
            <a:endParaRPr sz="1600" dirty="0"/>
          </a:p>
          <a:p>
            <a:pPr marL="0" lvl="0" indent="0" algn="l" rtl="0">
              <a:lnSpc>
                <a:spcPct val="150000"/>
              </a:lnSpc>
              <a:spcBef>
                <a:spcPts val="0"/>
              </a:spcBef>
              <a:spcAft>
                <a:spcPts val="0"/>
              </a:spcAft>
              <a:buSzPts val="1100"/>
              <a:buFont typeface="Arial"/>
              <a:buNone/>
            </a:pPr>
            <a:r>
              <a:rPr lang="lt-LT" sz="1600" dirty="0" err="1"/>
              <a:t>Id</a:t>
            </a:r>
            <a:r>
              <a:rPr lang="lt-LT" sz="1600" dirty="0"/>
              <a:t> </a:t>
            </a:r>
            <a:r>
              <a:rPr lang="lt-LT" sz="1600" b="1" dirty="0"/>
              <a:t>INTEGER NOT NULL</a:t>
            </a:r>
            <a:r>
              <a:rPr lang="lt-LT" sz="1600" dirty="0"/>
              <a:t>,</a:t>
            </a:r>
            <a:endParaRPr sz="1600" dirty="0"/>
          </a:p>
          <a:p>
            <a:pPr marL="0" lvl="0" indent="0" algn="l" rtl="0">
              <a:lnSpc>
                <a:spcPct val="150000"/>
              </a:lnSpc>
              <a:spcBef>
                <a:spcPts val="0"/>
              </a:spcBef>
              <a:spcAft>
                <a:spcPts val="0"/>
              </a:spcAft>
              <a:buSzPts val="1100"/>
              <a:buFont typeface="Arial"/>
              <a:buNone/>
            </a:pPr>
            <a:r>
              <a:rPr lang="lt-LT" sz="1600" dirty="0" err="1"/>
              <a:t>LastName</a:t>
            </a:r>
            <a:r>
              <a:rPr lang="lt-LT" sz="1600" dirty="0"/>
              <a:t> </a:t>
            </a:r>
            <a:r>
              <a:rPr lang="lt-LT" sz="1600" b="1" dirty="0"/>
              <a:t>CHAR</a:t>
            </a:r>
            <a:r>
              <a:rPr lang="lt-LT" sz="1600" dirty="0"/>
              <a:t>(30) </a:t>
            </a:r>
            <a:r>
              <a:rPr lang="lt-LT" sz="1600" b="1" dirty="0"/>
              <a:t>NOT NULL</a:t>
            </a:r>
            <a:r>
              <a:rPr lang="lt-LT" sz="1600" dirty="0"/>
              <a:t>,</a:t>
            </a:r>
            <a:endParaRPr sz="1600" dirty="0"/>
          </a:p>
          <a:p>
            <a:pPr marL="0" lvl="0" indent="0" algn="l" rtl="0">
              <a:lnSpc>
                <a:spcPct val="150000"/>
              </a:lnSpc>
              <a:spcBef>
                <a:spcPts val="0"/>
              </a:spcBef>
              <a:spcAft>
                <a:spcPts val="0"/>
              </a:spcAft>
              <a:buSzPts val="1100"/>
              <a:buFont typeface="Arial"/>
              <a:buNone/>
            </a:pPr>
            <a:r>
              <a:rPr lang="lt-LT" sz="1600" dirty="0" err="1"/>
              <a:t>Qualification</a:t>
            </a:r>
            <a:r>
              <a:rPr lang="lt-LT" sz="1600" dirty="0"/>
              <a:t> </a:t>
            </a:r>
            <a:r>
              <a:rPr lang="lt-LT" sz="1600" b="1" dirty="0"/>
              <a:t>CHAR(16) DEFAULT </a:t>
            </a:r>
            <a:r>
              <a:rPr lang="lt-LT" sz="1600" dirty="0" err="1"/>
              <a:t>Informatics</a:t>
            </a:r>
            <a:r>
              <a:rPr lang="lt-LT" sz="1600" dirty="0"/>
              <a:t>,</a:t>
            </a:r>
            <a:endParaRPr sz="1600" dirty="0"/>
          </a:p>
          <a:p>
            <a:pPr marL="0" lvl="0" indent="0" algn="l" rtl="0">
              <a:lnSpc>
                <a:spcPct val="150000"/>
              </a:lnSpc>
              <a:spcBef>
                <a:spcPts val="0"/>
              </a:spcBef>
              <a:spcAft>
                <a:spcPts val="0"/>
              </a:spcAft>
              <a:buSzPts val="1100"/>
              <a:buFont typeface="Arial"/>
              <a:buNone/>
            </a:pPr>
            <a:r>
              <a:rPr lang="lt-LT" sz="1600" dirty="0" err="1"/>
              <a:t>Category</a:t>
            </a:r>
            <a:r>
              <a:rPr lang="lt-LT" sz="1600" dirty="0"/>
              <a:t> </a:t>
            </a:r>
            <a:r>
              <a:rPr lang="lt-LT" sz="1600" b="1" dirty="0"/>
              <a:t>SMALLINT</a:t>
            </a:r>
            <a:r>
              <a:rPr lang="lt-LT" sz="1600" dirty="0"/>
              <a:t>,</a:t>
            </a:r>
            <a:endParaRPr sz="1600" dirty="0"/>
          </a:p>
          <a:p>
            <a:pPr marL="0" lvl="0" indent="0" algn="l" rtl="0">
              <a:lnSpc>
                <a:spcPct val="150000"/>
              </a:lnSpc>
              <a:spcBef>
                <a:spcPts val="0"/>
              </a:spcBef>
              <a:spcAft>
                <a:spcPts val="0"/>
              </a:spcAft>
              <a:buSzPts val="1100"/>
              <a:buFont typeface="Arial"/>
              <a:buNone/>
            </a:pPr>
            <a:r>
              <a:rPr lang="lt-LT" sz="1600" dirty="0" err="1"/>
              <a:t>Education</a:t>
            </a:r>
            <a:r>
              <a:rPr lang="lt-LT" sz="1600" dirty="0"/>
              <a:t> </a:t>
            </a:r>
            <a:r>
              <a:rPr lang="lt-LT" sz="1600" b="1" dirty="0"/>
              <a:t>CHAR(10)</a:t>
            </a:r>
            <a:r>
              <a:rPr lang="lt-LT" sz="1600" dirty="0"/>
              <a:t>);</a:t>
            </a:r>
            <a:endParaRPr sz="1600" dirty="0"/>
          </a:p>
          <a:p>
            <a:pPr marL="0" lvl="0" indent="0" algn="l" rtl="0">
              <a:lnSpc>
                <a:spcPct val="150000"/>
              </a:lnSpc>
              <a:spcBef>
                <a:spcPts val="0"/>
              </a:spcBef>
              <a:spcAft>
                <a:spcPts val="0"/>
              </a:spcAft>
              <a:buSzPts val="1100"/>
              <a:buFont typeface="Arial"/>
              <a:buNone/>
            </a:pPr>
            <a:endParaRPr sz="1600" dirty="0"/>
          </a:p>
          <a:p>
            <a:pPr marL="0" lvl="0" indent="0" algn="l" rtl="0">
              <a:lnSpc>
                <a:spcPct val="150000"/>
              </a:lnSpc>
              <a:spcBef>
                <a:spcPts val="0"/>
              </a:spcBef>
              <a:spcAft>
                <a:spcPts val="0"/>
              </a:spcAft>
              <a:buSzPts val="1100"/>
              <a:buFont typeface="Arial"/>
              <a:buNone/>
            </a:pPr>
            <a:r>
              <a:rPr lang="lt-LT" sz="1600" b="1" dirty="0"/>
              <a:t>NOT NULL </a:t>
            </a:r>
            <a:r>
              <a:rPr lang="lt-LT" sz="1600" dirty="0"/>
              <a:t>- </a:t>
            </a:r>
            <a:r>
              <a:rPr lang="lt-LT" sz="1600" dirty="0" err="1"/>
              <a:t>the</a:t>
            </a:r>
            <a:r>
              <a:rPr lang="lt-LT" sz="1600" dirty="0"/>
              <a:t> </a:t>
            </a:r>
            <a:r>
              <a:rPr lang="lt-LT" sz="1600" dirty="0" err="1"/>
              <a:t>column</a:t>
            </a:r>
            <a:r>
              <a:rPr lang="lt-LT" sz="1600" dirty="0"/>
              <a:t> </a:t>
            </a:r>
            <a:r>
              <a:rPr lang="lt-LT" sz="1600" dirty="0" err="1"/>
              <a:t>cannot</a:t>
            </a:r>
            <a:r>
              <a:rPr lang="lt-LT" sz="1600" dirty="0"/>
              <a:t> </a:t>
            </a:r>
            <a:r>
              <a:rPr lang="lt-LT" sz="1600" dirty="0" err="1"/>
              <a:t>contain</a:t>
            </a:r>
            <a:r>
              <a:rPr lang="lt-LT" sz="1600" dirty="0"/>
              <a:t> NULL </a:t>
            </a:r>
            <a:r>
              <a:rPr lang="lt-LT" sz="1600" dirty="0" err="1"/>
              <a:t>values</a:t>
            </a:r>
            <a:r>
              <a:rPr lang="lt-LT" sz="1600" dirty="0"/>
              <a:t>.</a:t>
            </a:r>
            <a:endParaRPr sz="1600" dirty="0"/>
          </a:p>
          <a:p>
            <a:pPr marL="0" lvl="0" indent="0" algn="l" rtl="0">
              <a:lnSpc>
                <a:spcPct val="150000"/>
              </a:lnSpc>
              <a:spcBef>
                <a:spcPts val="0"/>
              </a:spcBef>
              <a:spcAft>
                <a:spcPts val="0"/>
              </a:spcAft>
              <a:buSzPts val="1100"/>
              <a:buFont typeface="Arial"/>
              <a:buNone/>
            </a:pPr>
            <a:r>
              <a:rPr lang="lt-LT" sz="1600" b="1" dirty="0"/>
              <a:t>DEFAULT </a:t>
            </a:r>
            <a:r>
              <a:rPr lang="lt-LT" sz="1600" dirty="0"/>
              <a:t>- </a:t>
            </a:r>
            <a:r>
              <a:rPr lang="lt-LT" sz="1600" dirty="0" err="1"/>
              <a:t>default</a:t>
            </a:r>
            <a:r>
              <a:rPr lang="lt-LT" sz="1600" dirty="0"/>
              <a:t> </a:t>
            </a:r>
            <a:r>
              <a:rPr lang="lt-LT" sz="1600" dirty="0" err="1"/>
              <a:t>value</a:t>
            </a:r>
            <a:r>
              <a:rPr lang="lt-LT" sz="1600" dirty="0"/>
              <a:t> </a:t>
            </a:r>
            <a:r>
              <a:rPr lang="lt-LT" sz="1600" dirty="0" err="1"/>
              <a:t>if</a:t>
            </a:r>
            <a:r>
              <a:rPr lang="lt-LT" sz="1600" dirty="0"/>
              <a:t> </a:t>
            </a:r>
            <a:r>
              <a:rPr lang="lt-LT" sz="1600" dirty="0" err="1"/>
              <a:t>nothing</a:t>
            </a:r>
            <a:r>
              <a:rPr lang="lt-LT" sz="1600" dirty="0"/>
              <a:t> </a:t>
            </a:r>
            <a:r>
              <a:rPr lang="lt-LT" sz="1600" dirty="0" err="1"/>
              <a:t>is</a:t>
            </a:r>
            <a:r>
              <a:rPr lang="lt-LT" sz="1600" dirty="0"/>
              <a:t> </a:t>
            </a:r>
            <a:r>
              <a:rPr lang="lt-LT" sz="1600" dirty="0" err="1"/>
              <a:t>filled</a:t>
            </a:r>
            <a:r>
              <a:rPr lang="lt-LT" sz="1600" dirty="0"/>
              <a:t> </a:t>
            </a:r>
            <a:r>
              <a:rPr lang="lt-LT" sz="1600" dirty="0" err="1"/>
              <a:t>in</a:t>
            </a:r>
            <a:endParaRPr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12045c106a6_0_5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Create table syntax</a:t>
            </a:r>
            <a:endParaRPr/>
          </a:p>
        </p:txBody>
      </p:sp>
      <p:sp>
        <p:nvSpPr>
          <p:cNvPr id="186" name="Google Shape;186;g12045c106a6_0_53"/>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00"/>
              <a:buFont typeface="Arial"/>
              <a:buNone/>
            </a:pPr>
            <a:r>
              <a:rPr lang="lt-LT" sz="1400"/>
              <a:t>Database design</a:t>
            </a:r>
            <a:endParaRPr sz="1400"/>
          </a:p>
        </p:txBody>
      </p:sp>
      <p:sp>
        <p:nvSpPr>
          <p:cNvPr id="187" name="Google Shape;187;g12045c106a6_0_53"/>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150000"/>
              </a:lnSpc>
              <a:spcBef>
                <a:spcPts val="0"/>
              </a:spcBef>
              <a:spcAft>
                <a:spcPts val="0"/>
              </a:spcAft>
              <a:buSzPts val="1100"/>
              <a:buFont typeface="Arial"/>
              <a:buNone/>
            </a:pPr>
            <a:r>
              <a:rPr lang="lt-LT" sz="1600" b="1" dirty="0"/>
              <a:t>CREATE TABLE </a:t>
            </a:r>
            <a:r>
              <a:rPr lang="lt-LT" sz="1600" dirty="0" err="1"/>
              <a:t>Projects</a:t>
            </a:r>
            <a:r>
              <a:rPr lang="lt-LT" sz="1600" dirty="0"/>
              <a:t> (</a:t>
            </a:r>
            <a:endParaRPr sz="1600" dirty="0"/>
          </a:p>
          <a:p>
            <a:pPr marL="0" lvl="0" indent="0" algn="l" rtl="0">
              <a:lnSpc>
                <a:spcPct val="150000"/>
              </a:lnSpc>
              <a:spcBef>
                <a:spcPts val="0"/>
              </a:spcBef>
              <a:spcAft>
                <a:spcPts val="0"/>
              </a:spcAft>
              <a:buSzPts val="1100"/>
              <a:buFont typeface="Arial"/>
              <a:buNone/>
            </a:pPr>
            <a:r>
              <a:rPr lang="lt-LT" sz="1600" dirty="0" err="1"/>
              <a:t>Id</a:t>
            </a:r>
            <a:r>
              <a:rPr lang="lt-LT" sz="1600" dirty="0"/>
              <a:t> </a:t>
            </a:r>
            <a:r>
              <a:rPr lang="lt-LT" sz="1600" b="1" dirty="0"/>
              <a:t>INTEGER NOT NULL</a:t>
            </a:r>
            <a:r>
              <a:rPr lang="lt-LT" sz="1600" dirty="0"/>
              <a:t>,</a:t>
            </a:r>
            <a:endParaRPr sz="1600" dirty="0"/>
          </a:p>
          <a:p>
            <a:pPr marL="0" lvl="0" indent="0" algn="l" rtl="0">
              <a:lnSpc>
                <a:spcPct val="150000"/>
              </a:lnSpc>
              <a:spcBef>
                <a:spcPts val="0"/>
              </a:spcBef>
              <a:spcAft>
                <a:spcPts val="0"/>
              </a:spcAft>
              <a:buSzPts val="1100"/>
              <a:buFont typeface="Arial"/>
              <a:buNone/>
            </a:pPr>
            <a:r>
              <a:rPr lang="lt-LT" sz="1600" dirty="0"/>
              <a:t>Name </a:t>
            </a:r>
            <a:r>
              <a:rPr lang="lt-LT" sz="1600" b="1" dirty="0"/>
              <a:t>VARCHAR(254) NOT NULL</a:t>
            </a:r>
            <a:r>
              <a:rPr lang="lt-LT" sz="1600" dirty="0"/>
              <a:t>,</a:t>
            </a:r>
            <a:endParaRPr sz="1600" dirty="0"/>
          </a:p>
          <a:p>
            <a:pPr marL="0" lvl="0" indent="0" algn="l" rtl="0">
              <a:lnSpc>
                <a:spcPct val="150000"/>
              </a:lnSpc>
              <a:spcBef>
                <a:spcPts val="0"/>
              </a:spcBef>
              <a:spcAft>
                <a:spcPts val="0"/>
              </a:spcAft>
              <a:buSzPts val="1100"/>
              <a:buFont typeface="Arial"/>
              <a:buNone/>
            </a:pPr>
            <a:r>
              <a:rPr lang="lt-LT" sz="1600" dirty="0" err="1"/>
              <a:t>Importance</a:t>
            </a:r>
            <a:r>
              <a:rPr lang="lt-LT" sz="1600" dirty="0"/>
              <a:t> </a:t>
            </a:r>
            <a:r>
              <a:rPr lang="lt-LT" sz="1600" b="1" dirty="0"/>
              <a:t>CHAR (10) DEFAULT </a:t>
            </a:r>
            <a:r>
              <a:rPr lang="lt-LT" sz="1600" dirty="0" err="1"/>
              <a:t>Medium</a:t>
            </a:r>
            <a:r>
              <a:rPr lang="lt-LT" sz="1600" dirty="0"/>
              <a:t>,</a:t>
            </a:r>
            <a:endParaRPr sz="1600" dirty="0"/>
          </a:p>
          <a:p>
            <a:pPr marL="0" lvl="0" indent="0" algn="l" rtl="0">
              <a:lnSpc>
                <a:spcPct val="150000"/>
              </a:lnSpc>
              <a:spcBef>
                <a:spcPts val="0"/>
              </a:spcBef>
              <a:spcAft>
                <a:spcPts val="0"/>
              </a:spcAft>
              <a:buSzPts val="1100"/>
              <a:buFont typeface="Arial"/>
              <a:buNone/>
            </a:pPr>
            <a:r>
              <a:rPr lang="lt-LT" sz="1600" dirty="0" err="1"/>
              <a:t>Start</a:t>
            </a:r>
            <a:r>
              <a:rPr lang="lt-LT" sz="1600" dirty="0"/>
              <a:t> </a:t>
            </a:r>
            <a:r>
              <a:rPr lang="lt-LT" sz="1600" b="1" dirty="0"/>
              <a:t>DATE</a:t>
            </a:r>
            <a:r>
              <a:rPr lang="lt-LT" sz="1600" dirty="0"/>
              <a:t>,</a:t>
            </a:r>
            <a:endParaRPr sz="1600" dirty="0"/>
          </a:p>
          <a:p>
            <a:pPr marL="0" lvl="0" indent="0" algn="l" rtl="0">
              <a:lnSpc>
                <a:spcPct val="150000"/>
              </a:lnSpc>
              <a:spcBef>
                <a:spcPts val="0"/>
              </a:spcBef>
              <a:spcAft>
                <a:spcPts val="0"/>
              </a:spcAft>
              <a:buSzPts val="1100"/>
              <a:buFont typeface="Arial"/>
              <a:buNone/>
            </a:pPr>
            <a:r>
              <a:rPr lang="lt-LT" sz="1600" dirty="0" err="1"/>
              <a:t>Duration</a:t>
            </a:r>
            <a:r>
              <a:rPr lang="lt-LT" sz="1600" dirty="0"/>
              <a:t> </a:t>
            </a:r>
            <a:r>
              <a:rPr lang="lt-LT" sz="1600" b="1" dirty="0"/>
              <a:t>SMALLINT</a:t>
            </a:r>
            <a:r>
              <a:rPr lang="lt-LT" sz="1600" dirty="0"/>
              <a:t>);</a:t>
            </a:r>
            <a:endParaRPr sz="1600" dirty="0"/>
          </a:p>
          <a:p>
            <a:pPr marL="0" lvl="0" indent="0" algn="l" rtl="0">
              <a:lnSpc>
                <a:spcPct val="150000"/>
              </a:lnSpc>
              <a:spcBef>
                <a:spcPts val="0"/>
              </a:spcBef>
              <a:spcAft>
                <a:spcPts val="0"/>
              </a:spcAft>
              <a:buSzPts val="1100"/>
              <a:buFont typeface="Arial"/>
              <a:buNone/>
            </a:pPr>
            <a:endParaRPr sz="1600" dirty="0"/>
          </a:p>
          <a:p>
            <a:pPr marL="0" lvl="0" indent="0" algn="l" rtl="0">
              <a:lnSpc>
                <a:spcPct val="150000"/>
              </a:lnSpc>
              <a:spcBef>
                <a:spcPts val="0"/>
              </a:spcBef>
              <a:spcAft>
                <a:spcPts val="0"/>
              </a:spcAft>
              <a:buSzPts val="1100"/>
              <a:buFont typeface="Arial"/>
              <a:buNone/>
            </a:pPr>
            <a:r>
              <a:rPr lang="lt-LT" sz="1600" b="1" dirty="0"/>
              <a:t>CREATE TABLE </a:t>
            </a:r>
            <a:r>
              <a:rPr lang="lt-LT" sz="1600" dirty="0" err="1"/>
              <a:t>Execution</a:t>
            </a:r>
            <a:r>
              <a:rPr lang="lt-LT" sz="1600" dirty="0"/>
              <a:t> (</a:t>
            </a:r>
            <a:endParaRPr sz="1600" dirty="0"/>
          </a:p>
          <a:p>
            <a:pPr marL="0" lvl="0" indent="0" algn="l" rtl="0">
              <a:lnSpc>
                <a:spcPct val="150000"/>
              </a:lnSpc>
              <a:spcBef>
                <a:spcPts val="0"/>
              </a:spcBef>
              <a:spcAft>
                <a:spcPts val="0"/>
              </a:spcAft>
              <a:buSzPts val="1100"/>
              <a:buFont typeface="Arial"/>
              <a:buNone/>
            </a:pPr>
            <a:r>
              <a:rPr lang="lt-LT" sz="1600" dirty="0"/>
              <a:t>Project </a:t>
            </a:r>
            <a:r>
              <a:rPr lang="lt-LT" sz="1600" b="1" dirty="0"/>
              <a:t>INTEGER NOT NULL</a:t>
            </a:r>
            <a:r>
              <a:rPr lang="lt-LT" sz="1600" dirty="0"/>
              <a:t>,</a:t>
            </a:r>
            <a:endParaRPr sz="1600" dirty="0"/>
          </a:p>
          <a:p>
            <a:pPr marL="0" lvl="0" indent="0" algn="l" rtl="0">
              <a:lnSpc>
                <a:spcPct val="150000"/>
              </a:lnSpc>
              <a:spcBef>
                <a:spcPts val="0"/>
              </a:spcBef>
              <a:spcAft>
                <a:spcPts val="0"/>
              </a:spcAft>
              <a:buSzPts val="1100"/>
              <a:buFont typeface="Arial"/>
              <a:buNone/>
            </a:pPr>
            <a:r>
              <a:rPr lang="lt-LT" sz="1600" dirty="0" err="1"/>
              <a:t>Executor</a:t>
            </a:r>
            <a:r>
              <a:rPr lang="lt-LT" sz="1600" dirty="0"/>
              <a:t> </a:t>
            </a:r>
            <a:r>
              <a:rPr lang="lt-LT" sz="1600" b="1" dirty="0"/>
              <a:t>INTEGER NOT NULL</a:t>
            </a:r>
            <a:r>
              <a:rPr lang="lt-LT" sz="1600" dirty="0"/>
              <a:t>,</a:t>
            </a:r>
            <a:endParaRPr sz="1600" dirty="0"/>
          </a:p>
          <a:p>
            <a:pPr marL="0" lvl="0" indent="0" algn="l" rtl="0">
              <a:lnSpc>
                <a:spcPct val="150000"/>
              </a:lnSpc>
              <a:spcBef>
                <a:spcPts val="0"/>
              </a:spcBef>
              <a:spcAft>
                <a:spcPts val="0"/>
              </a:spcAft>
              <a:buSzPts val="1100"/>
              <a:buFont typeface="Arial"/>
              <a:buNone/>
            </a:pPr>
            <a:r>
              <a:rPr lang="lt-LT" sz="1600" dirty="0"/>
              <a:t>Status </a:t>
            </a:r>
            <a:r>
              <a:rPr lang="lt-LT" sz="1600" b="1" dirty="0"/>
              <a:t>VARCHAR(32) DEFAULT </a:t>
            </a:r>
            <a:r>
              <a:rPr lang="lt-LT" sz="1600" dirty="0" err="1"/>
              <a:t>Programmer</a:t>
            </a:r>
            <a:r>
              <a:rPr lang="lt-LT" sz="1600" dirty="0"/>
              <a:t>,</a:t>
            </a:r>
            <a:endParaRPr sz="1600" dirty="0"/>
          </a:p>
          <a:p>
            <a:pPr marL="0" lvl="0" indent="0" algn="l" rtl="0">
              <a:lnSpc>
                <a:spcPct val="150000"/>
              </a:lnSpc>
              <a:spcBef>
                <a:spcPts val="0"/>
              </a:spcBef>
              <a:spcAft>
                <a:spcPts val="0"/>
              </a:spcAft>
              <a:buSzPts val="1100"/>
              <a:buFont typeface="Arial"/>
              <a:buNone/>
            </a:pPr>
            <a:r>
              <a:rPr lang="lt-LT" sz="1600" dirty="0" err="1"/>
              <a:t>Hours</a:t>
            </a:r>
            <a:r>
              <a:rPr lang="lt-LT" sz="1600" dirty="0"/>
              <a:t> </a:t>
            </a:r>
            <a:r>
              <a:rPr lang="lt-LT" sz="1600" b="1" dirty="0"/>
              <a:t>SMALLINT</a:t>
            </a:r>
            <a:r>
              <a:rPr lang="lt-LT" sz="1600" dirty="0"/>
              <a:t>);</a:t>
            </a:r>
            <a:endParaRPr sz="1600" dirty="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as" ma:contentTypeID="0x010100CA873D3C360DC543861D423F85D3BFBC" ma:contentTypeVersion="12" ma:contentTypeDescription="Kurkite naują dokumentą." ma:contentTypeScope="" ma:versionID="45102c56255969d9aec7738751b20abe">
  <xsd:schema xmlns:xsd="http://www.w3.org/2001/XMLSchema" xmlns:xs="http://www.w3.org/2001/XMLSchema" xmlns:p="http://schemas.microsoft.com/office/2006/metadata/properties" xmlns:ns2="817cf992-43f0-4223-8f4f-cfde3572bafe" xmlns:ns3="932cfc97-2775-4a64-b8cb-468b6d60467f" targetNamespace="http://schemas.microsoft.com/office/2006/metadata/properties" ma:root="true" ma:fieldsID="a35b3ab413464d4196913c4c18c8c132" ns2:_="" ns3:_="">
    <xsd:import namespace="817cf992-43f0-4223-8f4f-cfde3572bafe"/>
    <xsd:import namespace="932cfc97-2775-4a64-b8cb-468b6d60467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7cf992-43f0-4223-8f4f-cfde3572ba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Vaizdų žymės" ma:readOnly="false" ma:fieldId="{5cf76f15-5ced-4ddc-b409-7134ff3c332f}" ma:taxonomyMulti="true" ma:sspId="1f00a109-fcd0-44f6-b988-7507babe2697"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32cfc97-2775-4a64-b8cb-468b6d60467f"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2b6bb017-f67e-45cc-ab7e-46f3949588ba}" ma:internalName="TaxCatchAll" ma:showField="CatchAllData" ma:web="932cfc97-2775-4a64-b8cb-468b6d60467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urinio tipas"/>
        <xsd:element ref="dc:title" minOccurs="0" maxOccurs="1" ma:index="4" ma:displayName="Antraštė"/>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932cfc97-2775-4a64-b8cb-468b6d60467f" xsi:nil="true"/>
    <lcf76f155ced4ddcb4097134ff3c332f xmlns="817cf992-43f0-4223-8f4f-cfde3572baf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827F8D7-2ADE-4336-B29A-BF67AF2FBD14}">
  <ds:schemaRefs>
    <ds:schemaRef ds:uri="http://schemas.microsoft.com/sharepoint/v3/contenttype/forms"/>
  </ds:schemaRefs>
</ds:datastoreItem>
</file>

<file path=customXml/itemProps2.xml><?xml version="1.0" encoding="utf-8"?>
<ds:datastoreItem xmlns:ds="http://schemas.openxmlformats.org/officeDocument/2006/customXml" ds:itemID="{87B76099-F0F1-4F0D-AFFE-6AF93C4DB816}"/>
</file>

<file path=customXml/itemProps3.xml><?xml version="1.0" encoding="utf-8"?>
<ds:datastoreItem xmlns:ds="http://schemas.openxmlformats.org/officeDocument/2006/customXml" ds:itemID="{312B43B4-7CBA-48D9-A2EF-3F144EFFF45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104</TotalTime>
  <Words>2448</Words>
  <Application>Microsoft Office PowerPoint</Application>
  <PresentationFormat>Widescreen</PresentationFormat>
  <Paragraphs>297</Paragraphs>
  <Slides>47</Slides>
  <Notes>47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47</vt:i4>
      </vt:variant>
    </vt:vector>
  </HeadingPairs>
  <TitlesOfParts>
    <vt:vector size="52" baseType="lpstr">
      <vt:lpstr>Arial</vt:lpstr>
      <vt:lpstr>Calibri</vt:lpstr>
      <vt:lpstr>Courier New</vt:lpstr>
      <vt:lpstr>Office Theme</vt:lpstr>
      <vt:lpstr>3_Office Theme</vt:lpstr>
      <vt:lpstr>Database design</vt:lpstr>
      <vt:lpstr>Data types</vt:lpstr>
      <vt:lpstr>Character data types</vt:lpstr>
      <vt:lpstr>Numeric data (number data types)</vt:lpstr>
      <vt:lpstr>Date and time data</vt:lpstr>
      <vt:lpstr>Data types</vt:lpstr>
      <vt:lpstr>Data types</vt:lpstr>
      <vt:lpstr>Create table syntax</vt:lpstr>
      <vt:lpstr>Create table syntax</vt:lpstr>
      <vt:lpstr>Alter table syntax</vt:lpstr>
      <vt:lpstr>Primary key</vt:lpstr>
      <vt:lpstr>Primary key</vt:lpstr>
      <vt:lpstr>Primary key</vt:lpstr>
      <vt:lpstr>Primary key</vt:lpstr>
      <vt:lpstr>Foreign key</vt:lpstr>
      <vt:lpstr>Foreign key</vt:lpstr>
      <vt:lpstr>Foreign key</vt:lpstr>
      <vt:lpstr>Indexes</vt:lpstr>
      <vt:lpstr>Indexes</vt:lpstr>
      <vt:lpstr>Indexes</vt:lpstr>
      <vt:lpstr>Indexes</vt:lpstr>
      <vt:lpstr>Indexes</vt:lpstr>
      <vt:lpstr>DB design</vt:lpstr>
      <vt:lpstr>DB design</vt:lpstr>
      <vt:lpstr>DB design</vt:lpstr>
      <vt:lpstr>DB design</vt:lpstr>
      <vt:lpstr>DB design</vt:lpstr>
      <vt:lpstr>DB design</vt:lpstr>
      <vt:lpstr>DB design</vt:lpstr>
      <vt:lpstr>DB design</vt:lpstr>
      <vt:lpstr>DB design</vt:lpstr>
      <vt:lpstr>DB design</vt:lpstr>
      <vt:lpstr>DB design</vt:lpstr>
      <vt:lpstr>Primary keys</vt:lpstr>
      <vt:lpstr>Primary keys</vt:lpstr>
      <vt:lpstr>External keys</vt:lpstr>
      <vt:lpstr>DB normalisation</vt:lpstr>
      <vt:lpstr>DB normalisation</vt:lpstr>
      <vt:lpstr>DB normalisation</vt:lpstr>
      <vt:lpstr>1 normal form</vt:lpstr>
      <vt:lpstr>2 normal form</vt:lpstr>
      <vt:lpstr>3 normal form</vt:lpstr>
      <vt:lpstr>Relationships between tables</vt:lpstr>
      <vt:lpstr>Improvement</vt:lpstr>
      <vt:lpstr>Common mistakes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dc:title>
  <cp:keywords>, docId:A1DB6D045FAAB85365FFBB74109866F0</cp:keywords>
  <cp:lastModifiedBy>Rokas Slaboševičius</cp:lastModifiedBy>
  <cp:revision>3</cp:revision>
  <dcterms:modified xsi:type="dcterms:W3CDTF">2024-02-19T16:05:24Z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0x010100CA873D3C360DC543861D423F85D3BFBC</vt:lpwstr>
  </property>
</Properties>
</file>