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55" r:id="rId5"/>
  </p:sldMasterIdLst>
  <p:notesMasterIdLst>
    <p:notesMasterId r:id="rId34"/>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huG1RUi5ntmKBHbQIE5JIDVfT2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customschemas.google.com/relationships/presentationmetadata" Target="meta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glė Brasevičienė" userId="S::migle@codeacademy.lt::dc95be55-bf4e-40c1-9e4d-5418de68b078" providerId="AD" clId="Web-{008691BF-B7C5-420B-ACA1-46EB26FC28F5}"/>
    <pc:docChg chg="delSld">
      <pc:chgData name="Miglė Brasevičienė" userId="S::migle@codeacademy.lt::dc95be55-bf4e-40c1-9e4d-5418de68b078" providerId="AD" clId="Web-{008691BF-B7C5-420B-ACA1-46EB26FC28F5}" dt="2023-05-23T09:58:58.755" v="0"/>
      <pc:docMkLst>
        <pc:docMk/>
      </pc:docMkLst>
      <pc:sldChg chg="del">
        <pc:chgData name="Miglė Brasevičienė" userId="S::migle@codeacademy.lt::dc95be55-bf4e-40c1-9e4d-5418de68b078" providerId="AD" clId="Web-{008691BF-B7C5-420B-ACA1-46EB26FC28F5}" dt="2023-05-23T09:58:58.755" v="0"/>
        <pc:sldMkLst>
          <pc:docMk/>
          <pc:sldMk cId="0" sldId="285"/>
        </pc:sldMkLst>
      </pc:sldChg>
    </pc:docChg>
  </pc:docChgLst>
  <pc:docChgLst>
    <pc:chgData name="Rokas Slaboševičius" userId="5b5a1ad6-e0e0-4118-b388-ee941114d16c" providerId="ADAL" clId="{2E218774-5437-4D7E-A922-CE75A99FA43D}"/>
    <pc:docChg chg="modSld">
      <pc:chgData name="Rokas Slaboševičius" userId="5b5a1ad6-e0e0-4118-b388-ee941114d16c" providerId="ADAL" clId="{2E218774-5437-4D7E-A922-CE75A99FA43D}" dt="2024-02-12T10:05:14.637" v="0" actId="20577"/>
      <pc:docMkLst>
        <pc:docMk/>
      </pc:docMkLst>
      <pc:sldChg chg="modSp mod">
        <pc:chgData name="Rokas Slaboševičius" userId="5b5a1ad6-e0e0-4118-b388-ee941114d16c" providerId="ADAL" clId="{2E218774-5437-4D7E-A922-CE75A99FA43D}" dt="2024-02-12T10:05:14.637" v="0" actId="20577"/>
        <pc:sldMkLst>
          <pc:docMk/>
          <pc:sldMk cId="0" sldId="261"/>
        </pc:sldMkLst>
        <pc:spChg chg="mod">
          <ac:chgData name="Rokas Slaboševičius" userId="5b5a1ad6-e0e0-4118-b388-ee941114d16c" providerId="ADAL" clId="{2E218774-5437-4D7E-A922-CE75A99FA43D}" dt="2024-02-12T10:05:14.637" v="0" actId="20577"/>
          <ac:spMkLst>
            <pc:docMk/>
            <pc:sldMk cId="0" sldId="261"/>
            <ac:spMk id="17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1e4fdf8c0f_0_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00" name="Google Shape;200;g11e4fdf8c0f_0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1e4fdf8c0f_0_5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07" name="Google Shape;207;g11e4fdf8c0f_0_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1e4fdf8c0f_0_6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14" name="Google Shape;214;g11e4fdf8c0f_0_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1e4fdf8c0f_0_7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28" name="Google Shape;228;g11e4fdf8c0f_0_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1e4fdf8c0f_0_8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35" name="Google Shape;235;g11e4fdf8c0f_0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1e4fdf8c0f_0_9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42" name="Google Shape;242;g11e4fdf8c0f_0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1e4fdf8c0f_0_1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49" name="Google Shape;249;g11e4fdf8c0f_0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1e4fdf8c0f_0_1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56" name="Google Shape;256;g11e4fdf8c0f_0_1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1e4fdf8c0f_0_1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63" name="Google Shape;263;g11e4fdf8c0f_0_1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1e4fdf8c0f_0_1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71" name="Google Shape;271;g11e4fdf8c0f_0_1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1e4fdf8c0f_0_1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78" name="Google Shape;278;g11e4fdf8c0f_0_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1e4fdf8c0f_0_1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86" name="Google Shape;286;g11e4fdf8c0f_0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1e4fdf8c0f_0_1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93" name="Google Shape;293;g11e4fdf8c0f_0_1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1e4fdf8c0f_0_16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300" name="Google Shape;300;g11e4fdf8c0f_0_1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1e4fdf8c0f_0_1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307" name="Google Shape;307;g11e4fdf8c0f_0_1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1e4fdf8c0f_0_17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314" name="Google Shape;314;g11e4fdf8c0f_0_1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1e4fdf8c0f_0_18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321" name="Google Shape;321;g11e4fdf8c0f_0_1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1d92502f11_0_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g11d92502f1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1e4fdf8c0f_0_19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48" name="Google Shape;148;g11e4fdf8c0f_0_1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56" name="Google Shape;15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1e4fdf8c0f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64" name="Google Shape;164;g11e4fdf8c0f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1e4fdf8c0f_0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71" name="Google Shape;171;g11e4fdf8c0f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1e4fdf8c0f_0_2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78" name="Google Shape;178;g11e4fdf8c0f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1e4fdf8c0f_0_3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86" name="Google Shape;186;g11e4fdf8c0f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1e4fdf8c0f_0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93" name="Google Shape;193;g11e4fdf8c0f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9"/>
          <p:cNvSpPr txBox="1">
            <a:spLocks noGrp="1"/>
          </p:cNvSpPr>
          <p:nvPr>
            <p:ph type="title"/>
          </p:nvPr>
        </p:nvSpPr>
        <p:spPr>
          <a:xfrm>
            <a:off x="3273287" y="2618264"/>
            <a:ext cx="7050156" cy="2387601"/>
          </a:xfrm>
          <a:prstGeom prst="rect">
            <a:avLst/>
          </a:prstGeom>
          <a:noFill/>
          <a:ln>
            <a:noFill/>
          </a:ln>
        </p:spPr>
        <p:txBody>
          <a:bodyPr spcFirstLastPara="1" wrap="square" lIns="45700" tIns="45700" rIns="45700" bIns="45700" anchor="t" anchorCtr="0">
            <a:normAutofit/>
          </a:bodyPr>
          <a:lstStyle>
            <a:lvl1pPr lvl="0" algn="l">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6" name="Google Shape;16;p9"/>
          <p:cNvSpPr txBox="1">
            <a:spLocks noGrp="1"/>
          </p:cNvSpPr>
          <p:nvPr>
            <p:ph type="body" idx="1"/>
          </p:nvPr>
        </p:nvSpPr>
        <p:spPr>
          <a:xfrm>
            <a:off x="3273287" y="5930348"/>
            <a:ext cx="7050155" cy="927653"/>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600"/>
              <a:buFont typeface="Arial"/>
              <a:buNone/>
              <a:defRPr sz="1600" b="1"/>
            </a:lvl2pPr>
            <a:lvl3pPr marL="1371600" lvl="2" indent="-228600" algn="l">
              <a:lnSpc>
                <a:spcPct val="90000"/>
              </a:lnSpc>
              <a:spcBef>
                <a:spcPts val="1000"/>
              </a:spcBef>
              <a:spcAft>
                <a:spcPts val="0"/>
              </a:spcAft>
              <a:buClr>
                <a:srgbClr val="000000"/>
              </a:buClr>
              <a:buSzPts val="1600"/>
              <a:buFont typeface="Arial"/>
              <a:buNone/>
              <a:defRPr sz="1600" b="1"/>
            </a:lvl3pPr>
            <a:lvl4pPr marL="1828800" lvl="3" indent="-228600" algn="l">
              <a:lnSpc>
                <a:spcPct val="90000"/>
              </a:lnSpc>
              <a:spcBef>
                <a:spcPts val="1000"/>
              </a:spcBef>
              <a:spcAft>
                <a:spcPts val="0"/>
              </a:spcAft>
              <a:buClr>
                <a:srgbClr val="000000"/>
              </a:buClr>
              <a:buSzPts val="1600"/>
              <a:buFont typeface="Arial"/>
              <a:buNone/>
              <a:defRPr sz="1600" b="1"/>
            </a:lvl4pPr>
            <a:lvl5pPr marL="2286000" lvl="4" indent="-228600" algn="l">
              <a:lnSpc>
                <a:spcPct val="90000"/>
              </a:lnSpc>
              <a:spcBef>
                <a:spcPts val="1000"/>
              </a:spcBef>
              <a:spcAft>
                <a:spcPts val="0"/>
              </a:spcAft>
              <a:buClr>
                <a:srgbClr val="000000"/>
              </a:buClr>
              <a:buSzPts val="1600"/>
              <a:buFont typeface="Arial"/>
              <a:buNone/>
              <a:defRPr sz="16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17" name="Google Shape;17;p9" descr="Graphic 7"/>
          <p:cNvPicPr preferRelativeResize="0"/>
          <p:nvPr/>
        </p:nvPicPr>
        <p:blipFill rotWithShape="1">
          <a:blip r:embed="rId2">
            <a:alphaModFix/>
          </a:blip>
          <a:srcRect/>
          <a:stretch/>
        </p:blipFill>
        <p:spPr>
          <a:xfrm>
            <a:off x="475294" y="458787"/>
            <a:ext cx="2334168" cy="683027"/>
          </a:xfrm>
          <a:prstGeom prst="rect">
            <a:avLst/>
          </a:prstGeom>
          <a:noFill/>
          <a:ln>
            <a:noFill/>
          </a:ln>
        </p:spPr>
      </p:pic>
      <p:sp>
        <p:nvSpPr>
          <p:cNvPr id="18" name="Google Shape;18;p9"/>
          <p:cNvSpPr txBox="1">
            <a:spLocks noGrp="1"/>
          </p:cNvSpPr>
          <p:nvPr>
            <p:ph type="body" idx="2"/>
          </p:nvPr>
        </p:nvSpPr>
        <p:spPr>
          <a:xfrm>
            <a:off x="474662" y="2619023"/>
            <a:ext cx="2334168" cy="23876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9" name="Google Shape;19;p9"/>
          <p:cNvSpPr>
            <a:spLocks noGrp="1"/>
          </p:cNvSpPr>
          <p:nvPr>
            <p:ph type="pic" idx="3"/>
          </p:nvPr>
        </p:nvSpPr>
        <p:spPr>
          <a:xfrm>
            <a:off x="10323513" y="458787"/>
            <a:ext cx="1377951" cy="1377951"/>
          </a:xfrm>
          <a:prstGeom prst="rect">
            <a:avLst/>
          </a:prstGeom>
          <a:noFill/>
          <a:ln>
            <a:noFill/>
          </a:ln>
        </p:spPr>
      </p:sp>
      <p:sp>
        <p:nvSpPr>
          <p:cNvPr id="20" name="Google Shape;20;p9"/>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82"/>
        <p:cNvGrpSpPr/>
        <p:nvPr/>
      </p:nvGrpSpPr>
      <p:grpSpPr>
        <a:xfrm>
          <a:off x="0" y="0"/>
          <a:ext cx="0" cy="0"/>
          <a:chOff x="0" y="0"/>
          <a:chExt cx="0" cy="0"/>
        </a:xfrm>
      </p:grpSpPr>
      <p:sp>
        <p:nvSpPr>
          <p:cNvPr id="83" name="Google Shape;83;p45"/>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45"/>
          <p:cNvSpPr txBox="1">
            <a:spLocks noGrp="1"/>
          </p:cNvSpPr>
          <p:nvPr>
            <p:ph type="body" idx="1"/>
          </p:nvPr>
        </p:nvSpPr>
        <p:spPr>
          <a:xfrm>
            <a:off x="480240" y="460800"/>
            <a:ext cx="273996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5"/>
          <p:cNvSpPr txBox="1">
            <a:spLocks noGrp="1"/>
          </p:cNvSpPr>
          <p:nvPr>
            <p:ph type="body" idx="2"/>
          </p:nvPr>
        </p:nvSpPr>
        <p:spPr>
          <a:xfrm>
            <a:off x="3357720" y="460800"/>
            <a:ext cx="273996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6"/>
        <p:cNvGrpSpPr/>
        <p:nvPr/>
      </p:nvGrpSpPr>
      <p:grpSpPr>
        <a:xfrm>
          <a:off x="0" y="0"/>
          <a:ext cx="0" cy="0"/>
          <a:chOff x="0" y="0"/>
          <a:chExt cx="0" cy="0"/>
        </a:xfrm>
      </p:grpSpPr>
      <p:sp>
        <p:nvSpPr>
          <p:cNvPr id="87" name="Google Shape;87;p46"/>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8"/>
        <p:cNvGrpSpPr/>
        <p:nvPr/>
      </p:nvGrpSpPr>
      <p:grpSpPr>
        <a:xfrm>
          <a:off x="0" y="0"/>
          <a:ext cx="0" cy="0"/>
          <a:chOff x="0" y="0"/>
          <a:chExt cx="0" cy="0"/>
        </a:xfrm>
      </p:grpSpPr>
      <p:sp>
        <p:nvSpPr>
          <p:cNvPr id="89" name="Google Shape;89;p47"/>
          <p:cNvSpPr txBox="1">
            <a:spLocks noGrp="1"/>
          </p:cNvSpPr>
          <p:nvPr>
            <p:ph type="subTitle" idx="1"/>
          </p:nvPr>
        </p:nvSpPr>
        <p:spPr>
          <a:xfrm>
            <a:off x="480240" y="4373640"/>
            <a:ext cx="2342880" cy="12431880"/>
          </a:xfrm>
          <a:prstGeom prst="rect">
            <a:avLst/>
          </a:prstGeom>
          <a:noFill/>
          <a:ln>
            <a:noFill/>
          </a:ln>
        </p:spPr>
        <p:txBody>
          <a:bodyPr spcFirstLastPara="1" wrap="square" lIns="0" tIns="0" rIns="0" bIns="0" anchor="ctr" anchorCtr="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90"/>
        <p:cNvGrpSpPr/>
        <p:nvPr/>
      </p:nvGrpSpPr>
      <p:grpSpPr>
        <a:xfrm>
          <a:off x="0" y="0"/>
          <a:ext cx="0" cy="0"/>
          <a:chOff x="0" y="0"/>
          <a:chExt cx="0" cy="0"/>
        </a:xfrm>
      </p:grpSpPr>
      <p:sp>
        <p:nvSpPr>
          <p:cNvPr id="91" name="Google Shape;91;p48"/>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48"/>
          <p:cNvSpPr txBox="1">
            <a:spLocks noGrp="1"/>
          </p:cNvSpPr>
          <p:nvPr>
            <p:ph type="body" idx="1"/>
          </p:nvPr>
        </p:nvSpPr>
        <p:spPr>
          <a:xfrm>
            <a:off x="48024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48"/>
          <p:cNvSpPr txBox="1">
            <a:spLocks noGrp="1"/>
          </p:cNvSpPr>
          <p:nvPr>
            <p:ph type="body" idx="2"/>
          </p:nvPr>
        </p:nvSpPr>
        <p:spPr>
          <a:xfrm>
            <a:off x="3357720" y="460800"/>
            <a:ext cx="273996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48"/>
          <p:cNvSpPr txBox="1">
            <a:spLocks noGrp="1"/>
          </p:cNvSpPr>
          <p:nvPr>
            <p:ph type="body" idx="3"/>
          </p:nvPr>
        </p:nvSpPr>
        <p:spPr>
          <a:xfrm>
            <a:off x="480240" y="69768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95"/>
        <p:cNvGrpSpPr/>
        <p:nvPr/>
      </p:nvGrpSpPr>
      <p:grpSpPr>
        <a:xfrm>
          <a:off x="0" y="0"/>
          <a:ext cx="0" cy="0"/>
          <a:chOff x="0" y="0"/>
          <a:chExt cx="0" cy="0"/>
        </a:xfrm>
      </p:grpSpPr>
      <p:sp>
        <p:nvSpPr>
          <p:cNvPr id="96" name="Google Shape;96;p49"/>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49"/>
          <p:cNvSpPr txBox="1">
            <a:spLocks noGrp="1"/>
          </p:cNvSpPr>
          <p:nvPr>
            <p:ph type="body" idx="1"/>
          </p:nvPr>
        </p:nvSpPr>
        <p:spPr>
          <a:xfrm>
            <a:off x="480240" y="460800"/>
            <a:ext cx="273996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49"/>
          <p:cNvSpPr txBox="1">
            <a:spLocks noGrp="1"/>
          </p:cNvSpPr>
          <p:nvPr>
            <p:ph type="body" idx="2"/>
          </p:nvPr>
        </p:nvSpPr>
        <p:spPr>
          <a:xfrm>
            <a:off x="335772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49"/>
          <p:cNvSpPr txBox="1">
            <a:spLocks noGrp="1"/>
          </p:cNvSpPr>
          <p:nvPr>
            <p:ph type="body" idx="3"/>
          </p:nvPr>
        </p:nvSpPr>
        <p:spPr>
          <a:xfrm>
            <a:off x="3357720" y="69768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00"/>
        <p:cNvGrpSpPr/>
        <p:nvPr/>
      </p:nvGrpSpPr>
      <p:grpSpPr>
        <a:xfrm>
          <a:off x="0" y="0"/>
          <a:ext cx="0" cy="0"/>
          <a:chOff x="0" y="0"/>
          <a:chExt cx="0" cy="0"/>
        </a:xfrm>
      </p:grpSpPr>
      <p:sp>
        <p:nvSpPr>
          <p:cNvPr id="101" name="Google Shape;101;p50"/>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50"/>
          <p:cNvSpPr txBox="1">
            <a:spLocks noGrp="1"/>
          </p:cNvSpPr>
          <p:nvPr>
            <p:ph type="body" idx="1"/>
          </p:nvPr>
        </p:nvSpPr>
        <p:spPr>
          <a:xfrm>
            <a:off x="48024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50"/>
          <p:cNvSpPr txBox="1">
            <a:spLocks noGrp="1"/>
          </p:cNvSpPr>
          <p:nvPr>
            <p:ph type="body" idx="2"/>
          </p:nvPr>
        </p:nvSpPr>
        <p:spPr>
          <a:xfrm>
            <a:off x="335772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50"/>
          <p:cNvSpPr txBox="1">
            <a:spLocks noGrp="1"/>
          </p:cNvSpPr>
          <p:nvPr>
            <p:ph type="body" idx="3"/>
          </p:nvPr>
        </p:nvSpPr>
        <p:spPr>
          <a:xfrm>
            <a:off x="480240" y="697680"/>
            <a:ext cx="5614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05"/>
        <p:cNvGrpSpPr/>
        <p:nvPr/>
      </p:nvGrpSpPr>
      <p:grpSpPr>
        <a:xfrm>
          <a:off x="0" y="0"/>
          <a:ext cx="0" cy="0"/>
          <a:chOff x="0" y="0"/>
          <a:chExt cx="0" cy="0"/>
        </a:xfrm>
      </p:grpSpPr>
      <p:sp>
        <p:nvSpPr>
          <p:cNvPr id="106" name="Google Shape;106;p51"/>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51"/>
          <p:cNvSpPr txBox="1">
            <a:spLocks noGrp="1"/>
          </p:cNvSpPr>
          <p:nvPr>
            <p:ph type="body" idx="1"/>
          </p:nvPr>
        </p:nvSpPr>
        <p:spPr>
          <a:xfrm>
            <a:off x="480240" y="460800"/>
            <a:ext cx="5614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51"/>
          <p:cNvSpPr txBox="1">
            <a:spLocks noGrp="1"/>
          </p:cNvSpPr>
          <p:nvPr>
            <p:ph type="body" idx="2"/>
          </p:nvPr>
        </p:nvSpPr>
        <p:spPr>
          <a:xfrm>
            <a:off x="480240" y="697680"/>
            <a:ext cx="5614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9"/>
        <p:cNvGrpSpPr/>
        <p:nvPr/>
      </p:nvGrpSpPr>
      <p:grpSpPr>
        <a:xfrm>
          <a:off x="0" y="0"/>
          <a:ext cx="0" cy="0"/>
          <a:chOff x="0" y="0"/>
          <a:chExt cx="0" cy="0"/>
        </a:xfrm>
      </p:grpSpPr>
      <p:sp>
        <p:nvSpPr>
          <p:cNvPr id="110" name="Google Shape;110;p52"/>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1" name="Google Shape;111;p52"/>
          <p:cNvSpPr txBox="1">
            <a:spLocks noGrp="1"/>
          </p:cNvSpPr>
          <p:nvPr>
            <p:ph type="body" idx="1"/>
          </p:nvPr>
        </p:nvSpPr>
        <p:spPr>
          <a:xfrm>
            <a:off x="48024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52"/>
          <p:cNvSpPr txBox="1">
            <a:spLocks noGrp="1"/>
          </p:cNvSpPr>
          <p:nvPr>
            <p:ph type="body" idx="2"/>
          </p:nvPr>
        </p:nvSpPr>
        <p:spPr>
          <a:xfrm>
            <a:off x="335772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52"/>
          <p:cNvSpPr txBox="1">
            <a:spLocks noGrp="1"/>
          </p:cNvSpPr>
          <p:nvPr>
            <p:ph type="body" idx="3"/>
          </p:nvPr>
        </p:nvSpPr>
        <p:spPr>
          <a:xfrm>
            <a:off x="480240" y="69768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52"/>
          <p:cNvSpPr txBox="1">
            <a:spLocks noGrp="1"/>
          </p:cNvSpPr>
          <p:nvPr>
            <p:ph type="body" idx="4"/>
          </p:nvPr>
        </p:nvSpPr>
        <p:spPr>
          <a:xfrm>
            <a:off x="3357720" y="69768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15"/>
        <p:cNvGrpSpPr/>
        <p:nvPr/>
      </p:nvGrpSpPr>
      <p:grpSpPr>
        <a:xfrm>
          <a:off x="0" y="0"/>
          <a:ext cx="0" cy="0"/>
          <a:chOff x="0" y="0"/>
          <a:chExt cx="0" cy="0"/>
        </a:xfrm>
      </p:grpSpPr>
      <p:sp>
        <p:nvSpPr>
          <p:cNvPr id="116" name="Google Shape;116;p53"/>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53"/>
          <p:cNvSpPr txBox="1">
            <a:spLocks noGrp="1"/>
          </p:cNvSpPr>
          <p:nvPr>
            <p:ph type="body" idx="1"/>
          </p:nvPr>
        </p:nvSpPr>
        <p:spPr>
          <a:xfrm>
            <a:off x="480240" y="46080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53"/>
          <p:cNvSpPr txBox="1">
            <a:spLocks noGrp="1"/>
          </p:cNvSpPr>
          <p:nvPr>
            <p:ph type="body" idx="2"/>
          </p:nvPr>
        </p:nvSpPr>
        <p:spPr>
          <a:xfrm>
            <a:off x="2378880" y="46080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53"/>
          <p:cNvSpPr txBox="1">
            <a:spLocks noGrp="1"/>
          </p:cNvSpPr>
          <p:nvPr>
            <p:ph type="body" idx="3"/>
          </p:nvPr>
        </p:nvSpPr>
        <p:spPr>
          <a:xfrm>
            <a:off x="4277520" y="46080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53"/>
          <p:cNvSpPr txBox="1">
            <a:spLocks noGrp="1"/>
          </p:cNvSpPr>
          <p:nvPr>
            <p:ph type="body" idx="4"/>
          </p:nvPr>
        </p:nvSpPr>
        <p:spPr>
          <a:xfrm>
            <a:off x="480240" y="69768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53"/>
          <p:cNvSpPr txBox="1">
            <a:spLocks noGrp="1"/>
          </p:cNvSpPr>
          <p:nvPr>
            <p:ph type="body" idx="5"/>
          </p:nvPr>
        </p:nvSpPr>
        <p:spPr>
          <a:xfrm>
            <a:off x="2378880" y="69768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53"/>
          <p:cNvSpPr txBox="1">
            <a:spLocks noGrp="1"/>
          </p:cNvSpPr>
          <p:nvPr>
            <p:ph type="body" idx="6"/>
          </p:nvPr>
        </p:nvSpPr>
        <p:spPr>
          <a:xfrm>
            <a:off x="4277520" y="69768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and Content" type="tx">
  <p:cSld name="TITLE_AND_BODY">
    <p:spTree>
      <p:nvGrpSpPr>
        <p:cNvPr id="1" name="Shape 21"/>
        <p:cNvGrpSpPr/>
        <p:nvPr/>
      </p:nvGrpSpPr>
      <p:grpSpPr>
        <a:xfrm>
          <a:off x="0" y="0"/>
          <a:ext cx="0" cy="0"/>
          <a:chOff x="0" y="0"/>
          <a:chExt cx="0" cy="0"/>
        </a:xfrm>
      </p:grpSpPr>
      <p:sp>
        <p:nvSpPr>
          <p:cNvPr id="22" name="Google Shape;22;p10"/>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3" name="Google Shape;23;p10"/>
          <p:cNvSpPr txBox="1">
            <a:spLocks noGrp="1"/>
          </p:cNvSpPr>
          <p:nvPr>
            <p:ph type="title"/>
          </p:nvPr>
        </p:nvSpPr>
        <p:spPr>
          <a:xfrm>
            <a:off x="480390" y="1371706"/>
            <a:ext cx="5153928" cy="1365251"/>
          </a:xfrm>
          <a:prstGeom prst="rect">
            <a:avLst/>
          </a:prstGeom>
          <a:noFill/>
          <a:ln>
            <a:noFill/>
          </a:ln>
        </p:spPr>
        <p:txBody>
          <a:bodyPr spcFirstLastPara="1" wrap="square" lIns="45700" tIns="45700" rIns="45700" bIns="45700" anchor="t" anchorCtr="0">
            <a:normAutofit/>
          </a:bodyPr>
          <a:lstStyle>
            <a:lvl1pPr lvl="0" algn="l">
              <a:lnSpc>
                <a:spcPct val="90000"/>
              </a:lnSpc>
              <a:spcBef>
                <a:spcPts val="0"/>
              </a:spcBef>
              <a:spcAft>
                <a:spcPts val="0"/>
              </a:spcAft>
              <a:buClr>
                <a:srgbClr val="000000"/>
              </a:buClr>
              <a:buSzPts val="3000"/>
              <a:buFont typeface="Arial"/>
              <a:buNone/>
              <a:defRPr sz="3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4" name="Google Shape;24;p10"/>
          <p:cNvSpPr txBox="1">
            <a:spLocks noGrp="1"/>
          </p:cNvSpPr>
          <p:nvPr>
            <p:ph type="body" idx="2"/>
          </p:nvPr>
        </p:nvSpPr>
        <p:spPr>
          <a:xfrm>
            <a:off x="1398588" y="3193409"/>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5" name="Google Shape;25;p10"/>
          <p:cNvSpPr txBox="1">
            <a:spLocks noGrp="1"/>
          </p:cNvSpPr>
          <p:nvPr>
            <p:ph type="body" idx="3"/>
          </p:nvPr>
        </p:nvSpPr>
        <p:spPr>
          <a:xfrm>
            <a:off x="1398588" y="4336410"/>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6" name="Google Shape;26;p10"/>
          <p:cNvSpPr txBox="1">
            <a:spLocks noGrp="1"/>
          </p:cNvSpPr>
          <p:nvPr>
            <p:ph type="body" idx="4"/>
          </p:nvPr>
        </p:nvSpPr>
        <p:spPr>
          <a:xfrm>
            <a:off x="1398588" y="5479410"/>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7" name="Google Shape;27;p10"/>
          <p:cNvSpPr txBox="1">
            <a:spLocks noGrp="1"/>
          </p:cNvSpPr>
          <p:nvPr>
            <p:ph type="body" idx="5"/>
          </p:nvPr>
        </p:nvSpPr>
        <p:spPr>
          <a:xfrm>
            <a:off x="7476658" y="3193409"/>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8" name="Google Shape;28;p10"/>
          <p:cNvSpPr txBox="1">
            <a:spLocks noGrp="1"/>
          </p:cNvSpPr>
          <p:nvPr>
            <p:ph type="body" idx="6"/>
          </p:nvPr>
        </p:nvSpPr>
        <p:spPr>
          <a:xfrm>
            <a:off x="7476658" y="4336410"/>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9" name="Google Shape;29;p10"/>
          <p:cNvSpPr txBox="1">
            <a:spLocks noGrp="1"/>
          </p:cNvSpPr>
          <p:nvPr>
            <p:ph type="body" idx="7"/>
          </p:nvPr>
        </p:nvSpPr>
        <p:spPr>
          <a:xfrm>
            <a:off x="7476658" y="5479410"/>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0" name="Google Shape;30;p10"/>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4_Title and Content">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Clr>
                <a:srgbClr val="000000"/>
              </a:buClr>
              <a:buSzPts val="1400"/>
              <a:buFont typeface="Arial"/>
              <a:buNone/>
              <a:defRPr/>
            </a:lvl2pPr>
            <a:lvl3pPr lvl="2" algn="l">
              <a:lnSpc>
                <a:spcPct val="100000"/>
              </a:lnSpc>
              <a:spcBef>
                <a:spcPts val="0"/>
              </a:spcBef>
              <a:spcAft>
                <a:spcPts val="0"/>
              </a:spcAft>
              <a:buClr>
                <a:srgbClr val="000000"/>
              </a:buClr>
              <a:buSzPts val="1400"/>
              <a:buFont typeface="Arial"/>
              <a:buNone/>
              <a:defRPr/>
            </a:lvl3pPr>
            <a:lvl4pPr lvl="3" algn="l">
              <a:lnSpc>
                <a:spcPct val="100000"/>
              </a:lnSpc>
              <a:spcBef>
                <a:spcPts val="0"/>
              </a:spcBef>
              <a:spcAft>
                <a:spcPts val="0"/>
              </a:spcAft>
              <a:buClr>
                <a:srgbClr val="000000"/>
              </a:buClr>
              <a:buSzPts val="1400"/>
              <a:buFont typeface="Arial"/>
              <a:buNone/>
              <a:defRPr/>
            </a:lvl4pPr>
            <a:lvl5pPr lvl="4" algn="l">
              <a:lnSpc>
                <a:spcPct val="100000"/>
              </a:lnSpc>
              <a:spcBef>
                <a:spcPts val="0"/>
              </a:spcBef>
              <a:spcAft>
                <a:spcPts val="0"/>
              </a:spcAft>
              <a:buClr>
                <a:srgbClr val="000000"/>
              </a:buClr>
              <a:buSzPts val="1400"/>
              <a:buFont typeface="Arial"/>
              <a:buNone/>
              <a:defRPr/>
            </a:lvl5pPr>
            <a:lvl6pPr lvl="5" algn="l">
              <a:lnSpc>
                <a:spcPct val="100000"/>
              </a:lnSpc>
              <a:spcBef>
                <a:spcPts val="0"/>
              </a:spcBef>
              <a:spcAft>
                <a:spcPts val="0"/>
              </a:spcAft>
              <a:buClr>
                <a:srgbClr val="000000"/>
              </a:buClr>
              <a:buSzPts val="1400"/>
              <a:buFont typeface="Arial"/>
              <a:buNone/>
              <a:defRPr/>
            </a:lvl6pPr>
            <a:lvl7pPr lvl="6" algn="l">
              <a:lnSpc>
                <a:spcPct val="100000"/>
              </a:lnSpc>
              <a:spcBef>
                <a:spcPts val="0"/>
              </a:spcBef>
              <a:spcAft>
                <a:spcPts val="0"/>
              </a:spcAft>
              <a:buClr>
                <a:srgbClr val="000000"/>
              </a:buClr>
              <a:buSzPts val="1400"/>
              <a:buFont typeface="Arial"/>
              <a:buNone/>
              <a:defRPr/>
            </a:lvl7pPr>
            <a:lvl8pPr lvl="7" algn="l">
              <a:lnSpc>
                <a:spcPct val="100000"/>
              </a:lnSpc>
              <a:spcBef>
                <a:spcPts val="0"/>
              </a:spcBef>
              <a:spcAft>
                <a:spcPts val="0"/>
              </a:spcAft>
              <a:buClr>
                <a:srgbClr val="000000"/>
              </a:buClr>
              <a:buSzPts val="1400"/>
              <a:buFont typeface="Arial"/>
              <a:buNone/>
              <a:defRPr/>
            </a:lvl8pPr>
            <a:lvl9pPr lvl="8" algn="l">
              <a:lnSpc>
                <a:spcPct val="100000"/>
              </a:lnSpc>
              <a:spcBef>
                <a:spcPts val="0"/>
              </a:spcBef>
              <a:spcAft>
                <a:spcPts val="0"/>
              </a:spcAft>
              <a:buClr>
                <a:srgbClr val="000000"/>
              </a:buClr>
              <a:buSzPts val="1400"/>
              <a:buFont typeface="Arial"/>
              <a:buNone/>
              <a:defRPr/>
            </a:lvl9pPr>
          </a:lstStyle>
          <a:p>
            <a:endParaRPr/>
          </a:p>
        </p:txBody>
      </p:sp>
      <p:sp>
        <p:nvSpPr>
          <p:cNvPr id="33" name="Google Shape;33;p11"/>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Font typeface="Arial"/>
              <a:buNone/>
              <a:defRPr sz="1300"/>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
        <p:nvSpPr>
          <p:cNvPr id="34" name="Google Shape;34;p11"/>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Font typeface="Arial"/>
              <a:buNone/>
              <a:defRPr/>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
        <p:nvSpPr>
          <p:cNvPr id="35" name="Google Shape;35;p11"/>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Font typeface="Arial"/>
              <a:buNone/>
              <a:defRPr b="1"/>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rgbClr val="191919"/>
        </a:solidFill>
        <a:effectLst/>
      </p:bgPr>
    </p:bg>
    <p:spTree>
      <p:nvGrpSpPr>
        <p:cNvPr id="1" name="Shape 36"/>
        <p:cNvGrpSpPr/>
        <p:nvPr/>
      </p:nvGrpSpPr>
      <p:grpSpPr>
        <a:xfrm>
          <a:off x="0" y="0"/>
          <a:ext cx="0" cy="0"/>
          <a:chOff x="0" y="0"/>
          <a:chExt cx="0" cy="0"/>
        </a:xfrm>
      </p:grpSpPr>
      <p:sp>
        <p:nvSpPr>
          <p:cNvPr id="37" name="Google Shape;37;p14"/>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FEFFFF"/>
              </a:buClr>
              <a:buSzPts val="1300"/>
              <a:buFont typeface="Arial"/>
              <a:buNone/>
              <a:defRPr>
                <a:solidFill>
                  <a:srgbClr val="FEFFFF"/>
                </a:solidFill>
              </a:defRPr>
            </a:lvl1pPr>
            <a:lvl2pPr marL="914400" lvl="1" indent="-228600" algn="l">
              <a:lnSpc>
                <a:spcPct val="90000"/>
              </a:lnSpc>
              <a:spcBef>
                <a:spcPts val="1000"/>
              </a:spcBef>
              <a:spcAft>
                <a:spcPts val="0"/>
              </a:spcAft>
              <a:buClr>
                <a:srgbClr val="FEFFFF"/>
              </a:buClr>
              <a:buSzPts val="1300"/>
              <a:buFont typeface="Arial"/>
              <a:buNone/>
              <a:defRPr>
                <a:solidFill>
                  <a:srgbClr val="FEFFFF"/>
                </a:solidFill>
              </a:defRPr>
            </a:lvl2pPr>
            <a:lvl3pPr marL="1371600" lvl="2" indent="-228600" algn="l">
              <a:lnSpc>
                <a:spcPct val="90000"/>
              </a:lnSpc>
              <a:spcBef>
                <a:spcPts val="1000"/>
              </a:spcBef>
              <a:spcAft>
                <a:spcPts val="0"/>
              </a:spcAft>
              <a:buClr>
                <a:srgbClr val="FEFFFF"/>
              </a:buClr>
              <a:buSzPts val="1300"/>
              <a:buFont typeface="Arial"/>
              <a:buNone/>
              <a:defRPr>
                <a:solidFill>
                  <a:srgbClr val="FEFFFF"/>
                </a:solidFill>
              </a:defRPr>
            </a:lvl3pPr>
            <a:lvl4pPr marL="1828800" lvl="3" indent="-228600" algn="l">
              <a:lnSpc>
                <a:spcPct val="90000"/>
              </a:lnSpc>
              <a:spcBef>
                <a:spcPts val="1000"/>
              </a:spcBef>
              <a:spcAft>
                <a:spcPts val="0"/>
              </a:spcAft>
              <a:buClr>
                <a:srgbClr val="FEFFFF"/>
              </a:buClr>
              <a:buSzPts val="1300"/>
              <a:buFont typeface="Arial"/>
              <a:buNone/>
              <a:defRPr>
                <a:solidFill>
                  <a:srgbClr val="FEFFFF"/>
                </a:solidFill>
              </a:defRPr>
            </a:lvl4pPr>
            <a:lvl5pPr marL="2286000" lvl="4" indent="-228600" algn="l">
              <a:lnSpc>
                <a:spcPct val="90000"/>
              </a:lnSpc>
              <a:spcBef>
                <a:spcPts val="1000"/>
              </a:spcBef>
              <a:spcAft>
                <a:spcPts val="0"/>
              </a:spcAft>
              <a:buClr>
                <a:srgbClr val="FEFFFF"/>
              </a:buClr>
              <a:buSzPts val="1300"/>
              <a:buFont typeface="Arial"/>
              <a:buNone/>
              <a:defRPr>
                <a:solidFill>
                  <a:srgbClr val="FEFFFF"/>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grpSp>
        <p:nvGrpSpPr>
          <p:cNvPr id="38" name="Google Shape;38;p14"/>
          <p:cNvGrpSpPr/>
          <p:nvPr/>
        </p:nvGrpSpPr>
        <p:grpSpPr>
          <a:xfrm>
            <a:off x="11078620" y="458787"/>
            <a:ext cx="632990" cy="680886"/>
            <a:chOff x="0" y="0"/>
            <a:chExt cx="632988" cy="680884"/>
          </a:xfrm>
        </p:grpSpPr>
        <p:sp>
          <p:nvSpPr>
            <p:cNvPr id="39" name="Google Shape;39;p14"/>
            <p:cNvSpPr/>
            <p:nvPr/>
          </p:nvSpPr>
          <p:spPr>
            <a:xfrm>
              <a:off x="141653" y="388083"/>
              <a:ext cx="132745" cy="106890"/>
            </a:xfrm>
            <a:custGeom>
              <a:avLst/>
              <a:gdLst/>
              <a:ahLst/>
              <a:cxnLst/>
              <a:rect l="l" t="t"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 name="Google Shape;40;p14"/>
            <p:cNvSpPr/>
            <p:nvPr/>
          </p:nvSpPr>
          <p:spPr>
            <a:xfrm>
              <a:off x="138090" y="251334"/>
              <a:ext cx="357253" cy="123444"/>
            </a:xfrm>
            <a:custGeom>
              <a:avLst/>
              <a:gdLst/>
              <a:ahLst/>
              <a:cxnLst/>
              <a:rect l="l" t="t"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 name="Google Shape;41;p14"/>
            <p:cNvSpPr/>
            <p:nvPr/>
          </p:nvSpPr>
          <p:spPr>
            <a:xfrm>
              <a:off x="359033" y="388083"/>
              <a:ext cx="132746" cy="106890"/>
            </a:xfrm>
            <a:custGeom>
              <a:avLst/>
              <a:gdLst/>
              <a:ahLst/>
              <a:cxnLst/>
              <a:rect l="l" t="t"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 name="Google Shape;42;p14"/>
            <p:cNvSpPr/>
            <p:nvPr/>
          </p:nvSpPr>
          <p:spPr>
            <a:xfrm>
              <a:off x="0" y="0"/>
              <a:ext cx="632988" cy="680884"/>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3" name="Google Shape;43;p14"/>
          <p:cNvSpPr>
            <a:spLocks noGrp="1"/>
          </p:cNvSpPr>
          <p:nvPr>
            <p:ph type="pic" idx="2"/>
          </p:nvPr>
        </p:nvSpPr>
        <p:spPr>
          <a:xfrm>
            <a:off x="479612" y="1854200"/>
            <a:ext cx="11231996" cy="5003800"/>
          </a:xfrm>
          <a:prstGeom prst="rect">
            <a:avLst/>
          </a:prstGeom>
          <a:noFill/>
          <a:ln>
            <a:noFill/>
          </a:ln>
        </p:spPr>
      </p:sp>
      <p:sp>
        <p:nvSpPr>
          <p:cNvPr id="44" name="Google Shape;44;p14"/>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5"/>
        <p:cNvGrpSpPr/>
        <p:nvPr/>
      </p:nvGrpSpPr>
      <p:grpSpPr>
        <a:xfrm>
          <a:off x="0" y="0"/>
          <a:ext cx="0" cy="0"/>
          <a:chOff x="0" y="0"/>
          <a:chExt cx="0" cy="0"/>
        </a:xfrm>
      </p:grpSpPr>
      <p:sp>
        <p:nvSpPr>
          <p:cNvPr id="46" name="Google Shape;46;p19"/>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7" name="Google Shape;47;p19"/>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48"/>
        <p:cNvGrpSpPr/>
        <p:nvPr/>
      </p:nvGrpSpPr>
      <p:grpSpPr>
        <a:xfrm>
          <a:off x="0" y="0"/>
          <a:ext cx="0" cy="0"/>
          <a:chOff x="0" y="0"/>
          <a:chExt cx="0" cy="0"/>
        </a:xfrm>
      </p:grpSpPr>
      <p:sp>
        <p:nvSpPr>
          <p:cNvPr id="49" name="Google Shape;49;p20"/>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0" name="Google Shape;50;p20"/>
          <p:cNvSpPr txBox="1">
            <a:spLocks noGrp="1"/>
          </p:cNvSpPr>
          <p:nvPr>
            <p:ph type="body" idx="2"/>
          </p:nvPr>
        </p:nvSpPr>
        <p:spPr>
          <a:xfrm>
            <a:off x="3281688" y="1821808"/>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1" name="Google Shape;51;p20"/>
          <p:cNvSpPr txBox="1">
            <a:spLocks noGrp="1"/>
          </p:cNvSpPr>
          <p:nvPr>
            <p:ph type="body" idx="3"/>
          </p:nvPr>
        </p:nvSpPr>
        <p:spPr>
          <a:xfrm>
            <a:off x="3281688" y="2171431"/>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2" name="Google Shape;52;p20"/>
          <p:cNvSpPr txBox="1">
            <a:spLocks noGrp="1"/>
          </p:cNvSpPr>
          <p:nvPr>
            <p:ph type="title"/>
          </p:nvPr>
        </p:nvSpPr>
        <p:spPr>
          <a:xfrm>
            <a:off x="480390" y="5032099"/>
            <a:ext cx="2343493" cy="1365252"/>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000"/>
              <a:buFont typeface="Arial"/>
              <a:buNone/>
              <a:defRPr sz="3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53" name="Google Shape;53;p20"/>
          <p:cNvSpPr txBox="1">
            <a:spLocks noGrp="1"/>
          </p:cNvSpPr>
          <p:nvPr>
            <p:ph type="body" idx="4"/>
          </p:nvPr>
        </p:nvSpPr>
        <p:spPr>
          <a:xfrm>
            <a:off x="7503551" y="1821808"/>
            <a:ext cx="4208059" cy="79117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4" name="Google Shape;54;p20"/>
          <p:cNvSpPr txBox="1">
            <a:spLocks noGrp="1"/>
          </p:cNvSpPr>
          <p:nvPr>
            <p:ph type="body" idx="5"/>
          </p:nvPr>
        </p:nvSpPr>
        <p:spPr>
          <a:xfrm>
            <a:off x="3281688" y="2727012"/>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5" name="Google Shape;55;p20"/>
          <p:cNvSpPr txBox="1">
            <a:spLocks noGrp="1"/>
          </p:cNvSpPr>
          <p:nvPr>
            <p:ph type="body" idx="6"/>
          </p:nvPr>
        </p:nvSpPr>
        <p:spPr>
          <a:xfrm>
            <a:off x="3281688" y="3076635"/>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6" name="Google Shape;56;p20"/>
          <p:cNvSpPr txBox="1">
            <a:spLocks noGrp="1"/>
          </p:cNvSpPr>
          <p:nvPr>
            <p:ph type="body" idx="7"/>
          </p:nvPr>
        </p:nvSpPr>
        <p:spPr>
          <a:xfrm>
            <a:off x="7503551" y="2724846"/>
            <a:ext cx="4208059" cy="898746"/>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7" name="Google Shape;57;p20"/>
          <p:cNvSpPr txBox="1">
            <a:spLocks noGrp="1"/>
          </p:cNvSpPr>
          <p:nvPr>
            <p:ph type="body" idx="8"/>
          </p:nvPr>
        </p:nvSpPr>
        <p:spPr>
          <a:xfrm>
            <a:off x="3281688" y="3650608"/>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8" name="Google Shape;58;p20"/>
          <p:cNvSpPr txBox="1">
            <a:spLocks noGrp="1"/>
          </p:cNvSpPr>
          <p:nvPr>
            <p:ph type="body" idx="9"/>
          </p:nvPr>
        </p:nvSpPr>
        <p:spPr>
          <a:xfrm>
            <a:off x="3281688" y="4000232"/>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9" name="Google Shape;59;p20"/>
          <p:cNvSpPr txBox="1">
            <a:spLocks noGrp="1"/>
          </p:cNvSpPr>
          <p:nvPr>
            <p:ph type="body" idx="13"/>
          </p:nvPr>
        </p:nvSpPr>
        <p:spPr>
          <a:xfrm>
            <a:off x="7503551" y="3666016"/>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0" name="Google Shape;60;p20"/>
          <p:cNvSpPr txBox="1">
            <a:spLocks noGrp="1"/>
          </p:cNvSpPr>
          <p:nvPr>
            <p:ph type="body" idx="14"/>
          </p:nvPr>
        </p:nvSpPr>
        <p:spPr>
          <a:xfrm>
            <a:off x="3281688" y="4571989"/>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1" name="Google Shape;61;p20"/>
          <p:cNvSpPr txBox="1">
            <a:spLocks noGrp="1"/>
          </p:cNvSpPr>
          <p:nvPr>
            <p:ph type="body" idx="15"/>
          </p:nvPr>
        </p:nvSpPr>
        <p:spPr>
          <a:xfrm>
            <a:off x="3281688" y="4921611"/>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2" name="Google Shape;62;p20"/>
          <p:cNvSpPr txBox="1">
            <a:spLocks noGrp="1"/>
          </p:cNvSpPr>
          <p:nvPr>
            <p:ph type="body" idx="16"/>
          </p:nvPr>
        </p:nvSpPr>
        <p:spPr>
          <a:xfrm>
            <a:off x="3281688" y="5493370"/>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3" name="Google Shape;63;p20"/>
          <p:cNvSpPr txBox="1">
            <a:spLocks noGrp="1"/>
          </p:cNvSpPr>
          <p:nvPr>
            <p:ph type="body" idx="17"/>
          </p:nvPr>
        </p:nvSpPr>
        <p:spPr>
          <a:xfrm>
            <a:off x="3281688" y="5842992"/>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4" name="Google Shape;64;p20"/>
          <p:cNvSpPr txBox="1">
            <a:spLocks noGrp="1"/>
          </p:cNvSpPr>
          <p:nvPr>
            <p:ph type="body" idx="18"/>
          </p:nvPr>
        </p:nvSpPr>
        <p:spPr>
          <a:xfrm>
            <a:off x="7503551" y="4605022"/>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5" name="Google Shape;65;p20"/>
          <p:cNvSpPr txBox="1">
            <a:spLocks noGrp="1"/>
          </p:cNvSpPr>
          <p:nvPr>
            <p:ph type="body" idx="19"/>
          </p:nvPr>
        </p:nvSpPr>
        <p:spPr>
          <a:xfrm>
            <a:off x="7503551" y="5493370"/>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6" name="Google Shape;66;p20"/>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6"/>
        <p:cNvGrpSpPr/>
        <p:nvPr/>
      </p:nvGrpSpPr>
      <p:grpSpPr>
        <a:xfrm>
          <a:off x="0" y="0"/>
          <a:ext cx="0" cy="0"/>
          <a:chOff x="0" y="0"/>
          <a:chExt cx="0" cy="0"/>
        </a:xfrm>
      </p:grpSpPr>
      <p:sp>
        <p:nvSpPr>
          <p:cNvPr id="77" name="Google Shape;77;p43"/>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43"/>
          <p:cNvSpPr txBox="1">
            <a:spLocks noGrp="1"/>
          </p:cNvSpPr>
          <p:nvPr>
            <p:ph type="subTitle" idx="1"/>
          </p:nvPr>
        </p:nvSpPr>
        <p:spPr>
          <a:xfrm>
            <a:off x="480240" y="459360"/>
            <a:ext cx="5614920" cy="456120"/>
          </a:xfrm>
          <a:prstGeom prst="rect">
            <a:avLst/>
          </a:prstGeom>
          <a:noFill/>
          <a:ln>
            <a:noFill/>
          </a:ln>
        </p:spPr>
        <p:txBody>
          <a:bodyPr spcFirstLastPara="1" wrap="square" lIns="0" tIns="0" rIns="0" bIns="0" anchor="ctr" anchorCtr="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9"/>
        <p:cNvGrpSpPr/>
        <p:nvPr/>
      </p:nvGrpSpPr>
      <p:grpSpPr>
        <a:xfrm>
          <a:off x="0" y="0"/>
          <a:ext cx="0" cy="0"/>
          <a:chOff x="0" y="0"/>
          <a:chExt cx="0" cy="0"/>
        </a:xfrm>
      </p:grpSpPr>
      <p:sp>
        <p:nvSpPr>
          <p:cNvPr id="80" name="Google Shape;80;p44"/>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44"/>
          <p:cNvSpPr txBox="1">
            <a:spLocks noGrp="1"/>
          </p:cNvSpPr>
          <p:nvPr>
            <p:ph type="body" idx="1"/>
          </p:nvPr>
        </p:nvSpPr>
        <p:spPr>
          <a:xfrm>
            <a:off x="480240" y="460800"/>
            <a:ext cx="561492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marR="0" lvl="0"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5pPr>
            <a:lvl6pPr marL="2743200" marR="0" lvl="5"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6pPr>
            <a:lvl7pPr marL="3200400" marR="0" lvl="6"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7pPr>
            <a:lvl8pPr marL="3657600" marR="0" lvl="7"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8pPr>
            <a:lvl9pPr marL="4114800" marR="0" lvl="8"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9pPr>
          </a:lstStyle>
          <a:p>
            <a:endParaRPr/>
          </a:p>
        </p:txBody>
      </p:sp>
      <p:grpSp>
        <p:nvGrpSpPr>
          <p:cNvPr id="7" name="Google Shape;7;p8"/>
          <p:cNvGrpSpPr/>
          <p:nvPr/>
        </p:nvGrpSpPr>
        <p:grpSpPr>
          <a:xfrm>
            <a:off x="11078622" y="458786"/>
            <a:ext cx="632990" cy="680887"/>
            <a:chOff x="0" y="-1"/>
            <a:chExt cx="632988" cy="680885"/>
          </a:xfrm>
        </p:grpSpPr>
        <p:sp>
          <p:nvSpPr>
            <p:cNvPr id="8" name="Google Shape;8;p8"/>
            <p:cNvSpPr/>
            <p:nvPr/>
          </p:nvSpPr>
          <p:spPr>
            <a:xfrm>
              <a:off x="0" y="-1"/>
              <a:ext cx="632988" cy="680885"/>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 name="Google Shape;9;p8"/>
            <p:cNvSpPr/>
            <p:nvPr/>
          </p:nvSpPr>
          <p:spPr>
            <a:xfrm>
              <a:off x="398678" y="414250"/>
              <a:ext cx="54346" cy="54111"/>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 name="Google Shape;10;p8"/>
            <p:cNvSpPr/>
            <p:nvPr/>
          </p:nvSpPr>
          <p:spPr>
            <a:xfrm>
              <a:off x="180852" y="414250"/>
              <a:ext cx="54346" cy="54111"/>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 name="Google Shape;11;p8"/>
            <p:cNvSpPr/>
            <p:nvPr/>
          </p:nvSpPr>
          <p:spPr>
            <a:xfrm>
              <a:off x="96663" y="87806"/>
              <a:ext cx="440106" cy="435109"/>
            </a:xfrm>
            <a:custGeom>
              <a:avLst/>
              <a:gdLst/>
              <a:ahLst/>
              <a:cxnLst/>
              <a:rect l="l" t="t"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2" name="Google Shape;12;p8"/>
          <p:cNvSpPr txBox="1">
            <a:spLocks noGrp="1"/>
          </p:cNvSpPr>
          <p:nvPr>
            <p:ph type="title"/>
          </p:nvPr>
        </p:nvSpPr>
        <p:spPr>
          <a:xfrm>
            <a:off x="609600" y="274637"/>
            <a:ext cx="10972800" cy="1143001"/>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9pPr>
          </a:lstStyle>
          <a:p>
            <a:endParaRPr/>
          </a:p>
        </p:txBody>
      </p:sp>
      <p:sp>
        <p:nvSpPr>
          <p:cNvPr id="13" name="Google Shape;13;p8"/>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Shape 67"/>
        <p:cNvGrpSpPr/>
        <p:nvPr/>
      </p:nvGrpSpPr>
      <p:grpSpPr>
        <a:xfrm>
          <a:off x="0" y="0"/>
          <a:ext cx="0" cy="0"/>
          <a:chOff x="0" y="0"/>
          <a:chExt cx="0" cy="0"/>
        </a:xfrm>
      </p:grpSpPr>
      <p:grpSp>
        <p:nvGrpSpPr>
          <p:cNvPr id="68" name="Google Shape;68;p17"/>
          <p:cNvGrpSpPr/>
          <p:nvPr/>
        </p:nvGrpSpPr>
        <p:grpSpPr>
          <a:xfrm>
            <a:off x="11078640" y="458640"/>
            <a:ext cx="632160" cy="680040"/>
            <a:chOff x="11078640" y="458640"/>
            <a:chExt cx="632160" cy="680040"/>
          </a:xfrm>
        </p:grpSpPr>
        <p:sp>
          <p:nvSpPr>
            <p:cNvPr id="69" name="Google Shape;69;p17"/>
            <p:cNvSpPr/>
            <p:nvPr/>
          </p:nvSpPr>
          <p:spPr>
            <a:xfrm>
              <a:off x="11078640" y="458640"/>
              <a:ext cx="632160" cy="680040"/>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7"/>
            <p:cNvSpPr/>
            <p:nvPr/>
          </p:nvSpPr>
          <p:spPr>
            <a:xfrm>
              <a:off x="11477160" y="873000"/>
              <a:ext cx="53640" cy="53280"/>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7"/>
            <p:cNvSpPr/>
            <p:nvPr/>
          </p:nvSpPr>
          <p:spPr>
            <a:xfrm>
              <a:off x="11259360" y="873000"/>
              <a:ext cx="53640" cy="53280"/>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7"/>
            <p:cNvSpPr/>
            <p:nvPr/>
          </p:nvSpPr>
          <p:spPr>
            <a:xfrm>
              <a:off x="11175120" y="546480"/>
              <a:ext cx="439560" cy="434520"/>
            </a:xfrm>
            <a:custGeom>
              <a:avLst/>
              <a:gdLst/>
              <a:ahLst/>
              <a:cxnLst/>
              <a:rect l="l" t="t"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17"/>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17"/>
          <p:cNvSpPr txBox="1">
            <a:spLocks noGrp="1"/>
          </p:cNvSpPr>
          <p:nvPr>
            <p:ph type="body" idx="1"/>
          </p:nvPr>
        </p:nvSpPr>
        <p:spPr>
          <a:xfrm>
            <a:off x="480240" y="460800"/>
            <a:ext cx="5614920" cy="4528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
          <p:cNvSpPr txBox="1">
            <a:spLocks noGrp="1"/>
          </p:cNvSpPr>
          <p:nvPr>
            <p:ph type="ctrTitle" idx="4294967295"/>
          </p:nvPr>
        </p:nvSpPr>
        <p:spPr>
          <a:xfrm>
            <a:off x="2569902" y="3298202"/>
            <a:ext cx="7050155" cy="2387601"/>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6000"/>
              <a:buFont typeface="Arial"/>
              <a:buNone/>
            </a:pPr>
            <a:r>
              <a:rPr lang="lt-LT" sz="6000" dirty="0" err="1"/>
              <a:t>Databases</a:t>
            </a:r>
            <a:endParaRPr sz="6000" b="1" i="0" u="none" strike="noStrike" cap="none" dirty="0">
              <a:solidFill>
                <a:srgbClr val="000000"/>
              </a:solidFill>
              <a:latin typeface="Arial"/>
              <a:ea typeface="Arial"/>
              <a:cs typeface="Arial"/>
              <a:sym typeface="Arial"/>
            </a:endParaRPr>
          </a:p>
        </p:txBody>
      </p:sp>
      <p:sp>
        <p:nvSpPr>
          <p:cNvPr id="128" name="Google Shape;128;p1"/>
          <p:cNvSpPr txBox="1"/>
          <p:nvPr/>
        </p:nvSpPr>
        <p:spPr>
          <a:xfrm>
            <a:off x="643096" y="5892513"/>
            <a:ext cx="2267498" cy="338554"/>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lt-LT" sz="1600" b="1" i="0" u="none" strike="noStrike" cap="none">
                <a:solidFill>
                  <a:srgbClr val="000000"/>
                </a:solidFill>
                <a:latin typeface="Arial"/>
                <a:ea typeface="Arial"/>
                <a:cs typeface="Arial"/>
                <a:sym typeface="Arial"/>
              </a:rPr>
              <a:t>Data</a:t>
            </a:r>
            <a:endParaRPr sz="1600" b="1" i="0" u="none" strike="noStrike" cap="none">
              <a:solidFill>
                <a:srgbClr val="000000"/>
              </a:solidFill>
              <a:latin typeface="Arial"/>
              <a:ea typeface="Arial"/>
              <a:cs typeface="Arial"/>
              <a:sym typeface="Arial"/>
            </a:endParaRPr>
          </a:p>
        </p:txBody>
      </p:sp>
      <p:sp>
        <p:nvSpPr>
          <p:cNvPr id="129" name="Google Shape;129;p1"/>
          <p:cNvSpPr txBox="1">
            <a:spLocks noGrp="1"/>
          </p:cNvSpPr>
          <p:nvPr>
            <p:ph type="body" idx="2"/>
          </p:nvPr>
        </p:nvSpPr>
        <p:spPr>
          <a:xfrm>
            <a:off x="474662" y="2619023"/>
            <a:ext cx="2334168" cy="238760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dirty="0" err="1"/>
              <a:t>Lecturer</a:t>
            </a:r>
            <a:endParaRPr dirty="0"/>
          </a:p>
          <a:p>
            <a:pPr marL="0" lvl="0" indent="0" algn="l" rtl="0">
              <a:lnSpc>
                <a:spcPct val="90000"/>
              </a:lnSpc>
              <a:spcBef>
                <a:spcPts val="1000"/>
              </a:spcBef>
              <a:spcAft>
                <a:spcPts val="0"/>
              </a:spcAft>
              <a:buClr>
                <a:srgbClr val="000000"/>
              </a:buClr>
              <a:buSzPts val="1600"/>
              <a:buFont typeface="Arial"/>
              <a:buNone/>
            </a:pPr>
            <a:r>
              <a:rPr lang="lt-LT" dirty="0"/>
              <a:t>Rokas Slaboševičius</a:t>
            </a:r>
            <a:endParaRPr dirty="0"/>
          </a:p>
        </p:txBody>
      </p:sp>
      <p:pic>
        <p:nvPicPr>
          <p:cNvPr id="130" name="Google Shape;130;p1" descr="Picture Placeholder 16"/>
          <p:cNvPicPr preferRelativeResize="0">
            <a:picLocks noGrp="1"/>
          </p:cNvPicPr>
          <p:nvPr>
            <p:ph type="pic" idx="3"/>
          </p:nvPr>
        </p:nvPicPr>
        <p:blipFill rotWithShape="1">
          <a:blip r:embed="rId3">
            <a:alphaModFix/>
          </a:blip>
          <a:srcRect/>
          <a:stretch/>
        </p:blipFill>
        <p:spPr>
          <a:xfrm>
            <a:off x="9866313" y="458787"/>
            <a:ext cx="1835151" cy="1835151"/>
          </a:xfrm>
          <a:prstGeom prst="rect">
            <a:avLst/>
          </a:prstGeom>
          <a:noFill/>
          <a:ln>
            <a:noFill/>
          </a:ln>
        </p:spPr>
      </p:pic>
      <p:sp>
        <p:nvSpPr>
          <p:cNvPr id="131" name="Google Shape;131;p1"/>
          <p:cNvSpPr txBox="1">
            <a:spLocks noGrp="1"/>
          </p:cNvSpPr>
          <p:nvPr>
            <p:ph type="body" idx="1"/>
          </p:nvPr>
        </p:nvSpPr>
        <p:spPr>
          <a:xfrm>
            <a:off x="2569902" y="5930347"/>
            <a:ext cx="7050155" cy="927653"/>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11e4fdf8c0f_0_50"/>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solidFill>
                  <a:schemeClr val="dk1"/>
                </a:solidFill>
              </a:rPr>
              <a:t>Relational DB</a:t>
            </a:r>
            <a:endParaRPr>
              <a:solidFill>
                <a:schemeClr val="dk1"/>
              </a:solidFill>
            </a:endParaRPr>
          </a:p>
          <a:p>
            <a:pPr marL="0" lvl="0" indent="0" algn="l" rtl="0">
              <a:lnSpc>
                <a:spcPct val="100000"/>
              </a:lnSpc>
              <a:spcBef>
                <a:spcPts val="0"/>
              </a:spcBef>
              <a:spcAft>
                <a:spcPts val="0"/>
              </a:spcAft>
              <a:buSzPts val="3000"/>
              <a:buNone/>
            </a:pPr>
            <a:endParaRPr sz="3200"/>
          </a:p>
        </p:txBody>
      </p:sp>
      <p:sp>
        <p:nvSpPr>
          <p:cNvPr id="203" name="Google Shape;203;g11e4fdf8c0f_0_50"/>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Databases</a:t>
            </a:r>
            <a:endParaRPr/>
          </a:p>
        </p:txBody>
      </p:sp>
      <p:sp>
        <p:nvSpPr>
          <p:cNvPr id="204" name="Google Shape;204;g11e4fdf8c0f_0_50"/>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a:t>An RDB is a DB that users perceive as a collection of tables.</a:t>
            </a:r>
            <a:endParaRPr sz="1600"/>
          </a:p>
          <a:p>
            <a:pPr marL="457200" lvl="0" indent="-330200" algn="l" rtl="0">
              <a:lnSpc>
                <a:spcPct val="150000"/>
              </a:lnSpc>
              <a:spcBef>
                <a:spcPts val="0"/>
              </a:spcBef>
              <a:spcAft>
                <a:spcPts val="0"/>
              </a:spcAft>
              <a:buSzPts val="1600"/>
              <a:buAutoNum type="arabicPeriod"/>
            </a:pPr>
            <a:r>
              <a:rPr lang="lt-LT" sz="1600"/>
              <a:t>A row in the table describes a single object - a person, a company, a car...</a:t>
            </a:r>
            <a:endParaRPr sz="1600"/>
          </a:p>
          <a:p>
            <a:pPr marL="457200" lvl="0" indent="-330200" algn="l" rtl="0">
              <a:lnSpc>
                <a:spcPct val="150000"/>
              </a:lnSpc>
              <a:spcBef>
                <a:spcPts val="0"/>
              </a:spcBef>
              <a:spcAft>
                <a:spcPts val="0"/>
              </a:spcAft>
              <a:buSzPts val="1600"/>
              <a:buAutoNum type="arabicPeriod"/>
            </a:pPr>
            <a:r>
              <a:rPr lang="lt-LT" sz="1600"/>
              <a:t>Column - the characteristics of the object - the person's surname, first name...</a:t>
            </a:r>
            <a:endParaRPr sz="1600"/>
          </a:p>
          <a:p>
            <a:pPr marL="457200" lvl="0" indent="-330200" algn="l" rtl="0">
              <a:lnSpc>
                <a:spcPct val="150000"/>
              </a:lnSpc>
              <a:spcBef>
                <a:spcPts val="0"/>
              </a:spcBef>
              <a:spcAft>
                <a:spcPts val="0"/>
              </a:spcAft>
              <a:buSzPts val="1600"/>
              <a:buAutoNum type="arabicPeriod"/>
            </a:pPr>
            <a:r>
              <a:rPr lang="lt-LT" sz="1600"/>
              <a:t>The intersection of a row and a column is the value (field).</a:t>
            </a:r>
            <a:endParaRPr sz="1600"/>
          </a:p>
          <a:p>
            <a:pPr marL="0" lvl="0" indent="0" algn="l" rtl="0">
              <a:lnSpc>
                <a:spcPct val="150000"/>
              </a:lnSpc>
              <a:spcBef>
                <a:spcPts val="0"/>
              </a:spcBef>
              <a:spcAft>
                <a:spcPts val="0"/>
              </a:spcAft>
              <a:buClr>
                <a:schemeClr val="dk1"/>
              </a:buClr>
              <a:buSzPts val="1100"/>
              <a:buFont typeface="Arial"/>
              <a:buNone/>
            </a:pPr>
            <a:endParaRPr sz="1600"/>
          </a:p>
          <a:p>
            <a:pPr marL="0" lvl="0" indent="0" algn="l" rtl="0">
              <a:lnSpc>
                <a:spcPct val="150000"/>
              </a:lnSpc>
              <a:spcBef>
                <a:spcPts val="0"/>
              </a:spcBef>
              <a:spcAft>
                <a:spcPts val="0"/>
              </a:spcAft>
              <a:buSzPts val="1100"/>
              <a:buFont typeface="Arial"/>
              <a:buNone/>
            </a:pP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11e4fdf8c0f_0_57"/>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solidFill>
                  <a:schemeClr val="dk1"/>
                </a:solidFill>
              </a:rPr>
              <a:t>Relational DB</a:t>
            </a:r>
            <a:endParaRPr>
              <a:solidFill>
                <a:schemeClr val="dk1"/>
              </a:solidFill>
            </a:endParaRPr>
          </a:p>
          <a:p>
            <a:pPr marL="0" lvl="0" indent="0" algn="l" rtl="0">
              <a:lnSpc>
                <a:spcPct val="100000"/>
              </a:lnSpc>
              <a:spcBef>
                <a:spcPts val="0"/>
              </a:spcBef>
              <a:spcAft>
                <a:spcPts val="0"/>
              </a:spcAft>
              <a:buSzPts val="3000"/>
              <a:buNone/>
            </a:pPr>
            <a:endParaRPr sz="3200"/>
          </a:p>
        </p:txBody>
      </p:sp>
      <p:sp>
        <p:nvSpPr>
          <p:cNvPr id="210" name="Google Shape;210;g11e4fdf8c0f_0_57"/>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Databases</a:t>
            </a:r>
            <a:endParaRPr/>
          </a:p>
        </p:txBody>
      </p:sp>
      <p:sp>
        <p:nvSpPr>
          <p:cNvPr id="211" name="Google Shape;211;g11e4fdf8c0f_0_57"/>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dirty="0"/>
              <a:t>Currently among the most widespread and developed RDBMS:</a:t>
            </a:r>
            <a:endParaRPr sz="1600" dirty="0"/>
          </a:p>
          <a:p>
            <a:pPr marL="457200" lvl="0" indent="-330200" algn="l" rtl="0">
              <a:lnSpc>
                <a:spcPct val="150000"/>
              </a:lnSpc>
              <a:spcBef>
                <a:spcPts val="0"/>
              </a:spcBef>
              <a:spcAft>
                <a:spcPts val="0"/>
              </a:spcAft>
              <a:buSzPts val="1600"/>
              <a:buAutoNum type="arabicPeriod"/>
            </a:pPr>
            <a:r>
              <a:rPr lang="lt-LT" sz="1600" dirty="0"/>
              <a:t>IBM DBMS DB2</a:t>
            </a:r>
            <a:endParaRPr sz="1600" dirty="0"/>
          </a:p>
          <a:p>
            <a:pPr marL="457200" lvl="0" indent="-330200" algn="l" rtl="0">
              <a:lnSpc>
                <a:spcPct val="150000"/>
              </a:lnSpc>
              <a:spcBef>
                <a:spcPts val="0"/>
              </a:spcBef>
              <a:spcAft>
                <a:spcPts val="0"/>
              </a:spcAft>
              <a:buSzPts val="1600"/>
              <a:buAutoNum type="arabicPeriod"/>
            </a:pPr>
            <a:r>
              <a:rPr lang="lt-LT" sz="1600" dirty="0" err="1"/>
              <a:t>Oracle </a:t>
            </a:r>
            <a:r>
              <a:rPr lang="lt-LT" sz="1600" dirty="0"/>
              <a:t>DBMS ORACLE</a:t>
            </a:r>
            <a:endParaRPr sz="1600" dirty="0"/>
          </a:p>
          <a:p>
            <a:pPr marL="457200" lvl="0" indent="-330200" algn="l" rtl="0">
              <a:lnSpc>
                <a:spcPct val="150000"/>
              </a:lnSpc>
              <a:spcBef>
                <a:spcPts val="0"/>
              </a:spcBef>
              <a:spcAft>
                <a:spcPts val="0"/>
              </a:spcAft>
              <a:buSzPts val="1600"/>
              <a:buAutoNum type="arabicPeriod"/>
            </a:pPr>
            <a:r>
              <a:rPr lang="lt-LT" sz="1600" dirty="0"/>
              <a:t>Microsoft DBMS SQL Server</a:t>
            </a:r>
            <a:endParaRPr sz="1600" dirty="0"/>
          </a:p>
          <a:p>
            <a:pPr marL="457200" lvl="0" indent="-330200" algn="l" rtl="0">
              <a:lnSpc>
                <a:spcPct val="150000"/>
              </a:lnSpc>
              <a:spcBef>
                <a:spcPts val="0"/>
              </a:spcBef>
              <a:spcAft>
                <a:spcPts val="0"/>
              </a:spcAft>
              <a:buSzPts val="1600"/>
              <a:buAutoNum type="arabicPeriod"/>
            </a:pPr>
            <a:r>
              <a:rPr lang="lt-LT" sz="1600" dirty="0" err="1"/>
              <a:t>Sybase Inc</a:t>
            </a:r>
            <a:r>
              <a:rPr lang="lt-LT" sz="1600" dirty="0"/>
              <a:t>. DBVS - SYBASE SAP</a:t>
            </a:r>
            <a:endParaRPr sz="1600" dirty="0"/>
          </a:p>
          <a:p>
            <a:pPr marL="457200" lvl="0" indent="-330200" algn="l" rtl="0">
              <a:lnSpc>
                <a:spcPct val="150000"/>
              </a:lnSpc>
              <a:spcBef>
                <a:spcPts val="0"/>
              </a:spcBef>
              <a:spcAft>
                <a:spcPts val="0"/>
              </a:spcAft>
              <a:buSzPts val="1600"/>
              <a:buAutoNum type="arabicPeriod"/>
            </a:pPr>
            <a:r>
              <a:rPr lang="lt-LT" sz="1600" dirty="0" err="1"/>
              <a:t>PostgreSQL </a:t>
            </a:r>
            <a:r>
              <a:rPr lang="lt-LT" sz="1600" dirty="0"/>
              <a:t>- open source</a:t>
            </a:r>
            <a:endParaRPr sz="1600" dirty="0"/>
          </a:p>
          <a:p>
            <a:pPr marL="457200" lvl="0" indent="-330200" algn="l" rtl="0">
              <a:lnSpc>
                <a:spcPct val="150000"/>
              </a:lnSpc>
              <a:spcBef>
                <a:spcPts val="0"/>
              </a:spcBef>
              <a:spcAft>
                <a:spcPts val="0"/>
              </a:spcAft>
              <a:buSzPts val="1600"/>
              <a:buAutoNum type="arabicPeriod"/>
            </a:pPr>
            <a:r>
              <a:rPr lang="lt-LT" sz="1600" dirty="0"/>
              <a:t>MySQL - open source</a:t>
            </a:r>
            <a:endParaRPr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11e4fdf8c0f_0_64"/>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solidFill>
                  <a:schemeClr val="dk1"/>
                </a:solidFill>
              </a:rPr>
              <a:t>SQL</a:t>
            </a:r>
            <a:endParaRPr sz="3200"/>
          </a:p>
        </p:txBody>
      </p:sp>
      <p:sp>
        <p:nvSpPr>
          <p:cNvPr id="217" name="Google Shape;217;g11e4fdf8c0f_0_64"/>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Databases</a:t>
            </a:r>
            <a:endParaRPr/>
          </a:p>
        </p:txBody>
      </p:sp>
      <p:sp>
        <p:nvSpPr>
          <p:cNvPr id="218" name="Google Shape;218;g11e4fdf8c0f_0_64"/>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dirty="0"/>
              <a:t>SQL </a:t>
            </a:r>
            <a:r>
              <a:rPr lang="lt-LT" sz="1600" dirty="0" err="1"/>
              <a:t>is</a:t>
            </a:r>
            <a:r>
              <a:rPr lang="lt-LT" sz="1600" dirty="0"/>
              <a:t> a </a:t>
            </a:r>
            <a:r>
              <a:rPr lang="lt-LT" sz="1600" dirty="0" err="1"/>
              <a:t>declarative</a:t>
            </a:r>
            <a:r>
              <a:rPr lang="lt-LT" sz="1600" dirty="0"/>
              <a:t> (</a:t>
            </a:r>
            <a:r>
              <a:rPr lang="lt-LT" sz="1600" dirty="0" err="1"/>
              <a:t>non-procedural</a:t>
            </a:r>
            <a:r>
              <a:rPr lang="lt-LT" sz="1600" dirty="0"/>
              <a:t>) </a:t>
            </a:r>
            <a:r>
              <a:rPr lang="lt-LT" sz="1600" dirty="0" err="1"/>
              <a:t>programming</a:t>
            </a:r>
            <a:r>
              <a:rPr lang="lt-LT" sz="1600" dirty="0"/>
              <a:t> </a:t>
            </a:r>
            <a:r>
              <a:rPr lang="lt-LT" sz="1600" dirty="0" err="1"/>
              <a:t>language</a:t>
            </a:r>
            <a:r>
              <a:rPr lang="lt-LT" sz="1600" dirty="0"/>
              <a:t>.</a:t>
            </a:r>
            <a:endParaRPr sz="1600" dirty="0"/>
          </a:p>
          <a:p>
            <a:pPr marL="0" lvl="0" indent="0" algn="l" rtl="0">
              <a:lnSpc>
                <a:spcPct val="150000"/>
              </a:lnSpc>
              <a:spcBef>
                <a:spcPts val="0"/>
              </a:spcBef>
              <a:spcAft>
                <a:spcPts val="0"/>
              </a:spcAft>
              <a:buNone/>
            </a:pPr>
            <a:r>
              <a:rPr lang="lt-LT" sz="1600" dirty="0" err="1"/>
              <a:t>There</a:t>
            </a:r>
            <a:r>
              <a:rPr lang="lt-LT" sz="1600" dirty="0"/>
              <a:t> are </a:t>
            </a:r>
            <a:r>
              <a:rPr lang="lt-LT" sz="1600" dirty="0" err="1"/>
              <a:t>three</a:t>
            </a:r>
            <a:r>
              <a:rPr lang="lt-LT" sz="1600" dirty="0"/>
              <a:t> </a:t>
            </a:r>
            <a:r>
              <a:rPr lang="lt-LT" sz="1600" dirty="0" err="1"/>
              <a:t>groups</a:t>
            </a:r>
            <a:r>
              <a:rPr lang="lt-LT" sz="1600" dirty="0"/>
              <a:t> </a:t>
            </a:r>
            <a:r>
              <a:rPr lang="lt-LT" sz="1600" dirty="0" err="1"/>
              <a:t>of</a:t>
            </a:r>
            <a:r>
              <a:rPr lang="lt-LT" sz="1600" dirty="0"/>
              <a:t> </a:t>
            </a:r>
            <a:r>
              <a:rPr lang="lt-LT" sz="1600" dirty="0" err="1"/>
              <a:t>sentences</a:t>
            </a:r>
            <a:r>
              <a:rPr lang="lt-LT" sz="1600" dirty="0"/>
              <a:t> </a:t>
            </a:r>
            <a:r>
              <a:rPr lang="lt-LT" sz="1600" dirty="0" err="1"/>
              <a:t>in</a:t>
            </a:r>
            <a:r>
              <a:rPr lang="lt-LT" sz="1600" dirty="0"/>
              <a:t> </a:t>
            </a:r>
            <a:r>
              <a:rPr lang="lt-LT" sz="1600" dirty="0" err="1"/>
              <a:t>the</a:t>
            </a:r>
            <a:r>
              <a:rPr lang="lt-LT" sz="1600" dirty="0"/>
              <a:t> </a:t>
            </a:r>
            <a:r>
              <a:rPr lang="lt-LT" sz="1600" dirty="0" err="1"/>
              <a:t>language</a:t>
            </a:r>
            <a:r>
              <a:rPr lang="lt-LT" sz="1600" dirty="0"/>
              <a:t>:</a:t>
            </a:r>
            <a:endParaRPr sz="1600" dirty="0"/>
          </a:p>
          <a:p>
            <a:pPr marL="457200" lvl="0" indent="-330200" algn="l" rtl="0">
              <a:lnSpc>
                <a:spcPct val="150000"/>
              </a:lnSpc>
              <a:spcBef>
                <a:spcPts val="0"/>
              </a:spcBef>
              <a:spcAft>
                <a:spcPts val="0"/>
              </a:spcAft>
              <a:buSzPts val="1600"/>
              <a:buAutoNum type="arabicPeriod"/>
            </a:pPr>
            <a:r>
              <a:rPr lang="lt-LT" sz="1600" dirty="0"/>
              <a:t>Data </a:t>
            </a:r>
            <a:r>
              <a:rPr lang="lt-LT" sz="1600" dirty="0" err="1"/>
              <a:t>Definition</a:t>
            </a:r>
            <a:r>
              <a:rPr lang="lt-LT" sz="1600" dirty="0"/>
              <a:t> </a:t>
            </a:r>
            <a:r>
              <a:rPr lang="lt-LT" sz="1600" dirty="0" err="1"/>
              <a:t>Language</a:t>
            </a:r>
            <a:r>
              <a:rPr lang="lt-LT" sz="1600" dirty="0"/>
              <a:t> (DDL) (Data </a:t>
            </a:r>
            <a:r>
              <a:rPr lang="lt-LT" sz="1600" dirty="0" err="1"/>
              <a:t>Definition</a:t>
            </a:r>
            <a:r>
              <a:rPr lang="lt-LT" sz="1600" dirty="0"/>
              <a:t> </a:t>
            </a:r>
            <a:r>
              <a:rPr lang="lt-LT" sz="1600" dirty="0" err="1"/>
              <a:t>Language</a:t>
            </a:r>
            <a:r>
              <a:rPr lang="lt-LT" sz="1600" dirty="0"/>
              <a:t>)</a:t>
            </a:r>
            <a:endParaRPr sz="1600" dirty="0"/>
          </a:p>
          <a:p>
            <a:pPr marL="457200" lvl="0" indent="-330200" algn="l" rtl="0">
              <a:lnSpc>
                <a:spcPct val="150000"/>
              </a:lnSpc>
              <a:spcBef>
                <a:spcPts val="0"/>
              </a:spcBef>
              <a:spcAft>
                <a:spcPts val="0"/>
              </a:spcAft>
              <a:buSzPts val="1600"/>
              <a:buAutoNum type="arabicPeriod"/>
            </a:pPr>
            <a:r>
              <a:rPr lang="lt-LT" sz="1600" dirty="0"/>
              <a:t>Data </a:t>
            </a:r>
            <a:r>
              <a:rPr lang="lt-LT" sz="1600" dirty="0" err="1"/>
              <a:t>Manipulation</a:t>
            </a:r>
            <a:r>
              <a:rPr lang="lt-LT" sz="1600" dirty="0"/>
              <a:t> </a:t>
            </a:r>
            <a:r>
              <a:rPr lang="lt-LT" sz="1600" dirty="0" err="1"/>
              <a:t>Language</a:t>
            </a:r>
            <a:r>
              <a:rPr lang="lt-LT" sz="1600" dirty="0"/>
              <a:t> (DML)</a:t>
            </a:r>
            <a:endParaRPr sz="1600" dirty="0"/>
          </a:p>
          <a:p>
            <a:pPr marL="457200" lvl="0" indent="-330200" algn="l" rtl="0">
              <a:lnSpc>
                <a:spcPct val="150000"/>
              </a:lnSpc>
              <a:spcBef>
                <a:spcPts val="0"/>
              </a:spcBef>
              <a:spcAft>
                <a:spcPts val="0"/>
              </a:spcAft>
              <a:buSzPts val="1600"/>
              <a:buAutoNum type="arabicPeriod"/>
            </a:pPr>
            <a:r>
              <a:rPr lang="lt-LT" sz="1600" dirty="0"/>
              <a:t>Data </a:t>
            </a:r>
            <a:r>
              <a:rPr lang="lt-LT" sz="1600" dirty="0" err="1"/>
              <a:t>Control</a:t>
            </a:r>
            <a:r>
              <a:rPr lang="lt-LT" sz="1600" dirty="0"/>
              <a:t> </a:t>
            </a:r>
            <a:r>
              <a:rPr lang="lt-LT" sz="1600" dirty="0" err="1"/>
              <a:t>Language</a:t>
            </a:r>
            <a:r>
              <a:rPr lang="lt-LT" sz="1600" dirty="0"/>
              <a:t> (DCL).</a:t>
            </a:r>
            <a:endParaRPr sz="1600" dirty="0"/>
          </a:p>
          <a:p>
            <a:pPr marL="0" lvl="0" indent="0" algn="l" rtl="0">
              <a:lnSpc>
                <a:spcPct val="150000"/>
              </a:lnSpc>
              <a:spcBef>
                <a:spcPts val="0"/>
              </a:spcBef>
              <a:spcAft>
                <a:spcPts val="0"/>
              </a:spcAft>
              <a:buNone/>
            </a:pPr>
            <a:endParaRPr sz="1600" dirty="0"/>
          </a:p>
          <a:p>
            <a:pPr marL="4114800" lvl="0" indent="0" algn="l" rtl="0">
              <a:lnSpc>
                <a:spcPct val="150000"/>
              </a:lnSpc>
              <a:spcBef>
                <a:spcPts val="0"/>
              </a:spcBef>
              <a:spcAft>
                <a:spcPts val="0"/>
              </a:spcAft>
              <a:buNone/>
            </a:pPr>
            <a:r>
              <a:rPr lang="lt-LT" sz="1600" dirty="0">
                <a:solidFill>
                  <a:srgbClr val="FF0000"/>
                </a:solidFill>
              </a:rPr>
              <a:t>SQL = DDL + DML + DCL</a:t>
            </a:r>
            <a:endParaRPr sz="1600"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11e4fdf8c0f_0_77"/>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solidFill>
                  <a:schemeClr val="dk1"/>
                </a:solidFill>
              </a:rPr>
              <a:t>SQL</a:t>
            </a:r>
            <a:endParaRPr sz="3200"/>
          </a:p>
        </p:txBody>
      </p:sp>
      <p:sp>
        <p:nvSpPr>
          <p:cNvPr id="231" name="Google Shape;231;g11e4fdf8c0f_0_77"/>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Databases</a:t>
            </a:r>
            <a:endParaRPr/>
          </a:p>
        </p:txBody>
      </p:sp>
      <p:sp>
        <p:nvSpPr>
          <p:cNvPr id="232" name="Google Shape;232;g11e4fdf8c0f_0_77"/>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solidFill>
                  <a:srgbClr val="FF0000"/>
                </a:solidFill>
              </a:rPr>
              <a:t>DDL </a:t>
            </a:r>
            <a:r>
              <a:rPr lang="lt-LT" sz="1600"/>
              <a:t>sentences are used to create DBs and tables. When a DB is created, its name, physical location, etc. are specified.</a:t>
            </a:r>
            <a:endParaRPr sz="1600"/>
          </a:p>
          <a:p>
            <a:pPr marL="0" lvl="0" indent="0" algn="l" rtl="0">
              <a:lnSpc>
                <a:spcPct val="150000"/>
              </a:lnSpc>
              <a:spcBef>
                <a:spcPts val="0"/>
              </a:spcBef>
              <a:spcAft>
                <a:spcPts val="0"/>
              </a:spcAft>
              <a:buNone/>
            </a:pPr>
            <a:r>
              <a:rPr lang="lt-LT" sz="1600"/>
              <a:t>Creating a table - table name, column names and column types.</a:t>
            </a:r>
            <a:endParaRPr sz="1600"/>
          </a:p>
          <a:p>
            <a:pPr marL="0" lvl="0" indent="0" algn="l" rtl="0">
              <a:lnSpc>
                <a:spcPct val="150000"/>
              </a:lnSpc>
              <a:spcBef>
                <a:spcPts val="0"/>
              </a:spcBef>
              <a:spcAft>
                <a:spcPts val="0"/>
              </a:spcAft>
              <a:buNone/>
            </a:pPr>
            <a:r>
              <a:rPr lang="lt-LT" sz="1600">
                <a:solidFill>
                  <a:srgbClr val="FF0000"/>
                </a:solidFill>
              </a:rPr>
              <a:t>SQL data types</a:t>
            </a:r>
            <a:r>
              <a:rPr lang="lt-LT" sz="1600"/>
              <a:t>: text data, numbers, binary data, dates and times. Each type with its physical implementation properties is considered a data type. Each data type contains a special value NULL to indicate that the data is unknown, not yet entered, already removed, etc.</a:t>
            </a:r>
            <a:endParaRPr sz="1600"/>
          </a:p>
          <a:p>
            <a:pPr marL="0" lvl="0" indent="0" algn="l" rtl="0">
              <a:lnSpc>
                <a:spcPct val="150000"/>
              </a:lnSpc>
              <a:spcBef>
                <a:spcPts val="0"/>
              </a:spcBef>
              <a:spcAft>
                <a:spcPts val="0"/>
              </a:spcAft>
              <a:buNone/>
            </a:pPr>
            <a:r>
              <a:rPr lang="lt-LT" sz="1600">
                <a:solidFill>
                  <a:srgbClr val="FF0000"/>
                </a:solidFill>
              </a:rPr>
              <a:t>DML </a:t>
            </a:r>
            <a:r>
              <a:rPr lang="lt-LT" sz="1600"/>
              <a:t>sentences are used to form queries to find, remove and insert data.</a:t>
            </a:r>
            <a:endParaRPr sz="1600"/>
          </a:p>
          <a:p>
            <a:pPr marL="0" lvl="0" indent="0" algn="l" rtl="0">
              <a:lnSpc>
                <a:spcPct val="150000"/>
              </a:lnSpc>
              <a:spcBef>
                <a:spcPts val="0"/>
              </a:spcBef>
              <a:spcAft>
                <a:spcPts val="0"/>
              </a:spcAft>
              <a:buNone/>
            </a:pPr>
            <a:r>
              <a:rPr lang="lt-LT" sz="1600">
                <a:solidFill>
                  <a:srgbClr val="FF0000"/>
                </a:solidFill>
              </a:rPr>
              <a:t>DCL </a:t>
            </a:r>
            <a:r>
              <a:rPr lang="lt-LT" sz="1600"/>
              <a:t>sentences coordinate the work of users with the DB.</a:t>
            </a:r>
            <a:endParaRPr sz="160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g11e4fdf8c0f_0_84"/>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solidFill>
                  <a:schemeClr val="dk1"/>
                </a:solidFill>
              </a:rPr>
              <a:t>Data extraction</a:t>
            </a:r>
            <a:endParaRPr sz="3200"/>
          </a:p>
        </p:txBody>
      </p:sp>
      <p:sp>
        <p:nvSpPr>
          <p:cNvPr id="238" name="Google Shape;238;g11e4fdf8c0f_0_84"/>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Databases</a:t>
            </a:r>
            <a:endParaRPr/>
          </a:p>
        </p:txBody>
      </p:sp>
      <p:sp>
        <p:nvSpPr>
          <p:cNvPr id="239" name="Google Shape;239;g11e4fdf8c0f_0_84"/>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solidFill>
                  <a:srgbClr val="FF0000"/>
                </a:solidFill>
              </a:rPr>
              <a:t>The SELECT </a:t>
            </a:r>
            <a:r>
              <a:rPr lang="lt-LT" sz="1600"/>
              <a:t>statement is used to select records from one or more tables.</a:t>
            </a:r>
            <a:endParaRPr sz="1600"/>
          </a:p>
          <a:p>
            <a:pPr marL="0" lvl="0" indent="0" algn="l" rtl="0">
              <a:lnSpc>
                <a:spcPct val="150000"/>
              </a:lnSpc>
              <a:spcBef>
                <a:spcPts val="0"/>
              </a:spcBef>
              <a:spcAft>
                <a:spcPts val="0"/>
              </a:spcAft>
              <a:buNone/>
            </a:pPr>
            <a:r>
              <a:rPr lang="lt-LT" sz="1600">
                <a:solidFill>
                  <a:srgbClr val="FF0000"/>
                </a:solidFill>
              </a:rPr>
              <a:t>The FROM </a:t>
            </a:r>
            <a:r>
              <a:rPr lang="lt-LT" sz="1600"/>
              <a:t>statement specifies the tables from which the rows are to be extracted (relationships can be specified with different JOIN variants).</a:t>
            </a:r>
            <a:endParaRPr sz="1600"/>
          </a:p>
          <a:p>
            <a:pPr marL="0" lvl="0" indent="0" algn="l" rtl="0">
              <a:lnSpc>
                <a:spcPct val="150000"/>
              </a:lnSpc>
              <a:spcBef>
                <a:spcPts val="0"/>
              </a:spcBef>
              <a:spcAft>
                <a:spcPts val="0"/>
              </a:spcAft>
              <a:buNone/>
            </a:pPr>
            <a:r>
              <a:rPr lang="lt-LT" sz="1600">
                <a:solidFill>
                  <a:srgbClr val="FF0000"/>
                </a:solidFill>
              </a:rPr>
              <a:t>The WHERE </a:t>
            </a:r>
            <a:r>
              <a:rPr lang="lt-LT" sz="1600"/>
              <a:t>statement specifies the condition that must be met by the returned rows.</a:t>
            </a:r>
            <a:endParaRPr sz="1600"/>
          </a:p>
          <a:p>
            <a:pPr marL="0" lvl="0" indent="0" algn="l" rtl="0">
              <a:lnSpc>
                <a:spcPct val="150000"/>
              </a:lnSpc>
              <a:spcBef>
                <a:spcPts val="0"/>
              </a:spcBef>
              <a:spcAft>
                <a:spcPts val="0"/>
              </a:spcAft>
              <a:buNone/>
            </a:pPr>
            <a:r>
              <a:rPr lang="lt-LT" sz="1600">
                <a:solidFill>
                  <a:srgbClr val="FF0000"/>
                </a:solidFill>
              </a:rPr>
              <a:t>The GROUP BY </a:t>
            </a:r>
            <a:r>
              <a:rPr lang="lt-LT" sz="1600"/>
              <a:t>clause specifies that certain rows are to be grouped. When grouping rows, aggregate functions are commonly used to extract maximum, average and similar values from the grouped rows</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11e4fdf8c0f_0_94"/>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solidFill>
                  <a:schemeClr val="dk1"/>
                </a:solidFill>
              </a:rPr>
              <a:t>Data extraction</a:t>
            </a:r>
            <a:endParaRPr sz="3200"/>
          </a:p>
        </p:txBody>
      </p:sp>
      <p:sp>
        <p:nvSpPr>
          <p:cNvPr id="245" name="Google Shape;245;g11e4fdf8c0f_0_94"/>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Databases</a:t>
            </a:r>
            <a:endParaRPr/>
          </a:p>
        </p:txBody>
      </p:sp>
      <p:sp>
        <p:nvSpPr>
          <p:cNvPr id="246" name="Google Shape;246;g11e4fdf8c0f_0_94"/>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solidFill>
                  <a:srgbClr val="FF0000"/>
                </a:solidFill>
              </a:rPr>
              <a:t>The ORDER BY </a:t>
            </a:r>
            <a:r>
              <a:rPr lang="lt-LT" sz="1600"/>
              <a:t>statement specifies one or more sort conditions.</a:t>
            </a:r>
            <a:endParaRPr sz="1600"/>
          </a:p>
          <a:p>
            <a:pPr marL="0" lvl="0" indent="0" algn="l" rtl="0">
              <a:lnSpc>
                <a:spcPct val="150000"/>
              </a:lnSpc>
              <a:spcBef>
                <a:spcPts val="0"/>
              </a:spcBef>
              <a:spcAft>
                <a:spcPts val="0"/>
              </a:spcAft>
              <a:buNone/>
            </a:pPr>
            <a:r>
              <a:rPr lang="lt-LT" sz="1600">
                <a:solidFill>
                  <a:srgbClr val="FF0000"/>
                </a:solidFill>
              </a:rPr>
              <a:t>The HAVING </a:t>
            </a:r>
            <a:r>
              <a:rPr lang="lt-LT" sz="1600"/>
              <a:t>statement specifies the criterion applied to the grouped rows;</a:t>
            </a:r>
            <a:endParaRPr sz="1600"/>
          </a:p>
          <a:p>
            <a:pPr marL="0" lvl="0" indent="0" algn="l" rtl="0">
              <a:lnSpc>
                <a:spcPct val="150000"/>
              </a:lnSpc>
              <a:spcBef>
                <a:spcPts val="0"/>
              </a:spcBef>
              <a:spcAft>
                <a:spcPts val="0"/>
              </a:spcAft>
              <a:buNone/>
            </a:pPr>
            <a:r>
              <a:rPr lang="lt-LT" sz="1600">
                <a:solidFill>
                  <a:srgbClr val="FF0000"/>
                </a:solidFill>
              </a:rPr>
              <a:t>The HAVING </a:t>
            </a:r>
            <a:r>
              <a:rPr lang="lt-LT" sz="1600"/>
              <a:t>keyword can only be used if the query contains a </a:t>
            </a:r>
            <a:r>
              <a:rPr lang="lt-LT" sz="1600">
                <a:solidFill>
                  <a:srgbClr val="FF0000"/>
                </a:solidFill>
              </a:rPr>
              <a:t>GROUP BY </a:t>
            </a:r>
            <a:r>
              <a:rPr lang="lt-LT" sz="1600"/>
              <a:t>statement.</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11e4fdf8c0f_0_107"/>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solidFill>
                  <a:schemeClr val="dk1"/>
                </a:solidFill>
              </a:rPr>
              <a:t>Data extraction</a:t>
            </a:r>
            <a:endParaRPr sz="3200"/>
          </a:p>
        </p:txBody>
      </p:sp>
      <p:sp>
        <p:nvSpPr>
          <p:cNvPr id="252" name="Google Shape;252;g11e4fdf8c0f_0_107"/>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Databases</a:t>
            </a:r>
            <a:endParaRPr/>
          </a:p>
        </p:txBody>
      </p:sp>
      <p:sp>
        <p:nvSpPr>
          <p:cNvPr id="253" name="Google Shape;253;g11e4fdf8c0f_0_107"/>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solidFill>
                  <a:srgbClr val="FF0000"/>
                </a:solidFill>
              </a:rPr>
              <a:t>INSERT </a:t>
            </a:r>
            <a:r>
              <a:rPr lang="lt-LT" sz="1600"/>
              <a:t>is used to insert new records into a table.</a:t>
            </a:r>
            <a:endParaRPr sz="1600"/>
          </a:p>
          <a:p>
            <a:pPr marL="0" lvl="0" indent="0" algn="l" rtl="0">
              <a:lnSpc>
                <a:spcPct val="150000"/>
              </a:lnSpc>
              <a:spcBef>
                <a:spcPts val="0"/>
              </a:spcBef>
              <a:spcAft>
                <a:spcPts val="0"/>
              </a:spcAft>
              <a:buNone/>
            </a:pPr>
            <a:r>
              <a:rPr lang="lt-LT" sz="1600">
                <a:solidFill>
                  <a:srgbClr val="FF0000"/>
                </a:solidFill>
              </a:rPr>
              <a:t>DELETE </a:t>
            </a:r>
            <a:r>
              <a:rPr lang="lt-LT" sz="1600"/>
              <a:t>allows you to delete entries from the table.</a:t>
            </a:r>
            <a:endParaRPr sz="1600"/>
          </a:p>
          <a:p>
            <a:pPr marL="0" lvl="0" indent="0" algn="l" rtl="0">
              <a:lnSpc>
                <a:spcPct val="150000"/>
              </a:lnSpc>
              <a:spcBef>
                <a:spcPts val="0"/>
              </a:spcBef>
              <a:spcAft>
                <a:spcPts val="0"/>
              </a:spcAft>
              <a:buNone/>
            </a:pPr>
            <a:r>
              <a:rPr lang="lt-LT" sz="1600">
                <a:solidFill>
                  <a:srgbClr val="FF0000"/>
                </a:solidFill>
              </a:rPr>
              <a:t>UPDATE </a:t>
            </a:r>
            <a:r>
              <a:rPr lang="lt-LT" sz="1600"/>
              <a:t>is used to change the values of one or more records.</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11e4fdf8c0f_0_114"/>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solidFill>
                  <a:schemeClr val="dk1"/>
                </a:solidFill>
              </a:rPr>
              <a:t>Data extraction</a:t>
            </a:r>
            <a:endParaRPr sz="3200"/>
          </a:p>
        </p:txBody>
      </p:sp>
      <p:sp>
        <p:nvSpPr>
          <p:cNvPr id="259" name="Google Shape;259;g11e4fdf8c0f_0_114"/>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Databases</a:t>
            </a:r>
            <a:endParaRPr/>
          </a:p>
        </p:txBody>
      </p:sp>
      <p:sp>
        <p:nvSpPr>
          <p:cNvPr id="260" name="Google Shape;260;g11e4fdf8c0f_0_114"/>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solidFill>
                  <a:srgbClr val="FF0000"/>
                </a:solidFill>
              </a:rPr>
              <a:t>The SELECT </a:t>
            </a:r>
            <a:r>
              <a:rPr lang="lt-LT" sz="1600"/>
              <a:t>statement is used to select data from the database. The results are returned in the form of a table, which is called Result-Set.</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a:t>The syntax of a SELECT statement:</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b="1"/>
              <a:t>SELECT </a:t>
            </a:r>
            <a:r>
              <a:rPr lang="lt-LT" sz="1600"/>
              <a:t>field_names </a:t>
            </a:r>
            <a:r>
              <a:rPr lang="lt-LT" sz="1600" b="1"/>
              <a:t>FROM </a:t>
            </a:r>
            <a:r>
              <a:rPr lang="lt-LT" sz="1600"/>
              <a:t>table_name;</a:t>
            </a:r>
            <a:endParaRPr sz="1600"/>
          </a:p>
          <a:p>
            <a:pPr marL="0" lvl="0" indent="0" algn="l" rtl="0">
              <a:lnSpc>
                <a:spcPct val="150000"/>
              </a:lnSpc>
              <a:spcBef>
                <a:spcPts val="0"/>
              </a:spcBef>
              <a:spcAft>
                <a:spcPts val="0"/>
              </a:spcAft>
              <a:buNone/>
            </a:pPr>
            <a:r>
              <a:rPr lang="lt-LT" sz="1600"/>
              <a:t>or</a:t>
            </a:r>
            <a:endParaRPr sz="1600"/>
          </a:p>
          <a:p>
            <a:pPr marL="0" lvl="0" indent="0" algn="l" rtl="0">
              <a:lnSpc>
                <a:spcPct val="150000"/>
              </a:lnSpc>
              <a:spcBef>
                <a:spcPts val="0"/>
              </a:spcBef>
              <a:spcAft>
                <a:spcPts val="0"/>
              </a:spcAft>
              <a:buNone/>
            </a:pPr>
            <a:r>
              <a:rPr lang="lt-LT" sz="1600" b="1"/>
              <a:t>SELECT * FROM </a:t>
            </a:r>
            <a:r>
              <a:rPr lang="lt-LT" sz="1600"/>
              <a:t>table_name; </a:t>
            </a:r>
            <a:endParaRPr sz="1600"/>
          </a:p>
          <a:p>
            <a:pPr marL="0" lvl="0" indent="0" algn="l" rtl="0">
              <a:lnSpc>
                <a:spcPct val="150000"/>
              </a:lnSpc>
              <a:spcBef>
                <a:spcPts val="0"/>
              </a:spcBef>
              <a:spcAft>
                <a:spcPts val="0"/>
              </a:spcAft>
              <a:buNone/>
            </a:pPr>
            <a:r>
              <a:rPr lang="lt-LT" sz="1600"/>
              <a:t>* - means all fields</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11e4fdf8c0f_0_121"/>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solidFill>
                  <a:schemeClr val="dk1"/>
                </a:solidFill>
              </a:rPr>
              <a:t>Data extraction</a:t>
            </a:r>
            <a:endParaRPr sz="3200"/>
          </a:p>
        </p:txBody>
      </p:sp>
      <p:sp>
        <p:nvSpPr>
          <p:cNvPr id="266" name="Google Shape;266;g11e4fdf8c0f_0_121"/>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Databases</a:t>
            </a:r>
            <a:endParaRPr/>
          </a:p>
        </p:txBody>
      </p:sp>
      <p:sp>
        <p:nvSpPr>
          <p:cNvPr id="267" name="Google Shape;267;g11e4fdf8c0f_0_121"/>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Example table with fields:</a:t>
            </a:r>
            <a:endParaRPr sz="1600"/>
          </a:p>
        </p:txBody>
      </p:sp>
      <p:pic>
        <p:nvPicPr>
          <p:cNvPr id="268" name="Google Shape;268;g11e4fdf8c0f_0_121"/>
          <p:cNvPicPr preferRelativeResize="0"/>
          <p:nvPr/>
        </p:nvPicPr>
        <p:blipFill>
          <a:blip r:embed="rId3">
            <a:alphaModFix/>
          </a:blip>
          <a:stretch>
            <a:fillRect/>
          </a:stretch>
        </p:blipFill>
        <p:spPr>
          <a:xfrm>
            <a:off x="0" y="3612964"/>
            <a:ext cx="12192001" cy="205532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11e4fdf8c0f_0_128"/>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solidFill>
                  <a:schemeClr val="dk1"/>
                </a:solidFill>
              </a:rPr>
              <a:t>Data extraction</a:t>
            </a:r>
            <a:endParaRPr sz="3200"/>
          </a:p>
        </p:txBody>
      </p:sp>
      <p:sp>
        <p:nvSpPr>
          <p:cNvPr id="274" name="Google Shape;274;g11e4fdf8c0f_0_128"/>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Databases</a:t>
            </a:r>
            <a:endParaRPr/>
          </a:p>
        </p:txBody>
      </p:sp>
      <p:sp>
        <p:nvSpPr>
          <p:cNvPr id="275" name="Google Shape;275;g11e4fdf8c0f_0_128"/>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The statement </a:t>
            </a:r>
            <a:r>
              <a:rPr lang="lt-LT" sz="1600" b="1"/>
              <a:t>SELECT * FROM [DimAccount]; </a:t>
            </a:r>
            <a:r>
              <a:rPr lang="lt-LT" sz="1600"/>
              <a:t>will retrieve all accounts from the table "DimAccount";</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a:t>Sentence: </a:t>
            </a:r>
            <a:r>
              <a:rPr lang="lt-LT" sz="1600" b="1"/>
              <a:t>SELECT [DimAccount].[AccountKey],[DimAccount].[AccountDescription] FROM [DimAccount]; </a:t>
            </a:r>
            <a:r>
              <a:rPr lang="lt-LT" sz="1600"/>
              <a:t>retrieves AccountKey and AccountDescription from the "DimAccount" table</a:t>
            </a:r>
            <a:endParaRPr sz="1600"/>
          </a:p>
          <a:p>
            <a:pPr marL="0" lvl="0" indent="0" algn="l" rtl="0">
              <a:lnSpc>
                <a:spcPct val="150000"/>
              </a:lnSpc>
              <a:spcBef>
                <a:spcPts val="0"/>
              </a:spcBef>
              <a:spcAft>
                <a:spcPts val="0"/>
              </a:spcAft>
              <a:buNone/>
            </a:pP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300"/>
              <a:buFont typeface="Arial"/>
              <a:buNone/>
            </a:pPr>
            <a:r>
              <a:rPr lang="lt-LT"/>
              <a:t>Databases</a:t>
            </a:r>
            <a:endParaRPr/>
          </a:p>
        </p:txBody>
      </p:sp>
      <p:sp>
        <p:nvSpPr>
          <p:cNvPr id="137" name="Google Shape;137;p2"/>
          <p:cNvSpPr txBox="1">
            <a:spLocks noGrp="1"/>
          </p:cNvSpPr>
          <p:nvPr>
            <p:ph type="title"/>
          </p:nvPr>
        </p:nvSpPr>
        <p:spPr>
          <a:xfrm>
            <a:off x="480391" y="1371705"/>
            <a:ext cx="5153927" cy="1365253"/>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3000"/>
              <a:buFont typeface="Arial"/>
              <a:buNone/>
            </a:pPr>
            <a:r>
              <a:rPr lang="lt-LT"/>
              <a:t>Today you will learn</a:t>
            </a:r>
            <a:endParaRPr/>
          </a:p>
        </p:txBody>
      </p:sp>
      <p:sp>
        <p:nvSpPr>
          <p:cNvPr id="138" name="Google Shape;138;p2"/>
          <p:cNvSpPr txBox="1">
            <a:spLocks noGrp="1"/>
          </p:cNvSpPr>
          <p:nvPr>
            <p:ph type="body" idx="2"/>
          </p:nvPr>
        </p:nvSpPr>
        <p:spPr>
          <a:xfrm>
            <a:off x="1398588" y="3193409"/>
            <a:ext cx="4235730" cy="90170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a:t>What are databases?</a:t>
            </a:r>
            <a:endParaRPr/>
          </a:p>
        </p:txBody>
      </p:sp>
      <p:sp>
        <p:nvSpPr>
          <p:cNvPr id="139" name="Google Shape;139;p2"/>
          <p:cNvSpPr txBox="1">
            <a:spLocks noGrp="1"/>
          </p:cNvSpPr>
          <p:nvPr>
            <p:ph type="body" idx="3"/>
          </p:nvPr>
        </p:nvSpPr>
        <p:spPr>
          <a:xfrm>
            <a:off x="1398588" y="4336410"/>
            <a:ext cx="4235730" cy="90170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a:t>What are database management languages?</a:t>
            </a:r>
            <a:endParaRPr/>
          </a:p>
        </p:txBody>
      </p:sp>
      <p:grpSp>
        <p:nvGrpSpPr>
          <p:cNvPr id="140" name="Google Shape;140;p2"/>
          <p:cNvGrpSpPr/>
          <p:nvPr/>
        </p:nvGrpSpPr>
        <p:grpSpPr>
          <a:xfrm>
            <a:off x="480390" y="3193409"/>
            <a:ext cx="731478" cy="731478"/>
            <a:chOff x="0" y="0"/>
            <a:chExt cx="731476" cy="731476"/>
          </a:xfrm>
        </p:grpSpPr>
        <p:sp>
          <p:nvSpPr>
            <p:cNvPr id="141" name="Google Shape;141;p2"/>
            <p:cNvSpPr/>
            <p:nvPr/>
          </p:nvSpPr>
          <p:spPr>
            <a:xfrm>
              <a:off x="0" y="0"/>
              <a:ext cx="731476" cy="731476"/>
            </a:xfrm>
            <a:prstGeom prst="ellipse">
              <a:avLst/>
            </a:prstGeom>
            <a:solidFill>
              <a:srgbClr val="19191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2" name="Google Shape;142;p2"/>
            <p:cNvSpPr txBox="1"/>
            <p:nvPr/>
          </p:nvSpPr>
          <p:spPr>
            <a:xfrm>
              <a:off x="152842" y="178122"/>
              <a:ext cx="425792" cy="37523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2000"/>
                <a:buFont typeface="Arial"/>
                <a:buNone/>
              </a:pPr>
              <a:r>
                <a:rPr lang="lt-LT" sz="2000" b="0" i="0" u="none" strike="noStrike" cap="none">
                  <a:solidFill>
                    <a:srgbClr val="FEFFFF"/>
                  </a:solidFill>
                  <a:latin typeface="Arial"/>
                  <a:ea typeface="Arial"/>
                  <a:cs typeface="Arial"/>
                  <a:sym typeface="Arial"/>
                </a:rPr>
                <a:t>01</a:t>
              </a:r>
              <a:endParaRPr/>
            </a:p>
          </p:txBody>
        </p:sp>
      </p:grpSp>
      <p:grpSp>
        <p:nvGrpSpPr>
          <p:cNvPr id="143" name="Google Shape;143;p2"/>
          <p:cNvGrpSpPr/>
          <p:nvPr/>
        </p:nvGrpSpPr>
        <p:grpSpPr>
          <a:xfrm>
            <a:off x="480390" y="4403230"/>
            <a:ext cx="731478" cy="731478"/>
            <a:chOff x="0" y="0"/>
            <a:chExt cx="731476" cy="731476"/>
          </a:xfrm>
        </p:grpSpPr>
        <p:sp>
          <p:nvSpPr>
            <p:cNvPr id="144" name="Google Shape;144;p2"/>
            <p:cNvSpPr/>
            <p:nvPr/>
          </p:nvSpPr>
          <p:spPr>
            <a:xfrm>
              <a:off x="0" y="0"/>
              <a:ext cx="731476" cy="731476"/>
            </a:xfrm>
            <a:prstGeom prst="ellipse">
              <a:avLst/>
            </a:prstGeom>
            <a:solidFill>
              <a:srgbClr val="19191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5" name="Google Shape;145;p2"/>
            <p:cNvSpPr txBox="1"/>
            <p:nvPr/>
          </p:nvSpPr>
          <p:spPr>
            <a:xfrm>
              <a:off x="152842" y="178122"/>
              <a:ext cx="425792" cy="37523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2000"/>
                <a:buFont typeface="Arial"/>
                <a:buNone/>
              </a:pPr>
              <a:r>
                <a:rPr lang="lt-LT" sz="2000" b="0" i="0" u="none" strike="noStrike" cap="none">
                  <a:solidFill>
                    <a:srgbClr val="FEFFFF"/>
                  </a:solidFill>
                  <a:latin typeface="Arial"/>
                  <a:ea typeface="Arial"/>
                  <a:cs typeface="Arial"/>
                  <a:sym typeface="Arial"/>
                </a:rPr>
                <a:t>02</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11e4fdf8c0f_0_138"/>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solidFill>
                  <a:schemeClr val="dk1"/>
                </a:solidFill>
              </a:rPr>
              <a:t>Data extraction</a:t>
            </a:r>
            <a:endParaRPr sz="3200"/>
          </a:p>
        </p:txBody>
      </p:sp>
      <p:sp>
        <p:nvSpPr>
          <p:cNvPr id="281" name="Google Shape;281;g11e4fdf8c0f_0_138"/>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Databases</a:t>
            </a:r>
            <a:endParaRPr/>
          </a:p>
        </p:txBody>
      </p:sp>
      <p:sp>
        <p:nvSpPr>
          <p:cNvPr id="282" name="Google Shape;282;g11e4fdf8c0f_0_138"/>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solidFill>
                  <a:srgbClr val="FF0000"/>
                </a:solidFill>
              </a:rPr>
              <a:t>DISTINCT </a:t>
            </a:r>
            <a:r>
              <a:rPr lang="lt-LT" sz="1600"/>
              <a:t>- selecting different values.If you know that your sentence will select duplicate data and you want to see only unique values, you can use the DISTINCT keyword in your SELECT clause.Suppose you want to see all the different ValueTypes in the DimAccount table, but you don't want to see the duplicates: </a:t>
            </a:r>
            <a:endParaRPr sz="1600"/>
          </a:p>
        </p:txBody>
      </p:sp>
      <p:pic>
        <p:nvPicPr>
          <p:cNvPr id="283" name="Google Shape;283;g11e4fdf8c0f_0_138"/>
          <p:cNvPicPr preferRelativeResize="0"/>
          <p:nvPr/>
        </p:nvPicPr>
        <p:blipFill>
          <a:blip r:embed="rId3">
            <a:alphaModFix/>
          </a:blip>
          <a:stretch>
            <a:fillRect/>
          </a:stretch>
        </p:blipFill>
        <p:spPr>
          <a:xfrm>
            <a:off x="727825" y="4022413"/>
            <a:ext cx="4791075" cy="1704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11e4fdf8c0f_0_146"/>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solidFill>
                  <a:schemeClr val="dk1"/>
                </a:solidFill>
              </a:rPr>
              <a:t>Data extraction</a:t>
            </a:r>
            <a:endParaRPr sz="3200"/>
          </a:p>
        </p:txBody>
      </p:sp>
      <p:sp>
        <p:nvSpPr>
          <p:cNvPr id="289" name="Google Shape;289;g11e4fdf8c0f_0_146"/>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Databases</a:t>
            </a:r>
            <a:endParaRPr/>
          </a:p>
        </p:txBody>
      </p:sp>
      <p:sp>
        <p:nvSpPr>
          <p:cNvPr id="290" name="Google Shape;290;g11e4fdf8c0f_0_146"/>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Data manipulation commands allow you to insert data into or remove data from the database. It is also possible to correct data and leave it there. There are three main operations on data that can be performed by the user, provided that the user has been granted</a:t>
            </a:r>
            <a:endParaRPr sz="1600"/>
          </a:p>
          <a:p>
            <a:pPr marL="457200" lvl="0" indent="-330200" algn="l" rtl="0">
              <a:lnSpc>
                <a:spcPct val="150000"/>
              </a:lnSpc>
              <a:spcBef>
                <a:spcPts val="0"/>
              </a:spcBef>
              <a:spcAft>
                <a:spcPts val="0"/>
              </a:spcAft>
              <a:buClr>
                <a:srgbClr val="FF0000"/>
              </a:buClr>
              <a:buSzPts val="1600"/>
              <a:buAutoNum type="arabicPeriod"/>
            </a:pPr>
            <a:r>
              <a:rPr lang="lt-LT" sz="1600">
                <a:solidFill>
                  <a:srgbClr val="FF0000"/>
                </a:solidFill>
              </a:rPr>
              <a:t>INSERT</a:t>
            </a:r>
            <a:endParaRPr sz="1600">
              <a:solidFill>
                <a:srgbClr val="FF0000"/>
              </a:solidFill>
            </a:endParaRPr>
          </a:p>
          <a:p>
            <a:pPr marL="457200" lvl="0" indent="-330200" algn="l" rtl="0">
              <a:lnSpc>
                <a:spcPct val="150000"/>
              </a:lnSpc>
              <a:spcBef>
                <a:spcPts val="0"/>
              </a:spcBef>
              <a:spcAft>
                <a:spcPts val="0"/>
              </a:spcAft>
              <a:buClr>
                <a:srgbClr val="FF0000"/>
              </a:buClr>
              <a:buSzPts val="1600"/>
              <a:buAutoNum type="arabicPeriod"/>
            </a:pPr>
            <a:r>
              <a:rPr lang="lt-LT" sz="1600">
                <a:solidFill>
                  <a:srgbClr val="FF0000"/>
                </a:solidFill>
              </a:rPr>
              <a:t>UPDATE</a:t>
            </a:r>
            <a:endParaRPr sz="1600">
              <a:solidFill>
                <a:srgbClr val="FF0000"/>
              </a:solidFill>
            </a:endParaRPr>
          </a:p>
          <a:p>
            <a:pPr marL="457200" lvl="0" indent="-330200" algn="l" rtl="0">
              <a:lnSpc>
                <a:spcPct val="150000"/>
              </a:lnSpc>
              <a:spcBef>
                <a:spcPts val="0"/>
              </a:spcBef>
              <a:spcAft>
                <a:spcPts val="0"/>
              </a:spcAft>
              <a:buClr>
                <a:srgbClr val="FF0000"/>
              </a:buClr>
              <a:buSzPts val="1600"/>
              <a:buAutoNum type="arabicPeriod"/>
            </a:pPr>
            <a:r>
              <a:rPr lang="lt-LT" sz="1600">
                <a:solidFill>
                  <a:srgbClr val="FF0000"/>
                </a:solidFill>
              </a:rPr>
              <a:t>DELETE</a:t>
            </a:r>
            <a:endParaRPr sz="160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11e4fdf8c0f_0_155"/>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solidFill>
                  <a:schemeClr val="dk1"/>
                </a:solidFill>
              </a:rPr>
              <a:t>Data extraction</a:t>
            </a:r>
            <a:endParaRPr sz="3200"/>
          </a:p>
        </p:txBody>
      </p:sp>
      <p:sp>
        <p:nvSpPr>
          <p:cNvPr id="296" name="Google Shape;296;g11e4fdf8c0f_0_155"/>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Databases</a:t>
            </a:r>
            <a:endParaRPr/>
          </a:p>
        </p:txBody>
      </p:sp>
      <p:sp>
        <p:nvSpPr>
          <p:cNvPr id="297" name="Google Shape;297;g11e4fdf8c0f_0_155"/>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b="1"/>
              <a:t>UPDATE </a:t>
            </a:r>
            <a:r>
              <a:rPr lang="lt-LT" sz="1600"/>
              <a:t>table_name </a:t>
            </a:r>
            <a:r>
              <a:rPr lang="lt-LT" sz="1600" b="1"/>
              <a:t>SET </a:t>
            </a:r>
            <a:r>
              <a:rPr lang="lt-LT" sz="1600"/>
              <a:t>Column1=value1,Column2=value2 </a:t>
            </a:r>
            <a:r>
              <a:rPr lang="lt-LT" sz="1600" b="1"/>
              <a:t>WHERE </a:t>
            </a:r>
            <a:r>
              <a:rPr lang="lt-LT" sz="1600"/>
              <a:t>condition;</a:t>
            </a:r>
            <a:endParaRPr sz="1600"/>
          </a:p>
          <a:p>
            <a:pPr marL="0" lvl="0" indent="0" algn="l" rtl="0">
              <a:lnSpc>
                <a:spcPct val="150000"/>
              </a:lnSpc>
              <a:spcBef>
                <a:spcPts val="0"/>
              </a:spcBef>
              <a:spcAft>
                <a:spcPts val="0"/>
              </a:spcAft>
              <a:buNone/>
            </a:pPr>
            <a:r>
              <a:rPr lang="lt-LT" sz="1600"/>
              <a:t>Multiple rows can be updated at once according to a given condition.Column1, Column2... Column names that need to be replaced with new values</a:t>
            </a:r>
            <a:endParaRPr sz="1600"/>
          </a:p>
          <a:p>
            <a:pPr marL="0" lvl="0" indent="0" algn="l" rtl="0">
              <a:lnSpc>
                <a:spcPct val="150000"/>
              </a:lnSpc>
              <a:spcBef>
                <a:spcPts val="0"/>
              </a:spcBef>
              <a:spcAft>
                <a:spcPts val="0"/>
              </a:spcAft>
              <a:buNone/>
            </a:pPr>
            <a:r>
              <a:rPr lang="lt-LT" sz="1600"/>
              <a:t>Value1, Value2 are the new column values respectively.</a:t>
            </a:r>
            <a:endParaRPr sz="1600"/>
          </a:p>
          <a:p>
            <a:pPr marL="0" lvl="0" indent="0" algn="l" rtl="0">
              <a:lnSpc>
                <a:spcPct val="150000"/>
              </a:lnSpc>
              <a:spcBef>
                <a:spcPts val="0"/>
              </a:spcBef>
              <a:spcAft>
                <a:spcPts val="0"/>
              </a:spcAft>
              <a:buNone/>
            </a:pPr>
            <a:r>
              <a:rPr lang="lt-LT" sz="1600" b="1"/>
              <a:t>WHERE </a:t>
            </a:r>
            <a:r>
              <a:rPr lang="lt-LT" sz="1600"/>
              <a:t>specifies the condition under which those rows are updated. The condition is optional, but if it is not specified, the change is applied to all rows in the table.</a:t>
            </a:r>
            <a:endParaRPr sz="1600"/>
          </a:p>
          <a:p>
            <a:pPr marL="0" lvl="0" indent="0" algn="l" rtl="0">
              <a:lnSpc>
                <a:spcPct val="150000"/>
              </a:lnSpc>
              <a:spcBef>
                <a:spcPts val="0"/>
              </a:spcBef>
              <a:spcAft>
                <a:spcPts val="0"/>
              </a:spcAft>
              <a:buNone/>
            </a:pP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g11e4fdf8c0f_0_162"/>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solidFill>
                  <a:schemeClr val="dk1"/>
                </a:solidFill>
              </a:rPr>
              <a:t>Data extraction</a:t>
            </a:r>
            <a:endParaRPr sz="3200"/>
          </a:p>
        </p:txBody>
      </p:sp>
      <p:sp>
        <p:nvSpPr>
          <p:cNvPr id="303" name="Google Shape;303;g11e4fdf8c0f_0_162"/>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Databases</a:t>
            </a:r>
            <a:endParaRPr/>
          </a:p>
        </p:txBody>
      </p:sp>
      <p:sp>
        <p:nvSpPr>
          <p:cNvPr id="304" name="Google Shape;304;g11e4fdf8c0f_0_162"/>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b="1"/>
              <a:t>INSERT INTO </a:t>
            </a:r>
            <a:r>
              <a:rPr lang="lt-LT" sz="1600"/>
              <a:t>table_name(column1,column2) </a:t>
            </a:r>
            <a:r>
              <a:rPr lang="lt-LT" sz="1600" b="1"/>
              <a:t>VALUES</a:t>
            </a:r>
            <a:r>
              <a:rPr lang="lt-LT" sz="1600"/>
              <a:t>(value1,value2);</a:t>
            </a:r>
            <a:endParaRPr sz="1600"/>
          </a:p>
          <a:p>
            <a:pPr marL="0" lvl="0" indent="0" algn="l" rtl="0">
              <a:lnSpc>
                <a:spcPct val="150000"/>
              </a:lnSpc>
              <a:spcBef>
                <a:spcPts val="0"/>
              </a:spcBef>
              <a:spcAft>
                <a:spcPts val="0"/>
              </a:spcAft>
              <a:buNone/>
            </a:pPr>
            <a:r>
              <a:rPr lang="lt-LT" sz="1600"/>
              <a:t>The command will insert value1 into column1, value2 into column2 and so on.</a:t>
            </a:r>
            <a:endParaRPr sz="1600"/>
          </a:p>
          <a:p>
            <a:pPr marL="0" lvl="0" indent="0" algn="l" rtl="0">
              <a:lnSpc>
                <a:spcPct val="150000"/>
              </a:lnSpc>
              <a:spcBef>
                <a:spcPts val="0"/>
              </a:spcBef>
              <a:spcAft>
                <a:spcPts val="0"/>
              </a:spcAft>
              <a:buNone/>
            </a:pPr>
            <a:r>
              <a:rPr lang="lt-LT" sz="1600"/>
              <a:t>Symbolic data and date-type data are always between single quotes.</a:t>
            </a:r>
            <a:endParaRPr sz="1600"/>
          </a:p>
          <a:p>
            <a:pPr marL="0" lvl="0" indent="0" algn="l" rtl="0">
              <a:lnSpc>
                <a:spcPct val="150000"/>
              </a:lnSpc>
              <a:spcBef>
                <a:spcPts val="0"/>
              </a:spcBef>
              <a:spcAft>
                <a:spcPts val="0"/>
              </a:spcAft>
              <a:buNone/>
            </a:pPr>
            <a:r>
              <a:rPr lang="lt-LT" sz="1600" b="1"/>
              <a:t>INSERT INTO </a:t>
            </a:r>
            <a:r>
              <a:rPr lang="lt-LT" sz="1600"/>
              <a:t>dept(deptno, dname, loc) </a:t>
            </a:r>
            <a:r>
              <a:rPr lang="lt-LT" sz="1600" b="1"/>
              <a:t>VALUES</a:t>
            </a:r>
            <a:r>
              <a:rPr lang="lt-LT" sz="1600"/>
              <a:t>(50, 'DEVELOPMENT', 'DETROIT');</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g11e4fdf8c0f_0_172"/>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solidFill>
                  <a:schemeClr val="dk1"/>
                </a:solidFill>
              </a:rPr>
              <a:t>Data extraction</a:t>
            </a:r>
            <a:endParaRPr sz="3200"/>
          </a:p>
        </p:txBody>
      </p:sp>
      <p:sp>
        <p:nvSpPr>
          <p:cNvPr id="310" name="Google Shape;310;g11e4fdf8c0f_0_172"/>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Databases</a:t>
            </a:r>
            <a:endParaRPr/>
          </a:p>
        </p:txBody>
      </p:sp>
      <p:sp>
        <p:nvSpPr>
          <p:cNvPr id="311" name="Google Shape;311;g11e4fdf8c0f_0_172"/>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You can also create empty field values during the input process,</a:t>
            </a:r>
            <a:endParaRPr sz="1600"/>
          </a:p>
          <a:p>
            <a:pPr marL="0" lvl="0" indent="0" algn="l" rtl="0">
              <a:lnSpc>
                <a:spcPct val="150000"/>
              </a:lnSpc>
              <a:spcBef>
                <a:spcPts val="0"/>
              </a:spcBef>
              <a:spcAft>
                <a:spcPts val="0"/>
              </a:spcAft>
              <a:buNone/>
            </a:pPr>
            <a:r>
              <a:rPr lang="lt-LT" sz="1600"/>
              <a:t>This requires excluding the column you want to leave unfilled from the list.INSERT INTO dept(deptno, dname) VALUES(60, 'MIS');The same can be done in another way</a:t>
            </a:r>
            <a:endParaRPr sz="1600"/>
          </a:p>
          <a:p>
            <a:pPr marL="0" lvl="0" indent="0" algn="l" rtl="0">
              <a:lnSpc>
                <a:spcPct val="150000"/>
              </a:lnSpc>
              <a:spcBef>
                <a:spcPts val="0"/>
              </a:spcBef>
              <a:spcAft>
                <a:spcPts val="0"/>
              </a:spcAft>
              <a:buNone/>
            </a:pPr>
            <a:r>
              <a:rPr lang="lt-LT" sz="1600" b="1"/>
              <a:t>INSERT INTO </a:t>
            </a:r>
            <a:r>
              <a:rPr lang="lt-LT" sz="1600"/>
              <a:t>dept VALUES(70, 'FINANCE', NULL);</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g11e4fdf8c0f_0_179"/>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solidFill>
                  <a:schemeClr val="dk1"/>
                </a:solidFill>
              </a:rPr>
              <a:t>Data extraction</a:t>
            </a:r>
            <a:endParaRPr sz="3200"/>
          </a:p>
        </p:txBody>
      </p:sp>
      <p:sp>
        <p:nvSpPr>
          <p:cNvPr id="317" name="Google Shape;317;g11e4fdf8c0f_0_179"/>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Databases</a:t>
            </a:r>
            <a:endParaRPr/>
          </a:p>
        </p:txBody>
      </p:sp>
      <p:sp>
        <p:nvSpPr>
          <p:cNvPr id="318" name="Google Shape;318;g11e4fdf8c0f_0_179"/>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b="1"/>
              <a:t>DELETE FROM </a:t>
            </a:r>
            <a:r>
              <a:rPr lang="lt-LT" sz="1600"/>
              <a:t>table_name </a:t>
            </a:r>
            <a:r>
              <a:rPr lang="lt-LT" sz="1600" b="1"/>
              <a:t>WHERE </a:t>
            </a:r>
            <a:r>
              <a:rPr lang="lt-LT" sz="1600"/>
              <a:t>condition;</a:t>
            </a:r>
            <a:endParaRPr sz="1600"/>
          </a:p>
          <a:p>
            <a:pPr marL="0" lvl="0" indent="0" algn="l" rtl="0">
              <a:lnSpc>
                <a:spcPct val="150000"/>
              </a:lnSpc>
              <a:spcBef>
                <a:spcPts val="0"/>
              </a:spcBef>
              <a:spcAft>
                <a:spcPts val="0"/>
              </a:spcAft>
              <a:buNone/>
            </a:pPr>
            <a:r>
              <a:rPr lang="lt-LT" sz="1600"/>
              <a:t>An entry that meets the specified condition will be removed from the table under the specified name.</a:t>
            </a:r>
            <a:endParaRPr sz="1600"/>
          </a:p>
          <a:p>
            <a:pPr marL="0" lvl="0" indent="0" algn="l" rtl="0">
              <a:lnSpc>
                <a:spcPct val="150000"/>
              </a:lnSpc>
              <a:spcBef>
                <a:spcPts val="0"/>
              </a:spcBef>
              <a:spcAft>
                <a:spcPts val="0"/>
              </a:spcAft>
              <a:buNone/>
            </a:pPr>
            <a:r>
              <a:rPr lang="lt-LT" sz="1600" b="1"/>
              <a:t>DELETE FROM </a:t>
            </a:r>
            <a:r>
              <a:rPr lang="lt-LT" sz="1600"/>
              <a:t>dept </a:t>
            </a:r>
            <a:r>
              <a:rPr lang="lt-LT" sz="1600" b="1"/>
              <a:t>WHERE </a:t>
            </a:r>
            <a:r>
              <a:rPr lang="lt-LT" sz="1600"/>
              <a:t>dname = 'DEVELOPMENT';</a:t>
            </a:r>
            <a:endParaRPr sz="1600"/>
          </a:p>
          <a:p>
            <a:pPr marL="0" lvl="0" indent="0" algn="l" rtl="0">
              <a:lnSpc>
                <a:spcPct val="150000"/>
              </a:lnSpc>
              <a:spcBef>
                <a:spcPts val="0"/>
              </a:spcBef>
              <a:spcAft>
                <a:spcPts val="0"/>
              </a:spcAft>
              <a:buNone/>
            </a:pPr>
            <a:r>
              <a:rPr lang="lt-LT" sz="1600"/>
              <a:t>If no condition is specified, all rows are deleted.</a:t>
            </a:r>
            <a:r>
              <a:rPr lang="lt-LT" sz="1600" b="1"/>
              <a:t>DELETE FROM </a:t>
            </a:r>
            <a:r>
              <a:rPr lang="lt-LT" sz="1600"/>
              <a:t>dept;</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g11e4fdf8c0f_0_186"/>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solidFill>
                  <a:schemeClr val="dk1"/>
                </a:solidFill>
              </a:rPr>
              <a:t>Data extraction</a:t>
            </a:r>
            <a:endParaRPr sz="3200"/>
          </a:p>
        </p:txBody>
      </p:sp>
      <p:sp>
        <p:nvSpPr>
          <p:cNvPr id="324" name="Google Shape;324;g11e4fdf8c0f_0_186"/>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To delete records, you can use a sub-query to retrieve data from another table:</a:t>
            </a:r>
            <a:endParaRPr sz="1600"/>
          </a:p>
          <a:p>
            <a:pPr marL="0" lvl="0" indent="0" algn="l" rtl="0">
              <a:lnSpc>
                <a:spcPct val="150000"/>
              </a:lnSpc>
              <a:spcBef>
                <a:spcPts val="0"/>
              </a:spcBef>
              <a:spcAft>
                <a:spcPts val="0"/>
              </a:spcAft>
              <a:buNone/>
            </a:pPr>
            <a:r>
              <a:rPr lang="lt-LT" sz="1600" b="1"/>
              <a:t>DELETE FROM </a:t>
            </a:r>
            <a:r>
              <a:rPr lang="lt-LT" sz="1600"/>
              <a:t>employee </a:t>
            </a:r>
            <a:r>
              <a:rPr lang="lt-LT" sz="1600" b="1"/>
              <a:t>WHERE </a:t>
            </a:r>
            <a:r>
              <a:rPr lang="lt-LT" sz="1600"/>
              <a:t>deptno = (</a:t>
            </a:r>
            <a:r>
              <a:rPr lang="lt-LT" sz="1600" b="1"/>
              <a:t>SELECT </a:t>
            </a:r>
            <a:r>
              <a:rPr lang="lt-LT" sz="1600"/>
              <a:t>deptno </a:t>
            </a:r>
            <a:r>
              <a:rPr lang="lt-LT" sz="1600" b="1"/>
              <a:t>FROM </a:t>
            </a:r>
            <a:r>
              <a:rPr lang="lt-LT" sz="1600"/>
              <a:t>dept </a:t>
            </a:r>
            <a:r>
              <a:rPr lang="lt-LT" sz="1600" b="1"/>
              <a:t>WHERE </a:t>
            </a:r>
            <a:r>
              <a:rPr lang="lt-LT" sz="1600"/>
              <a:t>dname = 'SALES');</a:t>
            </a:r>
            <a:endParaRPr sz="1600"/>
          </a:p>
          <a:p>
            <a:pPr marL="0" lvl="0" indent="0" algn="l" rtl="0">
              <a:lnSpc>
                <a:spcPct val="150000"/>
              </a:lnSpc>
              <a:spcBef>
                <a:spcPts val="0"/>
              </a:spcBef>
              <a:spcAft>
                <a:spcPts val="0"/>
              </a:spcAft>
              <a:buNone/>
            </a:pPr>
            <a:r>
              <a:rPr lang="lt-LT" sz="1600"/>
              <a:t>EMPLOYEE will remove from the table all employees whose duties are specified in the condition.</a:t>
            </a:r>
            <a:endParaRPr sz="1600"/>
          </a:p>
          <a:p>
            <a:pPr marL="0" lvl="0" indent="0" algn="l" rtl="0">
              <a:lnSpc>
                <a:spcPct val="150000"/>
              </a:lnSpc>
              <a:spcBef>
                <a:spcPts val="0"/>
              </a:spcBef>
              <a:spcAft>
                <a:spcPts val="0"/>
              </a:spcAft>
              <a:buNone/>
            </a:pPr>
            <a:r>
              <a:rPr lang="lt-LT" sz="1600"/>
              <a:t>You can also delete all entries with the command </a:t>
            </a:r>
            <a:endParaRPr sz="1600"/>
          </a:p>
          <a:p>
            <a:pPr marL="0" lvl="0" indent="0" algn="l" rtl="0">
              <a:lnSpc>
                <a:spcPct val="150000"/>
              </a:lnSpc>
              <a:spcBef>
                <a:spcPts val="0"/>
              </a:spcBef>
              <a:spcAft>
                <a:spcPts val="0"/>
              </a:spcAft>
              <a:buNone/>
            </a:pPr>
            <a:r>
              <a:rPr lang="lt-LT" sz="1600" b="1"/>
              <a:t>TRUNCATE TABLE </a:t>
            </a:r>
            <a:r>
              <a:rPr lang="lt-LT" sz="1600"/>
              <a:t>table_name;</a:t>
            </a:r>
            <a:endParaRPr sz="1600"/>
          </a:p>
          <a:p>
            <a:pPr marL="0" lvl="0" indent="0" algn="l" rtl="0">
              <a:lnSpc>
                <a:spcPct val="150000"/>
              </a:lnSpc>
              <a:spcBef>
                <a:spcPts val="0"/>
              </a:spcBef>
              <a:spcAft>
                <a:spcPts val="0"/>
              </a:spcAft>
              <a:buNone/>
            </a:pPr>
            <a:r>
              <a:rPr lang="lt-LT" sz="1600"/>
              <a:t>This command physically deletes the entries and cannot restore them.</a:t>
            </a:r>
            <a:endParaRPr sz="1600"/>
          </a:p>
          <a:p>
            <a:pPr marL="0" lvl="0" indent="0" algn="l" rtl="0">
              <a:lnSpc>
                <a:spcPct val="150000"/>
              </a:lnSpc>
              <a:spcBef>
                <a:spcPts val="0"/>
              </a:spcBef>
              <a:spcAft>
                <a:spcPts val="0"/>
              </a:spcAft>
              <a:buNone/>
            </a:pPr>
            <a:r>
              <a:rPr lang="lt-LT" sz="1600" b="1"/>
              <a:t>DROP </a:t>
            </a:r>
            <a:r>
              <a:rPr lang="lt-LT" sz="1600"/>
              <a:t>removes everything: the data along with the table structure.</a:t>
            </a:r>
            <a:endParaRPr sz="1600"/>
          </a:p>
          <a:p>
            <a:pPr marL="0" lvl="0" indent="0" algn="l" rtl="0">
              <a:lnSpc>
                <a:spcPct val="150000"/>
              </a:lnSpc>
              <a:spcBef>
                <a:spcPts val="0"/>
              </a:spcBef>
              <a:spcAft>
                <a:spcPts val="0"/>
              </a:spcAft>
              <a:buNone/>
            </a:pPr>
            <a:r>
              <a:rPr lang="lt-LT" sz="1600" b="1"/>
              <a:t>DROP TABLE </a:t>
            </a:r>
            <a:r>
              <a:rPr lang="lt-LT" sz="1600"/>
              <a:t>table_name;</a:t>
            </a:r>
            <a:endParaRPr sz="1600"/>
          </a:p>
        </p:txBody>
      </p:sp>
      <p:sp>
        <p:nvSpPr>
          <p:cNvPr id="325" name="Google Shape;325;g11e4fdf8c0f_0_186"/>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Databases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FEFFFF"/>
              </a:buClr>
              <a:buSzPts val="1300"/>
              <a:buFont typeface="Arial"/>
              <a:buNone/>
            </a:pPr>
            <a:r>
              <a:rPr lang="lt-LT"/>
              <a:t>Databases</a:t>
            </a:r>
            <a:endParaRPr/>
          </a:p>
        </p:txBody>
      </p:sp>
      <p:grpSp>
        <p:nvGrpSpPr>
          <p:cNvPr id="331" name="Google Shape;331;p5"/>
          <p:cNvGrpSpPr/>
          <p:nvPr/>
        </p:nvGrpSpPr>
        <p:grpSpPr>
          <a:xfrm>
            <a:off x="480002" y="898237"/>
            <a:ext cx="1835223" cy="464235"/>
            <a:chOff x="0" y="0"/>
            <a:chExt cx="1835221" cy="464234"/>
          </a:xfrm>
        </p:grpSpPr>
        <p:sp>
          <p:nvSpPr>
            <p:cNvPr id="332" name="Google Shape;332;p5"/>
            <p:cNvSpPr/>
            <p:nvPr/>
          </p:nvSpPr>
          <p:spPr>
            <a:xfrm>
              <a:off x="0" y="0"/>
              <a:ext cx="1835221" cy="464234"/>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3" name="Google Shape;333;p5"/>
            <p:cNvSpPr txBox="1"/>
            <p:nvPr/>
          </p:nvSpPr>
          <p:spPr>
            <a:xfrm>
              <a:off x="113705" y="62841"/>
              <a:ext cx="1607810" cy="338551"/>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Task 1</a:t>
              </a:r>
              <a:endParaRPr sz="1600" b="1" i="0" u="none" strike="noStrike" cap="none">
                <a:solidFill>
                  <a:srgbClr val="FEFFFF"/>
                </a:solidFill>
                <a:latin typeface="Arial"/>
                <a:ea typeface="Arial"/>
                <a:cs typeface="Arial"/>
                <a:sym typeface="Arial"/>
              </a:endParaRPr>
            </a:p>
          </p:txBody>
        </p:sp>
      </p:grpSp>
      <p:pic>
        <p:nvPicPr>
          <p:cNvPr id="334" name="Google Shape;334;p5"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335" name="Google Shape;335;p5"/>
          <p:cNvSpPr txBox="1"/>
          <p:nvPr/>
        </p:nvSpPr>
        <p:spPr>
          <a:xfrm>
            <a:off x="594095" y="1832383"/>
            <a:ext cx="10719364" cy="456496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chemeClr val="dk1"/>
              </a:buClr>
              <a:buSzPts val="1100"/>
              <a:buFont typeface="+mj-lt"/>
              <a:buAutoNum type="arabicPeriod"/>
            </a:pPr>
            <a:r>
              <a:rPr lang="en-US" dirty="0">
                <a:solidFill>
                  <a:schemeClr val="dk1"/>
                </a:solidFill>
              </a:rPr>
              <a:t>Select all data from the table “Employee”.</a:t>
            </a:r>
          </a:p>
          <a:p>
            <a:pPr marL="342900" marR="0" lvl="0" indent="-342900" algn="l" rtl="0">
              <a:lnSpc>
                <a:spcPct val="150000"/>
              </a:lnSpc>
              <a:spcBef>
                <a:spcPts val="0"/>
              </a:spcBef>
              <a:spcAft>
                <a:spcPts val="0"/>
              </a:spcAft>
              <a:buClr>
                <a:schemeClr val="dk1"/>
              </a:buClr>
              <a:buSzPts val="1100"/>
              <a:buFont typeface="+mj-lt"/>
              <a:buAutoNum type="arabicPeriod"/>
            </a:pPr>
            <a:r>
              <a:rPr lang="en-US" dirty="0">
                <a:solidFill>
                  <a:schemeClr val="dk1"/>
                </a:solidFill>
              </a:rPr>
              <a:t>Select all data from the column “</a:t>
            </a:r>
            <a:r>
              <a:rPr lang="en-US" dirty="0" err="1">
                <a:solidFill>
                  <a:schemeClr val="dk1"/>
                </a:solidFill>
              </a:rPr>
              <a:t>PersonalCode</a:t>
            </a:r>
            <a:r>
              <a:rPr lang="en-US" dirty="0">
                <a:solidFill>
                  <a:schemeClr val="dk1"/>
                </a:solidFill>
              </a:rPr>
              <a:t>” in the table “Employee”.</a:t>
            </a:r>
          </a:p>
          <a:p>
            <a:pPr marL="342900" marR="0" lvl="0" indent="-342900" algn="l" rtl="0">
              <a:lnSpc>
                <a:spcPct val="150000"/>
              </a:lnSpc>
              <a:spcBef>
                <a:spcPts val="0"/>
              </a:spcBef>
              <a:spcAft>
                <a:spcPts val="0"/>
              </a:spcAft>
              <a:buClr>
                <a:schemeClr val="dk1"/>
              </a:buClr>
              <a:buSzPts val="1100"/>
              <a:buFont typeface="+mj-lt"/>
              <a:buAutoNum type="arabicPeriod"/>
            </a:pPr>
            <a:r>
              <a:rPr lang="en-US" dirty="0">
                <a:solidFill>
                  <a:schemeClr val="dk1"/>
                </a:solidFill>
              </a:rPr>
              <a:t>Select all data from the columns “FirstName”, “</a:t>
            </a:r>
            <a:r>
              <a:rPr lang="en-US" dirty="0" err="1">
                <a:solidFill>
                  <a:schemeClr val="dk1"/>
                </a:solidFill>
              </a:rPr>
              <a:t>LastName</a:t>
            </a:r>
            <a:r>
              <a:rPr lang="en-US" dirty="0">
                <a:solidFill>
                  <a:schemeClr val="dk1"/>
                </a:solidFill>
              </a:rPr>
              <a:t>”, “Position” in the table “Employee”.</a:t>
            </a:r>
          </a:p>
          <a:p>
            <a:pPr marL="342900" marR="0" lvl="0" indent="-342900" algn="l" rtl="0">
              <a:lnSpc>
                <a:spcPct val="150000"/>
              </a:lnSpc>
              <a:spcBef>
                <a:spcPts val="0"/>
              </a:spcBef>
              <a:spcAft>
                <a:spcPts val="0"/>
              </a:spcAft>
              <a:buClr>
                <a:schemeClr val="dk1"/>
              </a:buClr>
              <a:buSzPts val="1100"/>
              <a:buFont typeface="+mj-lt"/>
              <a:buAutoNum type="arabicPeriod"/>
            </a:pPr>
            <a:r>
              <a:rPr lang="en-US" dirty="0">
                <a:solidFill>
                  <a:schemeClr val="dk1"/>
                </a:solidFill>
              </a:rPr>
              <a:t>Select distinct values from the column </a:t>
            </a:r>
            <a:r>
              <a:rPr lang="en-US" dirty="0" err="1">
                <a:solidFill>
                  <a:schemeClr val="dk1"/>
                </a:solidFill>
              </a:rPr>
              <a:t>DepartmentName</a:t>
            </a:r>
            <a:r>
              <a:rPr lang="en-US" dirty="0">
                <a:solidFill>
                  <a:schemeClr val="dk1"/>
                </a:solidFill>
              </a:rPr>
              <a:t> in the table “Employee”.</a:t>
            </a:r>
          </a:p>
          <a:p>
            <a:pPr marL="342900" marR="0" lvl="0" indent="-342900" algn="l" rtl="0">
              <a:lnSpc>
                <a:spcPct val="150000"/>
              </a:lnSpc>
              <a:spcBef>
                <a:spcPts val="0"/>
              </a:spcBef>
              <a:spcAft>
                <a:spcPts val="0"/>
              </a:spcAft>
              <a:buClr>
                <a:schemeClr val="dk1"/>
              </a:buClr>
              <a:buSzPts val="1100"/>
              <a:buFont typeface="+mj-lt"/>
              <a:buAutoNum type="arabicPeriod"/>
            </a:pPr>
            <a:r>
              <a:rPr lang="en-US" dirty="0">
                <a:solidFill>
                  <a:schemeClr val="dk1"/>
                </a:solidFill>
              </a:rPr>
              <a:t>Select all data about employees who work in the C# department.</a:t>
            </a:r>
          </a:p>
          <a:p>
            <a:pPr marL="342900" marR="0" lvl="0" indent="-342900" algn="l" rtl="0">
              <a:lnSpc>
                <a:spcPct val="150000"/>
              </a:lnSpc>
              <a:spcBef>
                <a:spcPts val="0"/>
              </a:spcBef>
              <a:spcAft>
                <a:spcPts val="0"/>
              </a:spcAft>
              <a:buClr>
                <a:schemeClr val="dk1"/>
              </a:buClr>
              <a:buSzPts val="1100"/>
              <a:buFont typeface="+mj-lt"/>
              <a:buAutoNum type="arabicPeriod"/>
            </a:pPr>
            <a:r>
              <a:rPr lang="en-US" dirty="0">
                <a:solidFill>
                  <a:schemeClr val="dk1"/>
                </a:solidFill>
              </a:rPr>
              <a:t>Select data on what position </a:t>
            </a:r>
            <a:r>
              <a:rPr lang="en-US" dirty="0" err="1">
                <a:solidFill>
                  <a:schemeClr val="dk1"/>
                </a:solidFill>
              </a:rPr>
              <a:t>Giedrius</a:t>
            </a:r>
            <a:r>
              <a:rPr lang="en-US" dirty="0">
                <a:solidFill>
                  <a:schemeClr val="dk1"/>
                </a:solidFill>
              </a:rPr>
              <a:t> holds.</a:t>
            </a:r>
          </a:p>
          <a:p>
            <a:pPr marL="342900" marR="0" lvl="0" indent="-342900" algn="l" rtl="0">
              <a:lnSpc>
                <a:spcPct val="150000"/>
              </a:lnSpc>
              <a:spcBef>
                <a:spcPts val="0"/>
              </a:spcBef>
              <a:spcAft>
                <a:spcPts val="0"/>
              </a:spcAft>
              <a:buClr>
                <a:schemeClr val="dk1"/>
              </a:buClr>
              <a:buSzPts val="1100"/>
              <a:buFont typeface="+mj-lt"/>
              <a:buAutoNum type="arabicPeriod"/>
            </a:pPr>
            <a:r>
              <a:rPr lang="en-US" dirty="0">
                <a:solidFill>
                  <a:schemeClr val="dk1"/>
                </a:solidFill>
              </a:rPr>
              <a:t>Select all data about employees whose birth date is 1986-09-19.</a:t>
            </a:r>
          </a:p>
          <a:p>
            <a:pPr marL="342900" marR="0" lvl="0" indent="-342900" algn="l" rtl="0">
              <a:lnSpc>
                <a:spcPct val="150000"/>
              </a:lnSpc>
              <a:spcBef>
                <a:spcPts val="0"/>
              </a:spcBef>
              <a:spcAft>
                <a:spcPts val="0"/>
              </a:spcAft>
              <a:buClr>
                <a:schemeClr val="dk1"/>
              </a:buClr>
              <a:buSzPts val="1100"/>
              <a:buFont typeface="+mj-lt"/>
              <a:buAutoNum type="arabicPeriod"/>
            </a:pPr>
            <a:r>
              <a:rPr lang="en-US" dirty="0">
                <a:solidFill>
                  <a:schemeClr val="dk1"/>
                </a:solidFill>
              </a:rPr>
              <a:t>Select employee names whose last names are </a:t>
            </a:r>
            <a:r>
              <a:rPr lang="en-US" dirty="0" err="1">
                <a:solidFill>
                  <a:schemeClr val="dk1"/>
                </a:solidFill>
              </a:rPr>
              <a:t>Sabutis</a:t>
            </a:r>
            <a:r>
              <a:rPr lang="en-US" dirty="0">
                <a:solidFill>
                  <a:schemeClr val="dk1"/>
                </a:solidFill>
              </a:rPr>
              <a:t>.</a:t>
            </a:r>
          </a:p>
          <a:p>
            <a:pPr marL="342900" marR="0" lvl="0" indent="-342900" algn="l" rtl="0">
              <a:lnSpc>
                <a:spcPct val="150000"/>
              </a:lnSpc>
              <a:spcBef>
                <a:spcPts val="0"/>
              </a:spcBef>
              <a:spcAft>
                <a:spcPts val="0"/>
              </a:spcAft>
              <a:buClr>
                <a:schemeClr val="dk1"/>
              </a:buClr>
              <a:buSzPts val="1100"/>
              <a:buFont typeface="+mj-lt"/>
              <a:buAutoNum type="arabicPeriod"/>
            </a:pPr>
            <a:r>
              <a:rPr lang="en-US" dirty="0">
                <a:solidFill>
                  <a:schemeClr val="dk1"/>
                </a:solidFill>
              </a:rPr>
              <a:t>Select data (first and last names) about developers from the Java department.</a:t>
            </a:r>
            <a:endParaRPr lang="en-US"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g11d92502f11_0_2"/>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a:bodyPr>
          <a:lstStyle/>
          <a:p>
            <a:pPr marL="0" lvl="0" indent="0" algn="l" rtl="0">
              <a:spcBef>
                <a:spcPts val="0"/>
              </a:spcBef>
              <a:spcAft>
                <a:spcPts val="0"/>
              </a:spcAft>
              <a:buClr>
                <a:srgbClr val="FEFFFF"/>
              </a:buClr>
              <a:buSzPts val="1300"/>
              <a:buFont typeface="Arial"/>
              <a:buNone/>
            </a:pPr>
            <a:r>
              <a:rPr lang="lt-LT"/>
              <a:t>Databases</a:t>
            </a:r>
            <a:endParaRPr/>
          </a:p>
        </p:txBody>
      </p:sp>
      <p:grpSp>
        <p:nvGrpSpPr>
          <p:cNvPr id="341" name="Google Shape;341;g11d92502f11_0_2"/>
          <p:cNvGrpSpPr/>
          <p:nvPr/>
        </p:nvGrpSpPr>
        <p:grpSpPr>
          <a:xfrm>
            <a:off x="480002" y="898237"/>
            <a:ext cx="1835100" cy="464100"/>
            <a:chOff x="0" y="0"/>
            <a:chExt cx="1835100" cy="464100"/>
          </a:xfrm>
        </p:grpSpPr>
        <p:sp>
          <p:nvSpPr>
            <p:cNvPr id="342" name="Google Shape;342;g11d92502f11_0_2"/>
            <p:cNvSpPr/>
            <p:nvPr/>
          </p:nvSpPr>
          <p:spPr>
            <a:xfrm>
              <a:off x="0" y="0"/>
              <a:ext cx="1835100" cy="464100"/>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3" name="Google Shape;343;g11d92502f11_0_2"/>
            <p:cNvSpPr txBox="1"/>
            <p:nvPr/>
          </p:nvSpPr>
          <p:spPr>
            <a:xfrm>
              <a:off x="113705" y="62841"/>
              <a:ext cx="1607700" cy="3387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Task </a:t>
              </a:r>
              <a:r>
                <a:rPr lang="lt-LT" sz="1600" b="1">
                  <a:solidFill>
                    <a:srgbClr val="FEFFFF"/>
                  </a:solidFill>
                </a:rPr>
                <a:t>2</a:t>
              </a:r>
              <a:endParaRPr sz="1600" b="1" i="0" u="none" strike="noStrike" cap="none">
                <a:solidFill>
                  <a:srgbClr val="FEFFFF"/>
                </a:solidFill>
                <a:latin typeface="Arial"/>
                <a:ea typeface="Arial"/>
                <a:cs typeface="Arial"/>
                <a:sym typeface="Arial"/>
              </a:endParaRPr>
            </a:p>
          </p:txBody>
        </p:sp>
      </p:grpSp>
      <p:pic>
        <p:nvPicPr>
          <p:cNvPr id="344" name="Google Shape;344;g11d92502f11_0_2"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345" name="Google Shape;345;g11d92502f11_0_2"/>
          <p:cNvSpPr txBox="1"/>
          <p:nvPr/>
        </p:nvSpPr>
        <p:spPr>
          <a:xfrm>
            <a:off x="594095" y="1832383"/>
            <a:ext cx="10719300" cy="4565100"/>
          </a:xfrm>
          <a:prstGeom prst="rect">
            <a:avLst/>
          </a:prstGeom>
          <a:noFill/>
          <a:ln>
            <a:noFill/>
          </a:ln>
        </p:spPr>
        <p:txBody>
          <a:bodyPr spcFirstLastPara="1" wrap="square" lIns="91425" tIns="45700" rIns="91425" bIns="45700" anchor="t" anchorCtr="0">
            <a:noAutofit/>
          </a:bodyPr>
          <a:lstStyle/>
          <a:p>
            <a:pPr marL="501650" lvl="0" indent="-342900" algn="l" rtl="0">
              <a:lnSpc>
                <a:spcPct val="150000"/>
              </a:lnSpc>
              <a:spcBef>
                <a:spcPts val="0"/>
              </a:spcBef>
              <a:spcAft>
                <a:spcPts val="0"/>
              </a:spcAft>
              <a:buClr>
                <a:schemeClr val="dk1"/>
              </a:buClr>
              <a:buSzPts val="1100"/>
              <a:buFont typeface="+mj-lt"/>
              <a:buAutoNum type="arabicPeriod" startAt="10"/>
            </a:pPr>
            <a:r>
              <a:rPr lang="en-US" dirty="0">
                <a:solidFill>
                  <a:schemeClr val="dk1"/>
                </a:solidFill>
              </a:rPr>
              <a:t>Insert a new employee into the table “Employee”, filling in all required fields (personal code, first name, last name, start date, birth date, position, department name, and project number).</a:t>
            </a:r>
          </a:p>
          <a:p>
            <a:pPr marL="501650" lvl="0" indent="-342900" algn="l" rtl="0">
              <a:lnSpc>
                <a:spcPct val="150000"/>
              </a:lnSpc>
              <a:spcBef>
                <a:spcPts val="0"/>
              </a:spcBef>
              <a:spcAft>
                <a:spcPts val="0"/>
              </a:spcAft>
              <a:buClr>
                <a:schemeClr val="dk1"/>
              </a:buClr>
              <a:buSzPts val="1100"/>
              <a:buFont typeface="+mj-lt"/>
              <a:buAutoNum type="arabicPeriod" startAt="10"/>
            </a:pPr>
            <a:r>
              <a:rPr lang="en-US" dirty="0">
                <a:solidFill>
                  <a:schemeClr val="dk1"/>
                </a:solidFill>
              </a:rPr>
              <a:t>Insert a new employee into the table “Employee”, only filling in fields (personal code, first name, last name, start date, birth date). Leave position, department name, and project number unfilled.</a:t>
            </a:r>
          </a:p>
          <a:p>
            <a:pPr marL="501650" lvl="0" indent="-342900" algn="l" rtl="0">
              <a:lnSpc>
                <a:spcPct val="150000"/>
              </a:lnSpc>
              <a:spcBef>
                <a:spcPts val="0"/>
              </a:spcBef>
              <a:spcAft>
                <a:spcPts val="0"/>
              </a:spcAft>
              <a:buClr>
                <a:schemeClr val="dk1"/>
              </a:buClr>
              <a:buSzPts val="1100"/>
              <a:buFont typeface="+mj-lt"/>
              <a:buAutoNum type="arabicPeriod" startAt="10"/>
            </a:pPr>
            <a:r>
              <a:rPr lang="en-US" dirty="0">
                <a:solidFill>
                  <a:schemeClr val="dk1"/>
                </a:solidFill>
              </a:rPr>
              <a:t>Fill in the remaining empty fields in the table “Employee” for your previously inserted entry. Assign the employee a position, department, and project.</a:t>
            </a:r>
          </a:p>
          <a:p>
            <a:pPr marL="501650" lvl="0" indent="-342900" algn="l" rtl="0">
              <a:lnSpc>
                <a:spcPct val="150000"/>
              </a:lnSpc>
              <a:spcBef>
                <a:spcPts val="0"/>
              </a:spcBef>
              <a:spcAft>
                <a:spcPts val="0"/>
              </a:spcAft>
              <a:buClr>
                <a:schemeClr val="dk1"/>
              </a:buClr>
              <a:buSzPts val="1100"/>
              <a:buFont typeface="+mj-lt"/>
              <a:buAutoNum type="arabicPeriod" startAt="10"/>
            </a:pPr>
            <a:r>
              <a:rPr lang="en-US" dirty="0">
                <a:solidFill>
                  <a:schemeClr val="dk1"/>
                </a:solidFill>
              </a:rPr>
              <a:t>Delete the table “Employee” record whose personal code is the one you created.</a:t>
            </a:r>
          </a:p>
          <a:p>
            <a:pPr marL="501650" lvl="0" indent="-342900" algn="l" rtl="0">
              <a:lnSpc>
                <a:spcPct val="150000"/>
              </a:lnSpc>
              <a:spcBef>
                <a:spcPts val="0"/>
              </a:spcBef>
              <a:spcAft>
                <a:spcPts val="0"/>
              </a:spcAft>
              <a:buClr>
                <a:schemeClr val="dk1"/>
              </a:buClr>
              <a:buSzPts val="1100"/>
              <a:buFont typeface="+mj-lt"/>
              <a:buAutoNum type="arabicPeriod" startAt="10"/>
            </a:pPr>
            <a:r>
              <a:rPr lang="en-US" dirty="0">
                <a:solidFill>
                  <a:schemeClr val="dk1"/>
                </a:solidFill>
              </a:rPr>
              <a:t>Insert two employees with the last name </a:t>
            </a:r>
            <a:r>
              <a:rPr lang="en-US" dirty="0" err="1">
                <a:solidFill>
                  <a:schemeClr val="dk1"/>
                </a:solidFill>
              </a:rPr>
              <a:t>Antanaitis</a:t>
            </a:r>
            <a:r>
              <a:rPr lang="en-US" dirty="0">
                <a:solidFill>
                  <a:schemeClr val="dk1"/>
                </a:solidFill>
              </a:rPr>
              <a:t> whose position would be “Developer”.</a:t>
            </a:r>
          </a:p>
          <a:p>
            <a:pPr marL="501650" lvl="0" indent="-342900" algn="l" rtl="0">
              <a:lnSpc>
                <a:spcPct val="150000"/>
              </a:lnSpc>
              <a:spcBef>
                <a:spcPts val="0"/>
              </a:spcBef>
              <a:spcAft>
                <a:spcPts val="0"/>
              </a:spcAft>
              <a:buClr>
                <a:schemeClr val="dk1"/>
              </a:buClr>
              <a:buSzPts val="1100"/>
              <a:buFont typeface="+mj-lt"/>
              <a:buAutoNum type="arabicPeriod" startAt="10"/>
            </a:pPr>
            <a:r>
              <a:rPr lang="en-US" dirty="0">
                <a:solidFill>
                  <a:schemeClr val="dk1"/>
                </a:solidFill>
              </a:rPr>
              <a:t>Change the positions of both </a:t>
            </a:r>
            <a:r>
              <a:rPr lang="en-US" dirty="0" err="1">
                <a:solidFill>
                  <a:schemeClr val="dk1"/>
                </a:solidFill>
              </a:rPr>
              <a:t>Antanaitis</a:t>
            </a:r>
            <a:r>
              <a:rPr lang="en-US" dirty="0">
                <a:solidFill>
                  <a:schemeClr val="dk1"/>
                </a:solidFill>
              </a:rPr>
              <a:t> to “Tester” in one sentence.</a:t>
            </a:r>
          </a:p>
          <a:p>
            <a:pPr marL="501650" lvl="0" indent="-342900" algn="l" rtl="0">
              <a:lnSpc>
                <a:spcPct val="150000"/>
              </a:lnSpc>
              <a:spcBef>
                <a:spcPts val="0"/>
              </a:spcBef>
              <a:spcAft>
                <a:spcPts val="0"/>
              </a:spcAft>
              <a:buClr>
                <a:schemeClr val="dk1"/>
              </a:buClr>
              <a:buSzPts val="1100"/>
              <a:buFont typeface="+mj-lt"/>
              <a:buAutoNum type="arabicPeriod" startAt="10"/>
            </a:pPr>
            <a:r>
              <a:rPr lang="en-US" dirty="0">
                <a:solidFill>
                  <a:schemeClr val="dk1"/>
                </a:solidFill>
              </a:rPr>
              <a:t>Count how many Testers work in the company.</a:t>
            </a:r>
            <a:endParaRPr lang="en-US"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1e4fdf8c0f_0_194"/>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What is a database?</a:t>
            </a:r>
            <a:endParaRPr/>
          </a:p>
        </p:txBody>
      </p:sp>
      <p:sp>
        <p:nvSpPr>
          <p:cNvPr id="151" name="Google Shape;151;g11e4fdf8c0f_0_194"/>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Databases</a:t>
            </a:r>
            <a:endParaRPr/>
          </a:p>
        </p:txBody>
      </p:sp>
      <p:sp>
        <p:nvSpPr>
          <p:cNvPr id="152" name="Google Shape;152;g11e4fdf8c0f_0_194"/>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400" dirty="0">
                <a:solidFill>
                  <a:schemeClr val="dk1"/>
                </a:solidFill>
              </a:rPr>
              <a:t>Database used:</a:t>
            </a:r>
            <a:endParaRPr sz="1400" dirty="0">
              <a:solidFill>
                <a:schemeClr val="dk1"/>
              </a:solidFill>
            </a:endParaRPr>
          </a:p>
          <a:p>
            <a:pPr marL="0" lvl="0" indent="0" algn="l" rtl="0">
              <a:lnSpc>
                <a:spcPct val="150000"/>
              </a:lnSpc>
              <a:spcBef>
                <a:spcPts val="0"/>
              </a:spcBef>
              <a:spcAft>
                <a:spcPts val="0"/>
              </a:spcAft>
              <a:buSzPts val="1100"/>
              <a:buFont typeface="Arial"/>
              <a:buNone/>
            </a:pPr>
            <a:endParaRPr sz="1400" dirty="0">
              <a:solidFill>
                <a:schemeClr val="dk1"/>
              </a:solidFill>
            </a:endParaRPr>
          </a:p>
          <a:p>
            <a:pPr marL="0" lvl="0" indent="0" algn="l" rtl="0">
              <a:lnSpc>
                <a:spcPct val="150000"/>
              </a:lnSpc>
              <a:spcBef>
                <a:spcPts val="0"/>
              </a:spcBef>
              <a:spcAft>
                <a:spcPts val="0"/>
              </a:spcAft>
              <a:buSzPts val="1100"/>
              <a:buFont typeface="Arial"/>
              <a:buNone/>
            </a:pPr>
            <a:r>
              <a:rPr lang="lt-LT" sz="1400" dirty="0">
                <a:solidFill>
                  <a:schemeClr val="dk1"/>
                </a:solidFill>
              </a:rPr>
              <a:t>https://docs.microsoft.com/en-us/sql/samples/adventureworks-install-configure?view=sql-server-ver15&amp;tabs=ssms</a:t>
            </a:r>
            <a:endParaRPr sz="1400" dirty="0">
              <a:solidFill>
                <a:schemeClr val="dk1"/>
              </a:solidFill>
            </a:endParaRPr>
          </a:p>
        </p:txBody>
      </p:sp>
      <p:pic>
        <p:nvPicPr>
          <p:cNvPr id="153" name="Google Shape;153;g11e4fdf8c0f_0_194"/>
          <p:cNvPicPr preferRelativeResize="0"/>
          <p:nvPr/>
        </p:nvPicPr>
        <p:blipFill>
          <a:blip r:embed="rId3">
            <a:alphaModFix/>
          </a:blip>
          <a:stretch>
            <a:fillRect/>
          </a:stretch>
        </p:blipFill>
        <p:spPr>
          <a:xfrm>
            <a:off x="3369375" y="3705700"/>
            <a:ext cx="4828800" cy="30125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What is a database?</a:t>
            </a:r>
            <a:endParaRPr/>
          </a:p>
        </p:txBody>
      </p:sp>
      <p:sp>
        <p:nvSpPr>
          <p:cNvPr id="159" name="Google Shape;159;p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Databases</a:t>
            </a:r>
            <a:endParaRPr/>
          </a:p>
        </p:txBody>
      </p:sp>
      <p:sp>
        <p:nvSpPr>
          <p:cNvPr id="160" name="Google Shape;160;p3"/>
          <p:cNvSpPr txBox="1">
            <a:spLocks noGrp="1"/>
          </p:cNvSpPr>
          <p:nvPr>
            <p:ph type="body" idx="2"/>
          </p:nvPr>
        </p:nvSpPr>
        <p:spPr>
          <a:xfrm>
            <a:off x="480400" y="2671875"/>
            <a:ext cx="10859100" cy="3937472"/>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1001"/>
              </a:spcBef>
              <a:spcAft>
                <a:spcPts val="0"/>
              </a:spcAft>
              <a:buClr>
                <a:srgbClr val="000000"/>
              </a:buClr>
              <a:buSzPts val="1600"/>
              <a:buChar char="•"/>
            </a:pPr>
            <a:r>
              <a:rPr lang="lt-LT" sz="1600"/>
              <a:t>Database (DB) - a collection of interrelated data that a computer is used to process.</a:t>
            </a:r>
            <a:endParaRPr sz="1600"/>
          </a:p>
          <a:p>
            <a:pPr marL="285750" lvl="0" indent="-285750" algn="l" rtl="0">
              <a:lnSpc>
                <a:spcPct val="90000"/>
              </a:lnSpc>
              <a:spcBef>
                <a:spcPts val="1001"/>
              </a:spcBef>
              <a:spcAft>
                <a:spcPts val="0"/>
              </a:spcAft>
              <a:buClr>
                <a:srgbClr val="000000"/>
              </a:buClr>
              <a:buSzPts val="1600"/>
              <a:buChar char="•"/>
            </a:pPr>
            <a:r>
              <a:rPr lang="lt-LT" sz="1600"/>
              <a:t>Such a DB is similar to a spreadsheet:</a:t>
            </a:r>
            <a:endParaRPr sz="1600"/>
          </a:p>
          <a:p>
            <a:pPr marL="0" lvl="0" indent="0" algn="l" rtl="0">
              <a:lnSpc>
                <a:spcPct val="90000"/>
              </a:lnSpc>
              <a:spcBef>
                <a:spcPts val="1001"/>
              </a:spcBef>
              <a:spcAft>
                <a:spcPts val="0"/>
              </a:spcAft>
              <a:buNone/>
            </a:pPr>
            <a:endParaRPr sz="1600"/>
          </a:p>
          <a:p>
            <a:pPr marL="457200" lvl="0" indent="0" algn="l" rtl="0">
              <a:lnSpc>
                <a:spcPct val="90000"/>
              </a:lnSpc>
              <a:spcBef>
                <a:spcPts val="1001"/>
              </a:spcBef>
              <a:spcAft>
                <a:spcPts val="0"/>
              </a:spcAft>
              <a:buNone/>
            </a:pPr>
            <a:endParaRPr sz="1600">
              <a:solidFill>
                <a:srgbClr val="000000"/>
              </a:solidFill>
            </a:endParaRPr>
          </a:p>
          <a:p>
            <a:pPr marL="0" lvl="0" indent="0" algn="l" rtl="0">
              <a:lnSpc>
                <a:spcPct val="150000"/>
              </a:lnSpc>
              <a:spcBef>
                <a:spcPts val="0"/>
              </a:spcBef>
              <a:spcAft>
                <a:spcPts val="0"/>
              </a:spcAft>
              <a:buSzPts val="1100"/>
              <a:buFont typeface="Arial"/>
              <a:buNone/>
            </a:pPr>
            <a:endParaRPr sz="1400">
              <a:solidFill>
                <a:schemeClr val="dk1"/>
              </a:solidFill>
            </a:endParaRPr>
          </a:p>
        </p:txBody>
      </p:sp>
      <p:pic>
        <p:nvPicPr>
          <p:cNvPr id="161" name="Google Shape;161;p3"/>
          <p:cNvPicPr preferRelativeResize="0"/>
          <p:nvPr/>
        </p:nvPicPr>
        <p:blipFill>
          <a:blip r:embed="rId3">
            <a:alphaModFix/>
          </a:blip>
          <a:stretch>
            <a:fillRect/>
          </a:stretch>
        </p:blipFill>
        <p:spPr>
          <a:xfrm>
            <a:off x="1146300" y="3520975"/>
            <a:ext cx="9469101" cy="2926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11e4fdf8c0f_0_2"/>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000"/>
              <a:buFont typeface="Arial"/>
              <a:buNone/>
            </a:pPr>
            <a:r>
              <a:rPr lang="lt-LT" sz="3200">
                <a:solidFill>
                  <a:schemeClr val="dk1"/>
                </a:solidFill>
              </a:rPr>
              <a:t>What is a database?</a:t>
            </a:r>
            <a:endParaRPr>
              <a:solidFill>
                <a:schemeClr val="dk1"/>
              </a:solidFill>
            </a:endParaRPr>
          </a:p>
          <a:p>
            <a:pPr marL="0" lvl="0" indent="0" algn="l" rtl="0">
              <a:lnSpc>
                <a:spcPct val="100000"/>
              </a:lnSpc>
              <a:spcBef>
                <a:spcPts val="0"/>
              </a:spcBef>
              <a:spcAft>
                <a:spcPts val="0"/>
              </a:spcAft>
              <a:buSzPts val="3000"/>
              <a:buNone/>
            </a:pPr>
            <a:endParaRPr sz="3200"/>
          </a:p>
        </p:txBody>
      </p:sp>
      <p:sp>
        <p:nvSpPr>
          <p:cNvPr id="167" name="Google Shape;167;g11e4fdf8c0f_0_2"/>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Databases</a:t>
            </a:r>
            <a:endParaRPr/>
          </a:p>
        </p:txBody>
      </p:sp>
      <p:sp>
        <p:nvSpPr>
          <p:cNvPr id="168" name="Google Shape;168;g11e4fdf8c0f_0_2"/>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1001"/>
              </a:spcBef>
              <a:spcAft>
                <a:spcPts val="0"/>
              </a:spcAft>
              <a:buClr>
                <a:srgbClr val="000000"/>
              </a:buClr>
              <a:buSzPts val="1600"/>
              <a:buChar char="•"/>
            </a:pPr>
            <a:r>
              <a:rPr lang="lt-LT" sz="1600" dirty="0" err="1"/>
              <a:t>Users</a:t>
            </a:r>
            <a:r>
              <a:rPr lang="lt-LT" sz="1600" dirty="0"/>
              <a:t> </a:t>
            </a:r>
            <a:r>
              <a:rPr lang="lt-LT" sz="1600" dirty="0" err="1"/>
              <a:t>of</a:t>
            </a:r>
            <a:r>
              <a:rPr lang="lt-LT" sz="1600" dirty="0"/>
              <a:t> a </a:t>
            </a:r>
            <a:r>
              <a:rPr lang="lt-LT" sz="1600" dirty="0" err="1"/>
              <a:t>similar</a:t>
            </a:r>
            <a:r>
              <a:rPr lang="lt-LT" sz="1600" dirty="0"/>
              <a:t> DB </a:t>
            </a:r>
            <a:r>
              <a:rPr lang="lt-LT" sz="1600" dirty="0" err="1"/>
              <a:t>perform</a:t>
            </a:r>
            <a:r>
              <a:rPr lang="lt-LT" sz="1600" dirty="0"/>
              <a:t> </a:t>
            </a:r>
            <a:r>
              <a:rPr lang="lt-LT" sz="1600" dirty="0" err="1"/>
              <a:t>the</a:t>
            </a:r>
            <a:r>
              <a:rPr lang="lt-LT" sz="1600" dirty="0"/>
              <a:t> </a:t>
            </a:r>
            <a:r>
              <a:rPr lang="lt-LT" sz="1600" dirty="0" err="1"/>
              <a:t>following</a:t>
            </a:r>
            <a:r>
              <a:rPr lang="lt-LT" sz="1600" dirty="0"/>
              <a:t> </a:t>
            </a:r>
            <a:r>
              <a:rPr lang="lt-LT" sz="1600" dirty="0" err="1"/>
              <a:t>operations</a:t>
            </a:r>
            <a:r>
              <a:rPr lang="lt-LT" sz="1600" dirty="0"/>
              <a:t>:</a:t>
            </a:r>
            <a:endParaRPr sz="1600" dirty="0"/>
          </a:p>
          <a:p>
            <a:pPr marL="914400" lvl="1" indent="-228600" algn="l" rtl="0">
              <a:lnSpc>
                <a:spcPct val="90000"/>
              </a:lnSpc>
              <a:spcBef>
                <a:spcPts val="1001"/>
              </a:spcBef>
              <a:spcAft>
                <a:spcPts val="0"/>
              </a:spcAft>
              <a:buClr>
                <a:srgbClr val="000000"/>
              </a:buClr>
              <a:buSzPts val="1800"/>
              <a:buNone/>
            </a:pPr>
            <a:r>
              <a:rPr lang="lt-LT" sz="1600" dirty="0" err="1"/>
              <a:t>Adding</a:t>
            </a:r>
            <a:r>
              <a:rPr lang="lt-LT" sz="1600" dirty="0"/>
              <a:t> a </a:t>
            </a:r>
            <a:r>
              <a:rPr lang="lt-LT" sz="1600" dirty="0" err="1"/>
              <a:t>new</a:t>
            </a:r>
            <a:r>
              <a:rPr lang="lt-LT" sz="1600" dirty="0"/>
              <a:t> </a:t>
            </a:r>
            <a:r>
              <a:rPr lang="lt-LT" sz="1600" dirty="0" err="1"/>
              <a:t>entry</a:t>
            </a:r>
            <a:endParaRPr sz="1600" dirty="0"/>
          </a:p>
          <a:p>
            <a:pPr marL="914400" lvl="1" indent="-228600" algn="l" rtl="0">
              <a:lnSpc>
                <a:spcPct val="90000"/>
              </a:lnSpc>
              <a:spcBef>
                <a:spcPts val="1001"/>
              </a:spcBef>
              <a:spcAft>
                <a:spcPts val="0"/>
              </a:spcAft>
              <a:buSzPts val="1600"/>
              <a:buNone/>
            </a:pPr>
            <a:r>
              <a:rPr lang="lt-LT" sz="1600" dirty="0" err="1"/>
              <a:t>Modifying</a:t>
            </a:r>
            <a:r>
              <a:rPr lang="lt-LT" sz="1600" dirty="0"/>
              <a:t> </a:t>
            </a:r>
            <a:r>
              <a:rPr lang="lt-LT" sz="1600" dirty="0" err="1"/>
              <a:t>an</a:t>
            </a:r>
            <a:r>
              <a:rPr lang="lt-LT" sz="1600" dirty="0"/>
              <a:t> </a:t>
            </a:r>
            <a:r>
              <a:rPr lang="lt-LT" sz="1600" dirty="0" err="1"/>
              <a:t>existing</a:t>
            </a:r>
            <a:r>
              <a:rPr lang="lt-LT" sz="1600" dirty="0"/>
              <a:t> </a:t>
            </a:r>
            <a:r>
              <a:rPr lang="lt-LT" sz="1600" dirty="0" err="1"/>
              <a:t>record</a:t>
            </a:r>
            <a:endParaRPr sz="1600" dirty="0"/>
          </a:p>
          <a:p>
            <a:pPr marL="914400" lvl="1" indent="-228600" algn="l" rtl="0">
              <a:lnSpc>
                <a:spcPct val="90000"/>
              </a:lnSpc>
              <a:spcBef>
                <a:spcPts val="1001"/>
              </a:spcBef>
              <a:spcAft>
                <a:spcPts val="0"/>
              </a:spcAft>
              <a:buSzPts val="1600"/>
              <a:buNone/>
            </a:pPr>
            <a:r>
              <a:rPr lang="lt-LT" sz="1600" dirty="0" err="1"/>
              <a:t>Deleting</a:t>
            </a:r>
            <a:r>
              <a:rPr lang="lt-LT" sz="1600" dirty="0"/>
              <a:t> </a:t>
            </a:r>
            <a:r>
              <a:rPr lang="lt-LT" sz="1600" dirty="0" err="1"/>
              <a:t>an</a:t>
            </a:r>
            <a:r>
              <a:rPr lang="lt-LT" sz="1600" dirty="0"/>
              <a:t> </a:t>
            </a:r>
            <a:r>
              <a:rPr lang="lt-LT" sz="1600" dirty="0" err="1"/>
              <a:t>existing</a:t>
            </a:r>
            <a:r>
              <a:rPr lang="lt-LT" sz="1600" dirty="0"/>
              <a:t> </a:t>
            </a:r>
            <a:r>
              <a:rPr lang="lt-LT" sz="1600" dirty="0" err="1"/>
              <a:t>entry</a:t>
            </a:r>
            <a:endParaRPr sz="1600" dirty="0"/>
          </a:p>
          <a:p>
            <a:pPr marL="914400" lvl="1" indent="-228600" algn="l" rtl="0">
              <a:lnSpc>
                <a:spcPct val="90000"/>
              </a:lnSpc>
              <a:spcBef>
                <a:spcPts val="1001"/>
              </a:spcBef>
              <a:spcAft>
                <a:spcPts val="0"/>
              </a:spcAft>
              <a:buSzPts val="1600"/>
              <a:buNone/>
            </a:pPr>
            <a:r>
              <a:rPr lang="lt-LT" sz="1600" dirty="0" err="1"/>
              <a:t>Searching</a:t>
            </a:r>
            <a:r>
              <a:rPr lang="lt-LT" sz="1600" dirty="0"/>
              <a:t> </a:t>
            </a:r>
            <a:r>
              <a:rPr lang="lt-LT" sz="1600" dirty="0" err="1"/>
              <a:t>for</a:t>
            </a:r>
            <a:r>
              <a:rPr lang="lt-LT" sz="1600" dirty="0"/>
              <a:t> data </a:t>
            </a:r>
            <a:r>
              <a:rPr lang="lt-LT" sz="1600" dirty="0" err="1"/>
              <a:t>in</a:t>
            </a:r>
            <a:r>
              <a:rPr lang="lt-LT" sz="1600" dirty="0"/>
              <a:t> </a:t>
            </a:r>
            <a:r>
              <a:rPr lang="lt-LT" sz="1600" dirty="0" err="1"/>
              <a:t>the</a:t>
            </a:r>
            <a:r>
              <a:rPr lang="lt-LT" sz="1600" dirty="0"/>
              <a:t> </a:t>
            </a:r>
            <a:r>
              <a:rPr lang="lt-LT" sz="1600" dirty="0" err="1"/>
              <a:t>database</a:t>
            </a:r>
            <a:endParaRPr sz="1600" dirty="0"/>
          </a:p>
          <a:p>
            <a:pPr marL="457200" lvl="0" indent="-330200" algn="l" rtl="0">
              <a:lnSpc>
                <a:spcPct val="90000"/>
              </a:lnSpc>
              <a:spcBef>
                <a:spcPts val="1001"/>
              </a:spcBef>
              <a:spcAft>
                <a:spcPts val="0"/>
              </a:spcAft>
              <a:buSzPts val="1600"/>
              <a:buChar char="•"/>
            </a:pPr>
            <a:r>
              <a:rPr lang="lt-LT" sz="1600" dirty="0"/>
              <a:t>A computer </a:t>
            </a:r>
            <a:r>
              <a:rPr lang="lt-LT" sz="1600" dirty="0" err="1"/>
              <a:t>system</a:t>
            </a:r>
            <a:r>
              <a:rPr lang="lt-LT" sz="1600" dirty="0"/>
              <a:t> </a:t>
            </a:r>
            <a:r>
              <a:rPr lang="lt-LT" sz="1600" dirty="0" err="1"/>
              <a:t>that</a:t>
            </a:r>
            <a:r>
              <a:rPr lang="lt-LT" sz="1600" dirty="0"/>
              <a:t> </a:t>
            </a:r>
            <a:r>
              <a:rPr lang="lt-LT" sz="1600" dirty="0" err="1"/>
              <a:t>performs</a:t>
            </a:r>
            <a:r>
              <a:rPr lang="lt-LT" sz="1600" dirty="0"/>
              <a:t> </a:t>
            </a:r>
            <a:r>
              <a:rPr lang="lt-LT" sz="1600" dirty="0" err="1"/>
              <a:t>similar</a:t>
            </a:r>
            <a:r>
              <a:rPr lang="lt-LT" sz="1600" dirty="0"/>
              <a:t> </a:t>
            </a:r>
            <a:r>
              <a:rPr lang="lt-LT" sz="1600" dirty="0" err="1"/>
              <a:t>operations</a:t>
            </a:r>
            <a:r>
              <a:rPr lang="lt-LT" sz="1600" dirty="0"/>
              <a:t> </a:t>
            </a:r>
            <a:r>
              <a:rPr lang="lt-LT" sz="1600" dirty="0" err="1"/>
              <a:t>is</a:t>
            </a:r>
            <a:r>
              <a:rPr lang="lt-LT" sz="1600" dirty="0"/>
              <a:t> </a:t>
            </a:r>
            <a:r>
              <a:rPr lang="lt-LT" sz="1600" dirty="0" err="1"/>
              <a:t>called</a:t>
            </a:r>
            <a:r>
              <a:rPr lang="lt-LT" sz="1600" dirty="0"/>
              <a:t> a </a:t>
            </a:r>
            <a:r>
              <a:rPr lang="lt-LT" sz="1600" dirty="0" err="1"/>
              <a:t>database</a:t>
            </a:r>
            <a:r>
              <a:rPr lang="lt-LT" sz="1600" dirty="0"/>
              <a:t> </a:t>
            </a:r>
            <a:r>
              <a:rPr lang="lt-LT" sz="1600" dirty="0" err="1"/>
              <a:t>system</a:t>
            </a:r>
            <a:r>
              <a:rPr lang="lt-LT" sz="1600" dirty="0"/>
              <a:t> (DBS).</a:t>
            </a:r>
            <a:endParaRPr sz="1600" dirty="0"/>
          </a:p>
          <a:p>
            <a:pPr marL="457200" lvl="0" indent="-330200" algn="l" rtl="0">
              <a:lnSpc>
                <a:spcPct val="90000"/>
              </a:lnSpc>
              <a:spcBef>
                <a:spcPts val="1001"/>
              </a:spcBef>
              <a:spcAft>
                <a:spcPts val="0"/>
              </a:spcAft>
              <a:buSzPts val="1600"/>
              <a:buChar char="•"/>
            </a:pPr>
            <a:r>
              <a:rPr lang="lt-LT" sz="1600" dirty="0"/>
              <a:t>A DBMS </a:t>
            </a:r>
            <a:r>
              <a:rPr lang="lt-LT" sz="1600" dirty="0" err="1"/>
              <a:t>that</a:t>
            </a:r>
            <a:r>
              <a:rPr lang="lt-LT" sz="1600" dirty="0"/>
              <a:t> </a:t>
            </a:r>
            <a:r>
              <a:rPr lang="lt-LT" sz="1600" dirty="0" err="1"/>
              <a:t>enables</a:t>
            </a:r>
            <a:r>
              <a:rPr lang="lt-LT" sz="1600" dirty="0"/>
              <a:t> a DB </a:t>
            </a:r>
            <a:r>
              <a:rPr lang="lt-LT" sz="1600" dirty="0" err="1"/>
              <a:t>user</a:t>
            </a:r>
            <a:r>
              <a:rPr lang="lt-LT" sz="1600" dirty="0"/>
              <a:t> to </a:t>
            </a:r>
            <a:r>
              <a:rPr lang="lt-LT" sz="1600" dirty="0" err="1"/>
              <a:t>work</a:t>
            </a:r>
            <a:r>
              <a:rPr lang="lt-LT" sz="1600" dirty="0"/>
              <a:t> </a:t>
            </a:r>
            <a:r>
              <a:rPr lang="lt-LT" sz="1600" dirty="0" err="1"/>
              <a:t>with</a:t>
            </a:r>
            <a:r>
              <a:rPr lang="lt-LT" sz="1600" dirty="0"/>
              <a:t> a DB </a:t>
            </a:r>
            <a:r>
              <a:rPr lang="lt-LT" sz="1600" dirty="0" err="1"/>
              <a:t>without</a:t>
            </a:r>
            <a:r>
              <a:rPr lang="lt-LT" sz="1600" dirty="0"/>
              <a:t> </a:t>
            </a:r>
            <a:r>
              <a:rPr lang="lt-LT" sz="1600" dirty="0" err="1"/>
              <a:t>regard</a:t>
            </a:r>
            <a:r>
              <a:rPr lang="lt-LT" sz="1600" dirty="0"/>
              <a:t> to </a:t>
            </a:r>
            <a:r>
              <a:rPr lang="lt-LT" sz="1600" dirty="0" err="1"/>
              <a:t>technical</a:t>
            </a:r>
            <a:r>
              <a:rPr lang="lt-LT" sz="1600" dirty="0"/>
              <a:t> </a:t>
            </a:r>
            <a:r>
              <a:rPr lang="lt-LT" sz="1600" dirty="0" err="1"/>
              <a:t>details</a:t>
            </a:r>
            <a:r>
              <a:rPr lang="lt-LT" sz="1600" dirty="0"/>
              <a:t> </a:t>
            </a:r>
            <a:r>
              <a:rPr lang="lt-LT" sz="1600" dirty="0" err="1"/>
              <a:t>is</a:t>
            </a:r>
            <a:r>
              <a:rPr lang="lt-LT" sz="1600" dirty="0"/>
              <a:t> </a:t>
            </a:r>
            <a:r>
              <a:rPr lang="lt-LT" sz="1600" dirty="0" err="1"/>
              <a:t>called</a:t>
            </a:r>
            <a:r>
              <a:rPr lang="lt-LT" sz="1600" dirty="0"/>
              <a:t> a </a:t>
            </a:r>
            <a:r>
              <a:rPr lang="lt-LT" sz="1600" dirty="0" err="1"/>
              <a:t>database</a:t>
            </a:r>
            <a:r>
              <a:rPr lang="lt-LT" sz="1600" dirty="0"/>
              <a:t> </a:t>
            </a:r>
            <a:r>
              <a:rPr lang="lt-LT" sz="1600" dirty="0" err="1"/>
              <a:t>management</a:t>
            </a:r>
            <a:r>
              <a:rPr lang="lt-LT" sz="1600" dirty="0"/>
              <a:t> </a:t>
            </a:r>
            <a:r>
              <a:rPr lang="lt-LT" sz="1600" dirty="0" err="1"/>
              <a:t>system</a:t>
            </a:r>
            <a:r>
              <a:rPr lang="lt-LT" sz="1600" dirty="0"/>
              <a:t> (DBMS)</a:t>
            </a:r>
            <a:endParaRPr sz="1600" dirty="0"/>
          </a:p>
          <a:p>
            <a:pPr marL="0" lvl="0" indent="0" algn="l" rtl="0">
              <a:lnSpc>
                <a:spcPct val="90000"/>
              </a:lnSpc>
              <a:spcBef>
                <a:spcPts val="1001"/>
              </a:spcBef>
              <a:spcAft>
                <a:spcPts val="0"/>
              </a:spcAft>
              <a:buNone/>
            </a:pPr>
            <a:endParaRPr sz="1600" dirty="0"/>
          </a:p>
          <a:p>
            <a:pPr marL="457200" lvl="0" indent="0" algn="l" rtl="0">
              <a:lnSpc>
                <a:spcPct val="90000"/>
              </a:lnSpc>
              <a:spcBef>
                <a:spcPts val="1001"/>
              </a:spcBef>
              <a:spcAft>
                <a:spcPts val="0"/>
              </a:spcAft>
              <a:buNone/>
            </a:pPr>
            <a:endParaRPr sz="1600" dirty="0">
              <a:solidFill>
                <a:srgbClr val="000000"/>
              </a:solidFill>
            </a:endParaRPr>
          </a:p>
          <a:p>
            <a:pPr marL="0" lvl="0" indent="0" algn="l" rtl="0">
              <a:lnSpc>
                <a:spcPct val="150000"/>
              </a:lnSpc>
              <a:spcBef>
                <a:spcPts val="0"/>
              </a:spcBef>
              <a:spcAft>
                <a:spcPts val="0"/>
              </a:spcAft>
              <a:buSzPts val="1100"/>
              <a:buFont typeface="Arial"/>
              <a:buNone/>
            </a:pPr>
            <a:endParaRPr sz="1400"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11e4fdf8c0f_0_16"/>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000"/>
              <a:buFont typeface="Arial"/>
              <a:buNone/>
            </a:pPr>
            <a:r>
              <a:rPr lang="lt-LT" sz="3200">
                <a:solidFill>
                  <a:schemeClr val="dk1"/>
                </a:solidFill>
              </a:rPr>
              <a:t>What is a database?</a:t>
            </a:r>
            <a:endParaRPr>
              <a:solidFill>
                <a:schemeClr val="dk1"/>
              </a:solidFill>
            </a:endParaRPr>
          </a:p>
          <a:p>
            <a:pPr marL="0" lvl="0" indent="0" algn="l" rtl="0">
              <a:lnSpc>
                <a:spcPct val="100000"/>
              </a:lnSpc>
              <a:spcBef>
                <a:spcPts val="0"/>
              </a:spcBef>
              <a:spcAft>
                <a:spcPts val="0"/>
              </a:spcAft>
              <a:buSzPts val="3000"/>
              <a:buNone/>
            </a:pPr>
            <a:endParaRPr sz="3200"/>
          </a:p>
        </p:txBody>
      </p:sp>
      <p:sp>
        <p:nvSpPr>
          <p:cNvPr id="174" name="Google Shape;174;g11e4fdf8c0f_0_16"/>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Databases</a:t>
            </a:r>
            <a:endParaRPr/>
          </a:p>
        </p:txBody>
      </p:sp>
      <p:sp>
        <p:nvSpPr>
          <p:cNvPr id="175" name="Google Shape;175;g11e4fdf8c0f_0_16"/>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1001"/>
              </a:spcBef>
              <a:spcAft>
                <a:spcPts val="0"/>
              </a:spcAft>
              <a:buClr>
                <a:srgbClr val="000000"/>
              </a:buClr>
              <a:buSzPts val="1600"/>
              <a:buChar char="•"/>
            </a:pPr>
            <a:r>
              <a:rPr lang="lt-LT" sz="1600" dirty="0"/>
              <a:t>A DBMS allows the user to </a:t>
            </a:r>
            <a:r>
              <a:rPr lang="lt-LT" sz="1600" dirty="0" err="1"/>
              <a:t>view </a:t>
            </a:r>
            <a:r>
              <a:rPr lang="lt-LT" sz="1600" dirty="0"/>
              <a:t>the DB as a much higher level object than a record file, which is the main purpose.</a:t>
            </a:r>
            <a:endParaRPr sz="1600" dirty="0"/>
          </a:p>
          <a:p>
            <a:pPr marL="285750" lvl="0" indent="-285750" algn="l" rtl="0">
              <a:lnSpc>
                <a:spcPct val="90000"/>
              </a:lnSpc>
              <a:spcBef>
                <a:spcPts val="1001"/>
              </a:spcBef>
              <a:spcAft>
                <a:spcPts val="0"/>
              </a:spcAft>
              <a:buClr>
                <a:srgbClr val="000000"/>
              </a:buClr>
              <a:buSzPts val="1600"/>
              <a:buChar char="•"/>
            </a:pPr>
            <a:r>
              <a:rPr lang="lt-LT" sz="1600" dirty="0"/>
              <a:t>The DBMS plays the role of the user interface to the DB. Users operate the DB using a formal language, e.g. SQL.</a:t>
            </a:r>
            <a:endParaRPr sz="1600" dirty="0"/>
          </a:p>
          <a:p>
            <a:pPr marL="0" lvl="0" indent="0" algn="l" rtl="0">
              <a:lnSpc>
                <a:spcPct val="90000"/>
              </a:lnSpc>
              <a:spcBef>
                <a:spcPts val="1001"/>
              </a:spcBef>
              <a:spcAft>
                <a:spcPts val="0"/>
              </a:spcAft>
              <a:buNone/>
            </a:pPr>
            <a:endParaRPr sz="1600" dirty="0"/>
          </a:p>
          <a:p>
            <a:pPr marL="457200" lvl="0" indent="0" algn="l" rtl="0">
              <a:lnSpc>
                <a:spcPct val="90000"/>
              </a:lnSpc>
              <a:spcBef>
                <a:spcPts val="1001"/>
              </a:spcBef>
              <a:spcAft>
                <a:spcPts val="0"/>
              </a:spcAft>
              <a:buNone/>
            </a:pPr>
            <a:endParaRPr sz="1600" dirty="0">
              <a:solidFill>
                <a:srgbClr val="000000"/>
              </a:solidFill>
            </a:endParaRPr>
          </a:p>
          <a:p>
            <a:pPr marL="0" lvl="0" indent="0" algn="l" rtl="0">
              <a:lnSpc>
                <a:spcPct val="150000"/>
              </a:lnSpc>
              <a:spcBef>
                <a:spcPts val="0"/>
              </a:spcBef>
              <a:spcAft>
                <a:spcPts val="0"/>
              </a:spcAft>
              <a:buSzPts val="1100"/>
              <a:buFont typeface="Arial"/>
              <a:buNone/>
            </a:pPr>
            <a:endParaRPr sz="1400"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11e4fdf8c0f_0_27"/>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dirty="0">
                <a:solidFill>
                  <a:schemeClr val="dk1"/>
                </a:solidFill>
              </a:rPr>
              <a:t>DBS </a:t>
            </a:r>
            <a:r>
              <a:rPr lang="lt-LT" sz="3200" dirty="0" err="1">
                <a:solidFill>
                  <a:schemeClr val="dk1"/>
                </a:solidFill>
              </a:rPr>
              <a:t>users</a:t>
            </a:r>
            <a:endParaRPr dirty="0">
              <a:solidFill>
                <a:schemeClr val="dk1"/>
              </a:solidFill>
            </a:endParaRPr>
          </a:p>
          <a:p>
            <a:pPr marL="0" lvl="0" indent="0" algn="l" rtl="0">
              <a:lnSpc>
                <a:spcPct val="100000"/>
              </a:lnSpc>
              <a:spcBef>
                <a:spcPts val="0"/>
              </a:spcBef>
              <a:spcAft>
                <a:spcPts val="0"/>
              </a:spcAft>
              <a:buSzPts val="3000"/>
              <a:buNone/>
            </a:pPr>
            <a:endParaRPr sz="3200" dirty="0"/>
          </a:p>
        </p:txBody>
      </p:sp>
      <p:sp>
        <p:nvSpPr>
          <p:cNvPr id="181" name="Google Shape;181;g11e4fdf8c0f_0_27"/>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Databases</a:t>
            </a:r>
            <a:endParaRPr/>
          </a:p>
        </p:txBody>
      </p:sp>
      <p:sp>
        <p:nvSpPr>
          <p:cNvPr id="182" name="Google Shape;182;g11e4fdf8c0f_0_27"/>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1"/>
              </a:spcBef>
              <a:spcAft>
                <a:spcPts val="0"/>
              </a:spcAft>
              <a:buNone/>
            </a:pPr>
            <a:endParaRPr sz="1600"/>
          </a:p>
          <a:p>
            <a:pPr marL="457200" lvl="0" indent="0" algn="l" rtl="0">
              <a:lnSpc>
                <a:spcPct val="90000"/>
              </a:lnSpc>
              <a:spcBef>
                <a:spcPts val="1001"/>
              </a:spcBef>
              <a:spcAft>
                <a:spcPts val="0"/>
              </a:spcAft>
              <a:buNone/>
            </a:pPr>
            <a:endParaRPr sz="1600">
              <a:solidFill>
                <a:srgbClr val="000000"/>
              </a:solidFill>
            </a:endParaRPr>
          </a:p>
          <a:p>
            <a:pPr marL="0" lvl="0" indent="0" algn="l" rtl="0">
              <a:lnSpc>
                <a:spcPct val="150000"/>
              </a:lnSpc>
              <a:spcBef>
                <a:spcPts val="0"/>
              </a:spcBef>
              <a:spcAft>
                <a:spcPts val="0"/>
              </a:spcAft>
              <a:buSzPts val="1100"/>
              <a:buFont typeface="Arial"/>
              <a:buNone/>
            </a:pPr>
            <a:endParaRPr sz="1400">
              <a:solidFill>
                <a:schemeClr val="dk1"/>
              </a:solidFill>
            </a:endParaRPr>
          </a:p>
        </p:txBody>
      </p:sp>
      <p:pic>
        <p:nvPicPr>
          <p:cNvPr id="183" name="Google Shape;183;g11e4fdf8c0f_0_27"/>
          <p:cNvPicPr preferRelativeResize="0"/>
          <p:nvPr/>
        </p:nvPicPr>
        <p:blipFill>
          <a:blip r:embed="rId3">
            <a:alphaModFix/>
          </a:blip>
          <a:stretch>
            <a:fillRect/>
          </a:stretch>
        </p:blipFill>
        <p:spPr>
          <a:xfrm>
            <a:off x="3562350" y="2867238"/>
            <a:ext cx="5067300" cy="2981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11e4fdf8c0f_0_34"/>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solidFill>
                  <a:schemeClr val="dk1"/>
                </a:solidFill>
              </a:rPr>
              <a:t>Relational DB</a:t>
            </a:r>
            <a:endParaRPr>
              <a:solidFill>
                <a:schemeClr val="dk1"/>
              </a:solidFill>
            </a:endParaRPr>
          </a:p>
          <a:p>
            <a:pPr marL="0" lvl="0" indent="0" algn="l" rtl="0">
              <a:lnSpc>
                <a:spcPct val="100000"/>
              </a:lnSpc>
              <a:spcBef>
                <a:spcPts val="0"/>
              </a:spcBef>
              <a:spcAft>
                <a:spcPts val="0"/>
              </a:spcAft>
              <a:buSzPts val="3000"/>
              <a:buNone/>
            </a:pPr>
            <a:endParaRPr sz="3200"/>
          </a:p>
        </p:txBody>
      </p:sp>
      <p:sp>
        <p:nvSpPr>
          <p:cNvPr id="189" name="Google Shape;189;g11e4fdf8c0f_0_34"/>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Databases</a:t>
            </a:r>
            <a:endParaRPr/>
          </a:p>
        </p:txBody>
      </p:sp>
      <p:sp>
        <p:nvSpPr>
          <p:cNvPr id="190" name="Google Shape;190;g11e4fdf8c0f_0_34"/>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1"/>
              </a:spcBef>
              <a:spcAft>
                <a:spcPts val="0"/>
              </a:spcAft>
              <a:buNone/>
            </a:pPr>
            <a:r>
              <a:rPr lang="lt-LT" sz="1600"/>
              <a:t>A DBMS allows the user to use logical concepts.</a:t>
            </a:r>
            <a:endParaRPr sz="1600"/>
          </a:p>
          <a:p>
            <a:pPr marL="0" lvl="0" indent="0" algn="l" rtl="0">
              <a:lnSpc>
                <a:spcPct val="90000"/>
              </a:lnSpc>
              <a:spcBef>
                <a:spcPts val="1001"/>
              </a:spcBef>
              <a:spcAft>
                <a:spcPts val="0"/>
              </a:spcAft>
              <a:buNone/>
            </a:pPr>
            <a:r>
              <a:rPr lang="lt-LT" sz="1600"/>
              <a:t>The set of concepts and the rules for their use is the </a:t>
            </a:r>
            <a:r>
              <a:rPr lang="lt-LT" sz="1600">
                <a:solidFill>
                  <a:srgbClr val="FF0000"/>
                </a:solidFill>
              </a:rPr>
              <a:t>model</a:t>
            </a:r>
            <a:r>
              <a:rPr lang="lt-LT" sz="1600"/>
              <a:t>.</a:t>
            </a:r>
            <a:endParaRPr sz="1600"/>
          </a:p>
          <a:p>
            <a:pPr marL="0" lvl="0" indent="0" algn="l" rtl="0">
              <a:lnSpc>
                <a:spcPct val="90000"/>
              </a:lnSpc>
              <a:spcBef>
                <a:spcPts val="1001"/>
              </a:spcBef>
              <a:spcAft>
                <a:spcPts val="0"/>
              </a:spcAft>
              <a:buNone/>
            </a:pPr>
            <a:r>
              <a:rPr lang="lt-LT" sz="1600"/>
              <a:t>Most DBMSs use a </a:t>
            </a:r>
            <a:r>
              <a:rPr lang="lt-LT" sz="1600">
                <a:solidFill>
                  <a:srgbClr val="FF0000"/>
                </a:solidFill>
              </a:rPr>
              <a:t>relational data model </a:t>
            </a:r>
            <a:r>
              <a:rPr lang="lt-LT" sz="1600"/>
              <a:t>- E.F. E.F. Codd, IBM.</a:t>
            </a:r>
            <a:endParaRPr sz="1600"/>
          </a:p>
          <a:p>
            <a:pPr marL="0" lvl="0" indent="0" algn="l" rtl="0">
              <a:lnSpc>
                <a:spcPct val="90000"/>
              </a:lnSpc>
              <a:spcBef>
                <a:spcPts val="1001"/>
              </a:spcBef>
              <a:spcAft>
                <a:spcPts val="0"/>
              </a:spcAft>
              <a:buNone/>
            </a:pPr>
            <a:r>
              <a:rPr lang="lt-LT" sz="1600"/>
              <a:t>DBs that are defined using a relational model are called </a:t>
            </a:r>
            <a:r>
              <a:rPr lang="lt-LT" sz="1600">
                <a:solidFill>
                  <a:srgbClr val="FF0000"/>
                </a:solidFill>
              </a:rPr>
              <a:t>relational databases </a:t>
            </a:r>
            <a:r>
              <a:rPr lang="lt-LT" sz="1600"/>
              <a:t>(RDBs).</a:t>
            </a:r>
            <a:endParaRPr sz="1600"/>
          </a:p>
          <a:p>
            <a:pPr marL="0" lvl="0" indent="0" algn="l" rtl="0">
              <a:lnSpc>
                <a:spcPct val="90000"/>
              </a:lnSpc>
              <a:spcBef>
                <a:spcPts val="1001"/>
              </a:spcBef>
              <a:spcAft>
                <a:spcPts val="0"/>
              </a:spcAft>
              <a:buNone/>
            </a:pPr>
            <a:r>
              <a:rPr lang="lt-LT" sz="1600"/>
              <a:t>Their corresponding management systems are relational database management systems (RDBMS).</a:t>
            </a:r>
            <a:endParaRPr sz="1600"/>
          </a:p>
          <a:p>
            <a:pPr marL="457200" lvl="0" indent="0" algn="l" rtl="0">
              <a:lnSpc>
                <a:spcPct val="90000"/>
              </a:lnSpc>
              <a:spcBef>
                <a:spcPts val="1001"/>
              </a:spcBef>
              <a:spcAft>
                <a:spcPts val="0"/>
              </a:spcAft>
              <a:buNone/>
            </a:pPr>
            <a:endParaRPr sz="1600">
              <a:solidFill>
                <a:srgbClr val="000000"/>
              </a:solidFill>
            </a:endParaRPr>
          </a:p>
          <a:p>
            <a:pPr marL="0" lvl="0" indent="0" algn="l" rtl="0">
              <a:lnSpc>
                <a:spcPct val="150000"/>
              </a:lnSpc>
              <a:spcBef>
                <a:spcPts val="0"/>
              </a:spcBef>
              <a:spcAft>
                <a:spcPts val="0"/>
              </a:spcAft>
              <a:buSzPts val="1100"/>
              <a:buFont typeface="Arial"/>
              <a:buNone/>
            </a:pPr>
            <a:endParaRPr sz="1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11e4fdf8c0f_0_42"/>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solidFill>
                  <a:schemeClr val="dk1"/>
                </a:solidFill>
              </a:rPr>
              <a:t>Relational DB</a:t>
            </a:r>
            <a:endParaRPr>
              <a:solidFill>
                <a:schemeClr val="dk1"/>
              </a:solidFill>
            </a:endParaRPr>
          </a:p>
          <a:p>
            <a:pPr marL="0" lvl="0" indent="0" algn="l" rtl="0">
              <a:lnSpc>
                <a:spcPct val="100000"/>
              </a:lnSpc>
              <a:spcBef>
                <a:spcPts val="0"/>
              </a:spcBef>
              <a:spcAft>
                <a:spcPts val="0"/>
              </a:spcAft>
              <a:buSzPts val="3000"/>
              <a:buNone/>
            </a:pPr>
            <a:endParaRPr sz="3200"/>
          </a:p>
        </p:txBody>
      </p:sp>
      <p:sp>
        <p:nvSpPr>
          <p:cNvPr id="196" name="Google Shape;196;g11e4fdf8c0f_0_42"/>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Databases</a:t>
            </a:r>
            <a:endParaRPr/>
          </a:p>
        </p:txBody>
      </p:sp>
      <p:sp>
        <p:nvSpPr>
          <p:cNvPr id="197" name="Google Shape;197;g11e4fdf8c0f_0_42"/>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a:t>Basic concepts of a relational model:</a:t>
            </a:r>
            <a:endParaRPr sz="1600"/>
          </a:p>
          <a:p>
            <a:pPr marL="457200" lvl="0" indent="-330200" algn="l" rtl="0">
              <a:lnSpc>
                <a:spcPct val="150000"/>
              </a:lnSpc>
              <a:spcBef>
                <a:spcPts val="0"/>
              </a:spcBef>
              <a:spcAft>
                <a:spcPts val="0"/>
              </a:spcAft>
              <a:buSzPts val="1600"/>
              <a:buAutoNum type="arabicPeriod"/>
            </a:pPr>
            <a:r>
              <a:rPr lang="lt-LT" sz="1600"/>
              <a:t>table(table)</a:t>
            </a:r>
            <a:endParaRPr sz="1600"/>
          </a:p>
          <a:p>
            <a:pPr marL="457200" lvl="0" indent="-330200" algn="l" rtl="0">
              <a:lnSpc>
                <a:spcPct val="150000"/>
              </a:lnSpc>
              <a:spcBef>
                <a:spcPts val="0"/>
              </a:spcBef>
              <a:spcAft>
                <a:spcPts val="0"/>
              </a:spcAft>
              <a:buSzPts val="1600"/>
              <a:buAutoNum type="arabicPeriod"/>
            </a:pPr>
            <a:r>
              <a:rPr lang="lt-LT" sz="1600"/>
              <a:t>string (row)</a:t>
            </a:r>
            <a:endParaRPr sz="1600"/>
          </a:p>
          <a:p>
            <a:pPr marL="457200" lvl="0" indent="-330200" algn="l" rtl="0">
              <a:lnSpc>
                <a:spcPct val="150000"/>
              </a:lnSpc>
              <a:spcBef>
                <a:spcPts val="0"/>
              </a:spcBef>
              <a:spcAft>
                <a:spcPts val="0"/>
              </a:spcAft>
              <a:buSzPts val="1600"/>
              <a:buAutoNum type="arabicPeriod"/>
            </a:pPr>
            <a:r>
              <a:rPr lang="lt-LT" sz="1600"/>
              <a:t>column</a:t>
            </a:r>
            <a:endParaRPr sz="1600"/>
          </a:p>
          <a:p>
            <a:pPr marL="914400" lvl="0" indent="0" algn="l" rtl="0">
              <a:lnSpc>
                <a:spcPct val="150000"/>
              </a:lnSpc>
              <a:spcBef>
                <a:spcPts val="0"/>
              </a:spcBef>
              <a:spcAft>
                <a:spcPts val="0"/>
              </a:spcAft>
              <a:buNone/>
            </a:pPr>
            <a:endParaRPr sz="1600"/>
          </a:p>
          <a:p>
            <a:pPr marL="457200" lvl="0" indent="-330200" algn="l" rtl="0">
              <a:lnSpc>
                <a:spcPct val="150000"/>
              </a:lnSpc>
              <a:spcBef>
                <a:spcPts val="0"/>
              </a:spcBef>
              <a:spcAft>
                <a:spcPts val="0"/>
              </a:spcAft>
              <a:buSzPts val="1600"/>
              <a:buAutoNum type="arabicPeriod"/>
            </a:pPr>
            <a:r>
              <a:rPr lang="lt-LT" sz="1600"/>
              <a:t>The relational system is based on the following basic principles:</a:t>
            </a:r>
            <a:endParaRPr sz="1600"/>
          </a:p>
          <a:p>
            <a:pPr marL="914400" lvl="1" indent="-330200" algn="l" rtl="0">
              <a:lnSpc>
                <a:spcPct val="150000"/>
              </a:lnSpc>
              <a:spcBef>
                <a:spcPts val="0"/>
              </a:spcBef>
              <a:spcAft>
                <a:spcPts val="0"/>
              </a:spcAft>
              <a:buSzPts val="1600"/>
              <a:buAutoNum type="alphaLcPeriod"/>
            </a:pPr>
            <a:r>
              <a:rPr lang="lt-LT" sz="1600"/>
              <a:t>The data is presented to the user in tables and in no other way.</a:t>
            </a:r>
            <a:endParaRPr sz="1600"/>
          </a:p>
          <a:p>
            <a:pPr marL="914400" lvl="1" indent="-330200" algn="l" rtl="0">
              <a:lnSpc>
                <a:spcPct val="150000"/>
              </a:lnSpc>
              <a:spcBef>
                <a:spcPts val="0"/>
              </a:spcBef>
              <a:spcAft>
                <a:spcPts val="0"/>
              </a:spcAft>
              <a:buSzPts val="1600"/>
              <a:buAutoNum type="alphaLcPeriod"/>
            </a:pPr>
            <a:r>
              <a:rPr lang="lt-LT" sz="1600"/>
              <a:t>Operators are provided to allow the user to retrieve new tables from existing ones. </a:t>
            </a:r>
            <a:endParaRPr sz="1600"/>
          </a:p>
          <a:p>
            <a:pPr marL="0" lvl="0" indent="0" algn="l" rtl="0">
              <a:lnSpc>
                <a:spcPct val="150000"/>
              </a:lnSpc>
              <a:spcBef>
                <a:spcPts val="0"/>
              </a:spcBef>
              <a:spcAft>
                <a:spcPts val="0"/>
              </a:spcAft>
              <a:buSzPts val="1100"/>
              <a:buFont typeface="Arial"/>
              <a:buNone/>
            </a:pPr>
            <a:endParaRPr sz="160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as" ma:contentTypeID="0x010100CA873D3C360DC543861D423F85D3BFBC" ma:contentTypeVersion="12" ma:contentTypeDescription="Kurkite naują dokumentą." ma:contentTypeScope="" ma:versionID="45102c56255969d9aec7738751b20abe">
  <xsd:schema xmlns:xsd="http://www.w3.org/2001/XMLSchema" xmlns:xs="http://www.w3.org/2001/XMLSchema" xmlns:p="http://schemas.microsoft.com/office/2006/metadata/properties" xmlns:ns2="817cf992-43f0-4223-8f4f-cfde3572bafe" xmlns:ns3="932cfc97-2775-4a64-b8cb-468b6d60467f" targetNamespace="http://schemas.microsoft.com/office/2006/metadata/properties" ma:root="true" ma:fieldsID="a35b3ab413464d4196913c4c18c8c132" ns2:_="" ns3:_="">
    <xsd:import namespace="817cf992-43f0-4223-8f4f-cfde3572bafe"/>
    <xsd:import namespace="932cfc97-2775-4a64-b8cb-468b6d60467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7cf992-43f0-4223-8f4f-cfde3572ba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Vaizdų žymės" ma:readOnly="false" ma:fieldId="{5cf76f15-5ced-4ddc-b409-7134ff3c332f}" ma:taxonomyMulti="true" ma:sspId="1f00a109-fcd0-44f6-b988-7507babe2697"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32cfc97-2775-4a64-b8cb-468b6d60467f"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2b6bb017-f67e-45cc-ab7e-46f3949588ba}" ma:internalName="TaxCatchAll" ma:showField="CatchAllData" ma:web="932cfc97-2775-4a64-b8cb-468b6d60467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urinio tipas"/>
        <xsd:element ref="dc:title" minOccurs="0" maxOccurs="1" ma:index="4" ma:displayName="Antraštė"/>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932cfc97-2775-4a64-b8cb-468b6d60467f" xsi:nil="true"/>
    <lcf76f155ced4ddcb4097134ff3c332f xmlns="817cf992-43f0-4223-8f4f-cfde3572baf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7350C0D-09AC-495F-BBD8-2B67AEA1DE97}">
  <ds:schemaRefs>
    <ds:schemaRef ds:uri="http://schemas.microsoft.com/sharepoint/v3/contenttype/forms"/>
  </ds:schemaRefs>
</ds:datastoreItem>
</file>

<file path=customXml/itemProps2.xml><?xml version="1.0" encoding="utf-8"?>
<ds:datastoreItem xmlns:ds="http://schemas.openxmlformats.org/officeDocument/2006/customXml" ds:itemID="{3725D992-CC73-403E-942F-43F121257933}"/>
</file>

<file path=customXml/itemProps3.xml><?xml version="1.0" encoding="utf-8"?>
<ds:datastoreItem xmlns:ds="http://schemas.openxmlformats.org/officeDocument/2006/customXml" ds:itemID="{F889A6A1-C2AD-4E73-A195-04B3D822009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40</TotalTime>
  <Words>1682</Words>
  <Application>Microsoft Office PowerPoint</Application>
  <PresentationFormat>Widescreen</PresentationFormat>
  <Paragraphs>182</Paragraphs>
  <Slides>28</Slides>
  <Notes>28</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28</vt:i4>
      </vt:variant>
    </vt:vector>
  </HeadingPairs>
  <TitlesOfParts>
    <vt:vector size="32" baseType="lpstr">
      <vt:lpstr>Arial</vt:lpstr>
      <vt:lpstr>Calibri</vt:lpstr>
      <vt:lpstr>Office Theme</vt:lpstr>
      <vt:lpstr>3_Office Theme</vt:lpstr>
      <vt:lpstr>Databases</vt:lpstr>
      <vt:lpstr>Today you will learn</vt:lpstr>
      <vt:lpstr>What is a database?</vt:lpstr>
      <vt:lpstr>What is a database?</vt:lpstr>
      <vt:lpstr>What is a database? </vt:lpstr>
      <vt:lpstr>What is a database? </vt:lpstr>
      <vt:lpstr>DBS users </vt:lpstr>
      <vt:lpstr>Relational DB </vt:lpstr>
      <vt:lpstr>Relational DB </vt:lpstr>
      <vt:lpstr>Relational DB </vt:lpstr>
      <vt:lpstr>Relational DB </vt:lpstr>
      <vt:lpstr>SQL</vt:lpstr>
      <vt:lpstr>SQL</vt:lpstr>
      <vt:lpstr>Data extraction</vt:lpstr>
      <vt:lpstr>Data extraction</vt:lpstr>
      <vt:lpstr>Data extraction</vt:lpstr>
      <vt:lpstr>Data extraction</vt:lpstr>
      <vt:lpstr>Data extraction</vt:lpstr>
      <vt:lpstr>Data extraction</vt:lpstr>
      <vt:lpstr>Data extraction</vt:lpstr>
      <vt:lpstr>Data extraction</vt:lpstr>
      <vt:lpstr>Data extraction</vt:lpstr>
      <vt:lpstr>Data extraction</vt:lpstr>
      <vt:lpstr>Data extraction</vt:lpstr>
      <vt:lpstr>Data extraction</vt:lpstr>
      <vt:lpstr>Data extraction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Duomenų bazės</dc:title>
  <cp:keywords>, docId:1685EBA09FBA98730BD08904AAF2FDB7</cp:keywords>
  <cp:lastModifiedBy>Rokas Slaboševičius</cp:lastModifiedBy>
  <cp:revision>3</cp:revision>
  <dcterms:modified xsi:type="dcterms:W3CDTF">2024-02-13T14:11:36Z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0x010100CA873D3C360DC543861D423F85D3BFBC</vt:lpwstr>
  </property>
</Properties>
</file>