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DXE4VfQuqKDyVusXyok1RzXVk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 err="1"/>
              <a:t>Testing</a:t>
            </a:r>
            <a:r>
              <a:rPr lang="lt-LT" sz="6000" dirty="0"/>
              <a:t> API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Dėstytojas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 dirty="0" err="1"/>
              <a:t>Testing</a:t>
            </a:r>
            <a:endParaRPr dirty="0"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 dirty="0" err="1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Task</a:t>
              </a:r>
              <a:r>
                <a:rPr lang="lt-LT" sz="1600" b="1" i="0" u="none" strike="noStrike" cap="none" dirty="0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lt-LT" sz="1600" b="1" i="0" u="none" strike="noStrike" cap="none" dirty="0" err="1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nr.</a:t>
              </a:r>
              <a:r>
                <a:rPr lang="lt-LT" sz="1600" b="1" i="0" u="none" strike="noStrike" cap="none" dirty="0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 1</a:t>
              </a:r>
              <a:endParaRPr sz="1600" b="1" i="0" u="none" strike="noStrike" cap="none" dirty="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will find a simple API project, try to test it as much as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2cfc97-2775-4a64-b8cb-468b6d60467f" xsi:nil="true"/>
    <lcf76f155ced4ddcb4097134ff3c332f xmlns="817cf992-43f0-4223-8f4f-cfde3572baf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73D3C360DC543861D423F85D3BFBC" ma:contentTypeVersion="12" ma:contentTypeDescription="Create a new document." ma:contentTypeScope="" ma:versionID="9bced17d3d59fee32aaa4fcec6da3de1">
  <xsd:schema xmlns:xsd="http://www.w3.org/2001/XMLSchema" xmlns:xs="http://www.w3.org/2001/XMLSchema" xmlns:p="http://schemas.microsoft.com/office/2006/metadata/properties" xmlns:ns2="817cf992-43f0-4223-8f4f-cfde3572bafe" xmlns:ns3="932cfc97-2775-4a64-b8cb-468b6d60467f" targetNamespace="http://schemas.microsoft.com/office/2006/metadata/properties" ma:root="true" ma:fieldsID="404addd6dc5f5ab7dcbc0d0d10dcbe65" ns2:_="" ns3:_="">
    <xsd:import namespace="817cf992-43f0-4223-8f4f-cfde3572bafe"/>
    <xsd:import namespace="932cfc97-2775-4a64-b8cb-468b6d604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cf992-43f0-4223-8f4f-cfde3572b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cfc97-2775-4a64-b8cb-468b6d60467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b6bb017-f67e-45cc-ab7e-46f3949588ba}" ma:internalName="TaxCatchAll" ma:showField="CatchAllData" ma:web="932cfc97-2775-4a64-b8cb-468b6d604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104561-C186-4424-8D5A-E72F29AEAE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D7E9A9-0507-4388-86A8-CF1EEF4462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ECD7C9-ECC6-4475-8524-4A67BF878BA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Testing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API</dc:title>
  <cp:lastModifiedBy>Rokas Slaboševičius</cp:lastModifiedBy>
  <cp:revision>1</cp:revision>
  <dcterms:modified xsi:type="dcterms:W3CDTF">2024-04-16T12:17:24Z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0x010100CA873D3C360DC543861D423F85D3BFBC</vt:lpwstr>
  </property>
</Properties>
</file>