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525-0A07-4239-85C8-16451AF0F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F939B-8068-476B-B164-7A0B5E5C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72F3-EF82-4F79-8B0D-B4AC8A80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F023-0489-4D02-949D-4DFB1AB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70F6-06B5-4CB7-9356-85EEC530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50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AF08-291C-4FF7-B9A0-B6DD83A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39D19-D2CF-4273-B35F-B17EEBCE9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0ADE-BA76-4D06-8F28-1B660AE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BEBC-8933-4E27-B6D9-F9561B59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C78D-4CF7-48D5-9CE7-B4F2A564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0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01C42-8B98-43FF-A56F-816DA1BBA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45FAA-D62F-4561-8A1C-6F09C154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8C23-29AF-4625-9324-77701488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B307-6DA4-4A1E-AC6C-ACAE728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AF7A-DB6A-4211-9A00-2E9D754B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3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0073-6263-4BB7-8CF4-3EF2998D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A22C-99B5-4BDF-A7FA-FF394ADA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73A6-50B3-454B-814F-85949E32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49EA-F11E-4099-8887-80796F37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460C-1BF1-4FFE-B573-96CA1997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44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9C40-7438-4799-93EF-AC788629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3A8E-3F38-4FAB-A0B3-4D4A005B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EFC6-95C2-4730-9C36-BBACF56B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5132-3AE4-4919-A89A-127399E6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31CB-2EE6-4F46-97DB-65037F84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0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48EE-9A48-4B90-B068-83337011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BEA6-B89A-4C02-AE4A-14DDDD8F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B78B4-C8F1-4894-83A7-E58B6CBB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DDBE-D3E0-48DF-92AF-122D20FE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20E0-A3BC-4AD4-BA22-87C6137D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6361-396C-466D-9216-95843B93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44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9B5-44FB-49A2-8014-7D139329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F601-7599-48EF-9418-4819D4C1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6B1B-B62D-4EC8-948E-C579B930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C84CE-D33D-4BD7-BF99-3B5B3105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1218-CC8C-4B67-96AB-C23C4B6C8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A59C5-4063-4AB9-ACB8-8D93B654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DD896-49F8-4A21-9565-58C77A52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9444D-2386-4BD4-B290-3CE4F636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7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4A50-CE0E-47EF-B23B-56FC3F7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5BE68-E444-4DE6-ABF2-FA3384ED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C342E-41D1-446B-9327-5AD58D68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B453B-C666-4A77-B41B-6472FBA6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56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20565-55E0-4639-B901-B98B9CB5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F50E0-D2F8-4397-8AD0-86E0585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41110-EB80-403D-933B-3E8FFF34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E6B7-E543-458C-880F-E74CB6E9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4411-7627-420F-9C4E-C77A19F7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3605-76F4-4CD1-9039-F6D372E8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2416-9DAD-4E97-ABB8-BF508FC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28E4C-F63A-431B-ADD5-3E3F38AD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0F52-D2BD-4315-9064-F08701AA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7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A58-F794-4182-BD7F-4C1260DB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A03B1-9E2E-45CB-9768-4C1F70975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72DBD-A31F-4FE9-AD57-FEB65658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7F90-D73C-4F2D-A471-07F7D192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ED7D-D60C-4DE9-9568-26EA567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2541-AE51-4CEC-8DE6-B00C8D41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29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53F60-71FE-4301-8BC0-2E0AC6B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B6B9-0BC5-41E9-8148-014123BB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9E44-0316-4E56-A420-7CB71511D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4549-DFA8-4367-BC1A-04DEAEBDD3C1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2BDC-103D-453B-8943-F9B94FD9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6D72-508D-4856-B89E-D9F228DDE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A85C-375C-4431-9B09-88661E8EDA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F6F7CF-D001-4E1B-AC95-DB3CBE2F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5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41F4BE-8DD4-4D0F-858B-1EDF3E81EEF6}"/>
              </a:ext>
            </a:extLst>
          </p:cNvPr>
          <p:cNvGrpSpPr/>
          <p:nvPr/>
        </p:nvGrpSpPr>
        <p:grpSpPr>
          <a:xfrm>
            <a:off x="2583541" y="1146629"/>
            <a:ext cx="4426859" cy="4070888"/>
            <a:chOff x="3831770" y="986971"/>
            <a:chExt cx="5018004" cy="4673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F00D07-037F-48FA-B4F4-CAC372998309}"/>
                </a:ext>
              </a:extLst>
            </p:cNvPr>
            <p:cNvSpPr/>
            <p:nvPr/>
          </p:nvSpPr>
          <p:spPr>
            <a:xfrm>
              <a:off x="3899821" y="1197429"/>
              <a:ext cx="4290756" cy="4281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207F8FF1-55C0-45AC-8473-81359FDEF262}"/>
                </a:ext>
              </a:extLst>
            </p:cNvPr>
            <p:cNvSpPr/>
            <p:nvPr/>
          </p:nvSpPr>
          <p:spPr>
            <a:xfrm>
              <a:off x="3831770" y="986971"/>
              <a:ext cx="4426859" cy="4673600"/>
            </a:xfrm>
            <a:prstGeom prst="donut">
              <a:avLst>
                <a:gd name="adj" fmla="val 594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7E18D-8445-47D5-B732-56CE280A78DB}"/>
                </a:ext>
              </a:extLst>
            </p:cNvPr>
            <p:cNvGrpSpPr/>
            <p:nvPr/>
          </p:nvGrpSpPr>
          <p:grpSpPr>
            <a:xfrm>
              <a:off x="4522983" y="2769489"/>
              <a:ext cx="3146033" cy="1108563"/>
              <a:chOff x="3530992" y="2672862"/>
              <a:chExt cx="5120639" cy="102694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55465D9-45FC-466E-B7F5-F80994655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27" y="2672862"/>
                <a:ext cx="644799" cy="495883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D5F3F0E-CC4A-495D-9240-E56ED40DC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7775" y="2672862"/>
                <a:ext cx="682626" cy="495884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592E330-F7DE-485D-964A-C7AF5EA51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4729" y="3407897"/>
                <a:ext cx="902671" cy="29190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F1726C-E90D-4DA2-8EEC-451B9303C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8876" y="3407897"/>
                <a:ext cx="838709" cy="291908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A4951A-DCCE-454D-AE2E-E98098FBB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27" y="3407897"/>
                <a:ext cx="945548" cy="10551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C00B26E-BD07-4147-A8BE-6E5C0FD25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4993" y="3158196"/>
                <a:ext cx="1362592" cy="10549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30BE4F7-506A-450D-90BE-EEE0CDE3F9C1}"/>
                  </a:ext>
                </a:extLst>
              </p:cNvPr>
              <p:cNvGrpSpPr/>
              <p:nvPr/>
            </p:nvGrpSpPr>
            <p:grpSpPr>
              <a:xfrm>
                <a:off x="3530992" y="3158196"/>
                <a:ext cx="5120639" cy="270804"/>
                <a:chOff x="3530992" y="3158196"/>
                <a:chExt cx="5120639" cy="270804"/>
              </a:xfrm>
              <a:solidFill>
                <a:schemeClr val="accent6">
                  <a:lumMod val="60000"/>
                  <a:lumOff val="40000"/>
                  <a:alpha val="78000"/>
                </a:schemeClr>
              </a:solidFill>
              <a:effectLst/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5C6054B6-FAF3-4313-94C3-F172CC6928D4}"/>
                    </a:ext>
                  </a:extLst>
                </p:cNvPr>
                <p:cNvSpPr/>
                <p:nvPr/>
              </p:nvSpPr>
              <p:spPr>
                <a:xfrm>
                  <a:off x="3530992" y="3158200"/>
                  <a:ext cx="928468" cy="270800"/>
                </a:xfrm>
                <a:prstGeom prst="roundRect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E8DA464-6665-465C-AA9F-9303C4693055}"/>
                    </a:ext>
                  </a:extLst>
                </p:cNvPr>
                <p:cNvSpPr/>
                <p:nvPr/>
              </p:nvSpPr>
              <p:spPr>
                <a:xfrm>
                  <a:off x="5714993" y="3158198"/>
                  <a:ext cx="995295" cy="270802"/>
                </a:xfrm>
                <a:prstGeom prst="roundRect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BB919B-BDE1-467E-A461-C7BFA29B92A0}"/>
                    </a:ext>
                  </a:extLst>
                </p:cNvPr>
                <p:cNvSpPr/>
                <p:nvPr/>
              </p:nvSpPr>
              <p:spPr>
                <a:xfrm>
                  <a:off x="7063150" y="3158198"/>
                  <a:ext cx="1588481" cy="270802"/>
                </a:xfrm>
                <a:prstGeom prst="roundRect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3FA736B7-D329-4508-86B0-1538F87AADA2}"/>
                    </a:ext>
                  </a:extLst>
                </p:cNvPr>
                <p:cNvSpPr/>
                <p:nvPr/>
              </p:nvSpPr>
              <p:spPr>
                <a:xfrm>
                  <a:off x="4812322" y="3158196"/>
                  <a:ext cx="549809" cy="270803"/>
                </a:xfrm>
                <a:prstGeom prst="roundRect">
                  <a:avLst/>
                </a:prstGeom>
                <a:grpFill/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57AE6A-8E71-4F64-AE6B-FD17353ABD38}"/>
                </a:ext>
              </a:extLst>
            </p:cNvPr>
            <p:cNvSpPr/>
            <p:nvPr/>
          </p:nvSpPr>
          <p:spPr>
            <a:xfrm rot="18124701">
              <a:off x="8104155" y="4119087"/>
              <a:ext cx="308946" cy="11822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750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7F1E7A3-696E-4FFC-8DFB-B11BBD65D3E5}"/>
              </a:ext>
            </a:extLst>
          </p:cNvPr>
          <p:cNvGrpSpPr/>
          <p:nvPr/>
        </p:nvGrpSpPr>
        <p:grpSpPr>
          <a:xfrm>
            <a:off x="2952000" y="285000"/>
            <a:ext cx="6287999" cy="6287999"/>
            <a:chOff x="2952000" y="285000"/>
            <a:chExt cx="6287999" cy="6287999"/>
          </a:xfrm>
        </p:grpSpPr>
        <p:pic>
          <p:nvPicPr>
            <p:cNvPr id="4" name="Graphic 3" descr="Monitor">
              <a:extLst>
                <a:ext uri="{FF2B5EF4-FFF2-40B4-BE49-F238E27FC236}">
                  <a16:creationId xmlns:a16="http://schemas.microsoft.com/office/drawing/2014/main" id="{5E4549F9-3388-42C8-9D78-32529B40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2000" y="285000"/>
              <a:ext cx="6287999" cy="628799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7112DCB-9A09-4BAD-9295-8C760764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521" y="1863899"/>
              <a:ext cx="4490958" cy="252745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20B66E-3188-4E0E-8B87-51C7877B5330}"/>
                </a:ext>
              </a:extLst>
            </p:cNvPr>
            <p:cNvGrpSpPr/>
            <p:nvPr/>
          </p:nvGrpSpPr>
          <p:grpSpPr>
            <a:xfrm>
              <a:off x="4711079" y="1690998"/>
              <a:ext cx="2769840" cy="2527452"/>
              <a:chOff x="3831770" y="986971"/>
              <a:chExt cx="5018004" cy="46736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06783D-294F-43C7-A6AF-500759606FE1}"/>
                  </a:ext>
                </a:extLst>
              </p:cNvPr>
              <p:cNvSpPr/>
              <p:nvPr/>
            </p:nvSpPr>
            <p:spPr>
              <a:xfrm>
                <a:off x="3899821" y="1197429"/>
                <a:ext cx="4290756" cy="42817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Circle: Hollow 7">
                <a:extLst>
                  <a:ext uri="{FF2B5EF4-FFF2-40B4-BE49-F238E27FC236}">
                    <a16:creationId xmlns:a16="http://schemas.microsoft.com/office/drawing/2014/main" id="{C78FC626-7971-4990-AA7A-65810994FABC}"/>
                  </a:ext>
                </a:extLst>
              </p:cNvPr>
              <p:cNvSpPr/>
              <p:nvPr/>
            </p:nvSpPr>
            <p:spPr>
              <a:xfrm>
                <a:off x="3831770" y="986971"/>
                <a:ext cx="4426859" cy="4673600"/>
              </a:xfrm>
              <a:prstGeom prst="donut">
                <a:avLst>
                  <a:gd name="adj" fmla="val 594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C350B8-254D-4AB8-A711-F5A146371A76}"/>
                  </a:ext>
                </a:extLst>
              </p:cNvPr>
              <p:cNvGrpSpPr/>
              <p:nvPr/>
            </p:nvGrpSpPr>
            <p:grpSpPr>
              <a:xfrm>
                <a:off x="4522983" y="2769489"/>
                <a:ext cx="3146033" cy="1108563"/>
                <a:chOff x="3530992" y="2672862"/>
                <a:chExt cx="5120639" cy="1026943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6E64FA2-FD89-4D54-B57B-F1552F110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427" y="2672862"/>
                  <a:ext cx="644799" cy="495883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EEA5DF3-D7DC-466E-A5AC-B3EDD3F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57775" y="2672862"/>
                  <a:ext cx="682626" cy="495884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2677CF6-8F4B-4A8D-905F-150828E07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4729" y="3407897"/>
                  <a:ext cx="902671" cy="291908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7596522-64AE-4E02-A8ED-B935DC8B0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38876" y="3407897"/>
                  <a:ext cx="838709" cy="291908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AFB7DD5-B75A-4CEF-9CD7-8657E80F0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427" y="3407897"/>
                  <a:ext cx="945548" cy="1055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CBF0100-1AC3-4F47-B5D0-63FE20171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4993" y="3158196"/>
                  <a:ext cx="1362592" cy="10549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9A9D42-1CE4-4F35-B796-C905E375675A}"/>
                    </a:ext>
                  </a:extLst>
                </p:cNvPr>
                <p:cNvGrpSpPr/>
                <p:nvPr/>
              </p:nvGrpSpPr>
              <p:grpSpPr>
                <a:xfrm>
                  <a:off x="3530992" y="3158196"/>
                  <a:ext cx="5120639" cy="270804"/>
                  <a:chOff x="3530992" y="3158196"/>
                  <a:chExt cx="5120639" cy="270804"/>
                </a:xfrm>
                <a:solidFill>
                  <a:schemeClr val="accent6">
                    <a:lumMod val="60000"/>
                    <a:lumOff val="40000"/>
                    <a:alpha val="78000"/>
                  </a:schemeClr>
                </a:solidFill>
                <a:effectLst/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9E25E678-7550-426A-9345-7CF3BD842E16}"/>
                      </a:ext>
                    </a:extLst>
                  </p:cNvPr>
                  <p:cNvSpPr/>
                  <p:nvPr/>
                </p:nvSpPr>
                <p:spPr>
                  <a:xfrm>
                    <a:off x="3530992" y="3158200"/>
                    <a:ext cx="928468" cy="270800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AC49464-491E-4F6A-BD8B-671A197C4878}"/>
                      </a:ext>
                    </a:extLst>
                  </p:cNvPr>
                  <p:cNvSpPr/>
                  <p:nvPr/>
                </p:nvSpPr>
                <p:spPr>
                  <a:xfrm>
                    <a:off x="5714993" y="3158198"/>
                    <a:ext cx="995295" cy="270802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CEF852B8-F0CF-4917-89DB-D45E302720AE}"/>
                      </a:ext>
                    </a:extLst>
                  </p:cNvPr>
                  <p:cNvSpPr/>
                  <p:nvPr/>
                </p:nvSpPr>
                <p:spPr>
                  <a:xfrm>
                    <a:off x="7063150" y="3158198"/>
                    <a:ext cx="1588481" cy="270802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CA54A6F2-113F-4311-BD47-55B8F6DC6A25}"/>
                      </a:ext>
                    </a:extLst>
                  </p:cNvPr>
                  <p:cNvSpPr/>
                  <p:nvPr/>
                </p:nvSpPr>
                <p:spPr>
                  <a:xfrm>
                    <a:off x="4812322" y="3158196"/>
                    <a:ext cx="549809" cy="270803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FAAB3F-5339-4E45-A5CF-EFEDA9E76DCD}"/>
                  </a:ext>
                </a:extLst>
              </p:cNvPr>
              <p:cNvSpPr/>
              <p:nvPr/>
            </p:nvSpPr>
            <p:spPr>
              <a:xfrm rot="18124701">
                <a:off x="8104155" y="4119087"/>
                <a:ext cx="308946" cy="11822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587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7F1E7A3-696E-4FFC-8DFB-B11BBD65D3E5}"/>
              </a:ext>
            </a:extLst>
          </p:cNvPr>
          <p:cNvGrpSpPr/>
          <p:nvPr/>
        </p:nvGrpSpPr>
        <p:grpSpPr>
          <a:xfrm>
            <a:off x="2460046" y="1173851"/>
            <a:ext cx="7271908" cy="4510297"/>
            <a:chOff x="3850521" y="1690998"/>
            <a:chExt cx="4490958" cy="2700354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7112DCB-9A09-4BAD-9295-8C760764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521" y="1863899"/>
              <a:ext cx="4490958" cy="252745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20B66E-3188-4E0E-8B87-51C7877B5330}"/>
                </a:ext>
              </a:extLst>
            </p:cNvPr>
            <p:cNvGrpSpPr/>
            <p:nvPr/>
          </p:nvGrpSpPr>
          <p:grpSpPr>
            <a:xfrm>
              <a:off x="4711079" y="1690998"/>
              <a:ext cx="2769840" cy="2527452"/>
              <a:chOff x="3831770" y="986971"/>
              <a:chExt cx="5018004" cy="46736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06783D-294F-43C7-A6AF-500759606FE1}"/>
                  </a:ext>
                </a:extLst>
              </p:cNvPr>
              <p:cNvSpPr/>
              <p:nvPr/>
            </p:nvSpPr>
            <p:spPr>
              <a:xfrm>
                <a:off x="3899821" y="1197429"/>
                <a:ext cx="4290756" cy="42817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Circle: Hollow 7">
                <a:extLst>
                  <a:ext uri="{FF2B5EF4-FFF2-40B4-BE49-F238E27FC236}">
                    <a16:creationId xmlns:a16="http://schemas.microsoft.com/office/drawing/2014/main" id="{C78FC626-7971-4990-AA7A-65810994FABC}"/>
                  </a:ext>
                </a:extLst>
              </p:cNvPr>
              <p:cNvSpPr/>
              <p:nvPr/>
            </p:nvSpPr>
            <p:spPr>
              <a:xfrm>
                <a:off x="3831770" y="986971"/>
                <a:ext cx="4426859" cy="4673600"/>
              </a:xfrm>
              <a:prstGeom prst="donut">
                <a:avLst>
                  <a:gd name="adj" fmla="val 594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C350B8-254D-4AB8-A711-F5A146371A76}"/>
                  </a:ext>
                </a:extLst>
              </p:cNvPr>
              <p:cNvGrpSpPr/>
              <p:nvPr/>
            </p:nvGrpSpPr>
            <p:grpSpPr>
              <a:xfrm>
                <a:off x="4522983" y="2769489"/>
                <a:ext cx="3146033" cy="1108563"/>
                <a:chOff x="3530992" y="2672862"/>
                <a:chExt cx="5120639" cy="1026943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6E64FA2-FD89-4D54-B57B-F1552F110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427" y="2672862"/>
                  <a:ext cx="644799" cy="495883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EEA5DF3-D7DC-466E-A5AC-B3EDD3F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57775" y="2672862"/>
                  <a:ext cx="682626" cy="495884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2677CF6-8F4B-4A8D-905F-150828E07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4729" y="3407897"/>
                  <a:ext cx="902671" cy="291908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7596522-64AE-4E02-A8ED-B935DC8B0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38876" y="3407897"/>
                  <a:ext cx="838709" cy="291908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AFB7DD5-B75A-4CEF-9CD7-8657E80F0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427" y="3407897"/>
                  <a:ext cx="945548" cy="10551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CBF0100-1AC3-4F47-B5D0-63FE20171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4993" y="3158196"/>
                  <a:ext cx="1362592" cy="10549"/>
                </a:xfrm>
                <a:prstGeom prst="line">
                  <a:avLst/>
                </a:prstGeom>
                <a:ln w="41275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9A9D42-1CE4-4F35-B796-C905E375675A}"/>
                    </a:ext>
                  </a:extLst>
                </p:cNvPr>
                <p:cNvGrpSpPr/>
                <p:nvPr/>
              </p:nvGrpSpPr>
              <p:grpSpPr>
                <a:xfrm>
                  <a:off x="3530992" y="3158196"/>
                  <a:ext cx="5120639" cy="270804"/>
                  <a:chOff x="3530992" y="3158196"/>
                  <a:chExt cx="5120639" cy="270804"/>
                </a:xfrm>
                <a:solidFill>
                  <a:schemeClr val="accent6">
                    <a:lumMod val="60000"/>
                    <a:lumOff val="40000"/>
                    <a:alpha val="78000"/>
                  </a:schemeClr>
                </a:solidFill>
                <a:effectLst/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9E25E678-7550-426A-9345-7CF3BD842E16}"/>
                      </a:ext>
                    </a:extLst>
                  </p:cNvPr>
                  <p:cNvSpPr/>
                  <p:nvPr/>
                </p:nvSpPr>
                <p:spPr>
                  <a:xfrm>
                    <a:off x="3530992" y="3158200"/>
                    <a:ext cx="928468" cy="270800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AC49464-491E-4F6A-BD8B-671A197C4878}"/>
                      </a:ext>
                    </a:extLst>
                  </p:cNvPr>
                  <p:cNvSpPr/>
                  <p:nvPr/>
                </p:nvSpPr>
                <p:spPr>
                  <a:xfrm>
                    <a:off x="5714993" y="3158198"/>
                    <a:ext cx="995295" cy="270802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CEF852B8-F0CF-4917-89DB-D45E302720AE}"/>
                      </a:ext>
                    </a:extLst>
                  </p:cNvPr>
                  <p:cNvSpPr/>
                  <p:nvPr/>
                </p:nvSpPr>
                <p:spPr>
                  <a:xfrm>
                    <a:off x="7063150" y="3158198"/>
                    <a:ext cx="1588481" cy="270802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CA54A6F2-113F-4311-BD47-55B8F6DC6A25}"/>
                      </a:ext>
                    </a:extLst>
                  </p:cNvPr>
                  <p:cNvSpPr/>
                  <p:nvPr/>
                </p:nvSpPr>
                <p:spPr>
                  <a:xfrm>
                    <a:off x="4812322" y="3158196"/>
                    <a:ext cx="549809" cy="270803"/>
                  </a:xfrm>
                  <a:prstGeom prst="roundRect">
                    <a:avLst/>
                  </a:prstGeom>
                  <a:grpFill/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FAAB3F-5339-4E45-A5CF-EFEDA9E76DCD}"/>
                  </a:ext>
                </a:extLst>
              </p:cNvPr>
              <p:cNvSpPr/>
              <p:nvPr/>
            </p:nvSpPr>
            <p:spPr>
              <a:xfrm rot="18124701">
                <a:off x="8104155" y="4119087"/>
                <a:ext cx="308946" cy="118229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30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Pozo</dc:creator>
  <cp:lastModifiedBy>Fernando Pozo</cp:lastModifiedBy>
  <cp:revision>8</cp:revision>
  <dcterms:created xsi:type="dcterms:W3CDTF">2020-04-13T14:26:06Z</dcterms:created>
  <dcterms:modified xsi:type="dcterms:W3CDTF">2020-04-13T15:34:37Z</dcterms:modified>
</cp:coreProperties>
</file>