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0"/>
  </p:notesMasterIdLst>
  <p:sldIdLst>
    <p:sldId id="256" r:id="rId2"/>
    <p:sldId id="320" r:id="rId3"/>
    <p:sldId id="322" r:id="rId4"/>
    <p:sldId id="325" r:id="rId5"/>
    <p:sldId id="323" r:id="rId6"/>
    <p:sldId id="324" r:id="rId7"/>
    <p:sldId id="321" r:id="rId8"/>
    <p:sldId id="3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41"/>
    <a:srgbClr val="8DC641"/>
    <a:srgbClr val="349A46"/>
    <a:srgbClr val="347C36"/>
    <a:srgbClr val="076A89"/>
    <a:srgbClr val="01B2F9"/>
    <a:srgbClr val="0189C0"/>
    <a:srgbClr val="429B45"/>
    <a:srgbClr val="079B45"/>
    <a:srgbClr val="F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99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3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0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6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9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144959" y="3429000"/>
            <a:ext cx="751352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rgbClr val="8DC641"/>
                </a:solidFill>
                <a:latin typeface="Trebuchet MS" panose="020B0603020202020204" pitchFamily="34" charset="0"/>
              </a:rPr>
              <a:t>TÍTULO DO PROJETO</a:t>
            </a:r>
          </a:p>
          <a:p>
            <a:pPr algn="ctr"/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5298002" y="6101547"/>
            <a:ext cx="1445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sz="1400" b="1" dirty="0">
                <a:solidFill>
                  <a:srgbClr val="8DC641"/>
                </a:solidFill>
                <a:latin typeface="Trebuchet MS" panose="020B0603020202020204" pitchFamily="34" charset="0"/>
              </a:rPr>
              <a:t>Nome do Aluno</a:t>
            </a:r>
            <a:endParaRPr lang="pt-BR" sz="1400" b="1" dirty="0">
              <a:solidFill>
                <a:srgbClr val="8DC64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Introdução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3F1C25-B688-4638-AD7C-A10CE48E146D}"/>
              </a:ext>
            </a:extLst>
          </p:cNvPr>
          <p:cNvSpPr txBox="1"/>
          <p:nvPr/>
        </p:nvSpPr>
        <p:spPr>
          <a:xfrm>
            <a:off x="771617" y="3210856"/>
            <a:ext cx="1026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>
                <a:solidFill>
                  <a:srgbClr val="F15E41"/>
                </a:solidFill>
              </a:rPr>
              <a:t>Faça uma breve introdução apresentando o objetivo geral de seu projeto e seus principais requisitos.</a:t>
            </a:r>
          </a:p>
        </p:txBody>
      </p:sp>
    </p:spTree>
    <p:extLst>
      <p:ext uri="{BB962C8B-B14F-4D97-AF65-F5344CB8AC3E}">
        <p14:creationId xmlns:p14="http://schemas.microsoft.com/office/powerpoint/2010/main" val="23303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6497C-06CE-4FE3-8A61-F08C18684457}"/>
              </a:ext>
            </a:extLst>
          </p:cNvPr>
          <p:cNvSpPr txBox="1"/>
          <p:nvPr/>
        </p:nvSpPr>
        <p:spPr>
          <a:xfrm>
            <a:off x="728870" y="3017960"/>
            <a:ext cx="10261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Inclua aqui o diagrama de classes e comente na hora da apresentação</a:t>
            </a:r>
          </a:p>
          <a:p>
            <a:pPr algn="just"/>
            <a:endParaRPr lang="pt-BR" sz="3000" dirty="0">
              <a:solidFill>
                <a:srgbClr val="F15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6497C-06CE-4FE3-8A61-F08C18684457}"/>
              </a:ext>
            </a:extLst>
          </p:cNvPr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Inclua aqui o Diagrama Entidade Relacionamento</a:t>
            </a:r>
          </a:p>
          <a:p>
            <a:pPr algn="just"/>
            <a:endParaRPr lang="pt-BR" sz="3000" dirty="0">
              <a:solidFill>
                <a:srgbClr val="F15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1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Justificativa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F32B6D-3AD2-4D8C-9924-0E71026A2C76}"/>
              </a:ext>
            </a:extLst>
          </p:cNvPr>
          <p:cNvSpPr txBox="1"/>
          <p:nvPr/>
        </p:nvSpPr>
        <p:spPr>
          <a:xfrm>
            <a:off x="728870" y="3017960"/>
            <a:ext cx="10261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/>
              <a:t>Inclui aqui </a:t>
            </a:r>
            <a:r>
              <a:rPr lang="pt-BR" sz="3000" dirty="0">
                <a:solidFill>
                  <a:srgbClr val="F15E41"/>
                </a:solidFill>
              </a:rPr>
              <a:t>apenas tópicos e/ou imagens </a:t>
            </a:r>
            <a:r>
              <a:rPr lang="pt-BR" sz="3000" dirty="0"/>
              <a:t>que façam você lembrar do porquê deste proposta de software.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Não copia </a:t>
            </a:r>
            <a:r>
              <a:rPr lang="pt-BR" sz="3000" dirty="0"/>
              <a:t>a justificativa </a:t>
            </a:r>
            <a:r>
              <a:rPr lang="pt-BR" sz="3000" dirty="0">
                <a:solidFill>
                  <a:srgbClr val="F15E41"/>
                </a:solidFill>
              </a:rPr>
              <a:t>tal qual </a:t>
            </a:r>
            <a:r>
              <a:rPr lang="pt-BR" sz="3000" dirty="0"/>
              <a:t>está na proposta de projeto.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83548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Software</a:t>
            </a:r>
          </a:p>
          <a:p>
            <a:r>
              <a:rPr lang="pt-BR" altLang="pt-B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Diagramas de Casos de Uso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95A4F0-5CD1-4028-9F3D-6A265DBAFEAC}"/>
              </a:ext>
            </a:extLst>
          </p:cNvPr>
          <p:cNvSpPr txBox="1"/>
          <p:nvPr/>
        </p:nvSpPr>
        <p:spPr>
          <a:xfrm>
            <a:off x="3684104" y="3048000"/>
            <a:ext cx="4469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Inclui aqui os prints dos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Casos de Usos feitos no </a:t>
            </a:r>
            <a:r>
              <a:rPr lang="pt-BR" sz="2400" dirty="0" err="1">
                <a:solidFill>
                  <a:srgbClr val="FF0000"/>
                </a:solidFill>
              </a:rPr>
              <a:t>Astah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299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5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PROTOTIPAGEM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FCEDBC-CA50-4624-9A6D-0B1B65BCE5CA}"/>
              </a:ext>
            </a:extLst>
          </p:cNvPr>
          <p:cNvSpPr txBox="1"/>
          <p:nvPr/>
        </p:nvSpPr>
        <p:spPr>
          <a:xfrm>
            <a:off x="4426226" y="4320209"/>
            <a:ext cx="359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Insere aqui o link para o projeto feito no Quant-</a:t>
            </a:r>
            <a:r>
              <a:rPr lang="pt-BR" dirty="0" err="1">
                <a:solidFill>
                  <a:srgbClr val="FF0000"/>
                </a:solidFill>
              </a:rPr>
              <a:t>ux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3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460605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7666" y="1369218"/>
            <a:ext cx="8596668" cy="2371288"/>
          </a:xfrm>
        </p:spPr>
        <p:txBody>
          <a:bodyPr>
            <a:normAutofit fontScale="90000"/>
          </a:bodyPr>
          <a:lstStyle/>
          <a:p>
            <a:pPr algn="ctr"/>
            <a:br>
              <a:rPr lang="pt-BR" altLang="pt-BR" sz="8000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pt-BR" altLang="pt-BR" sz="8000" b="1" dirty="0">
                <a:solidFill>
                  <a:srgbClr val="F15E41"/>
                </a:solidFill>
                <a:latin typeface="Trebuchet MS" panose="020B0603020202020204" pitchFamily="34" charset="0"/>
              </a:rPr>
              <a:t>ARRASEM!!!!!</a:t>
            </a:r>
            <a:br>
              <a:rPr lang="pt-BR" altLang="pt-BR" sz="8000" b="1" dirty="0">
                <a:solidFill>
                  <a:srgbClr val="F15E41"/>
                </a:solidFill>
                <a:latin typeface="Trebuchet MS" panose="020B0603020202020204" pitchFamily="34" charset="0"/>
              </a:rPr>
            </a:br>
            <a:r>
              <a:rPr lang="pt-BR" altLang="pt-BR" sz="8000" b="1" dirty="0">
                <a:solidFill>
                  <a:srgbClr val="F15E41"/>
                </a:solidFill>
                <a:latin typeface="Trebuchet MS" panose="020B0603020202020204" pitchFamily="34" charset="0"/>
              </a:rPr>
              <a:t>VOCÊS SÃO DEMAIS!</a:t>
            </a:r>
            <a:endParaRPr lang="pt-BR" sz="8000" dirty="0">
              <a:solidFill>
                <a:srgbClr val="F15E4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48000" y="524625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altLang="pt-BR" b="1" dirty="0">
                <a:solidFill>
                  <a:srgbClr val="347C36"/>
                </a:solidFill>
                <a:latin typeface="Trebuchet MS" panose="020B0603020202020204" pitchFamily="34" charset="0"/>
              </a:rPr>
              <a:t>E se precisarem de mim...estou aqui.</a:t>
            </a:r>
          </a:p>
          <a:p>
            <a:pPr algn="ctr"/>
            <a:endParaRPr lang="pt-BR" altLang="pt-BR" b="1" dirty="0">
              <a:solidFill>
                <a:srgbClr val="347C36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altLang="pt-BR" dirty="0">
                <a:solidFill>
                  <a:srgbClr val="92D050"/>
                </a:solidFill>
                <a:latin typeface="Trebuchet MS" panose="020B0603020202020204" pitchFamily="34" charset="0"/>
              </a:rPr>
              <a:t>fpratescamargo@gmail.com</a:t>
            </a:r>
            <a:br>
              <a:rPr lang="pt-BR" altLang="pt-BR" sz="2400" dirty="0">
                <a:solidFill>
                  <a:srgbClr val="92D050"/>
                </a:solidFill>
                <a:latin typeface="Trebuchet MS" panose="020B0603020202020204" pitchFamily="34" charset="0"/>
              </a:rPr>
            </a:br>
            <a:r>
              <a:rPr lang="pt-BR" altLang="pt-BR" sz="2400" dirty="0">
                <a:solidFill>
                  <a:srgbClr val="92D050"/>
                </a:solidFill>
                <a:latin typeface="Trebuchet MS" panose="020B0603020202020204" pitchFamily="34" charset="0"/>
              </a:rPr>
              <a:t> </a:t>
            </a:r>
            <a:br>
              <a:rPr lang="pt-BR" altLang="pt-BR" sz="6600" dirty="0">
                <a:solidFill>
                  <a:srgbClr val="92D050"/>
                </a:solidFill>
                <a:latin typeface="Trebuchet MS" panose="020B0603020202020204" pitchFamily="34" charset="0"/>
              </a:rPr>
            </a:br>
            <a:endParaRPr lang="pt-BR" dirty="0"/>
          </a:p>
        </p:txBody>
      </p:sp>
      <p:pic>
        <p:nvPicPr>
          <p:cNvPr id="1026" name="Picture 2" descr="Resultado de imagem para emoji">
            <a:extLst>
              <a:ext uri="{FF2B5EF4-FFF2-40B4-BE49-F238E27FC236}">
                <a16:creationId xmlns:a16="http://schemas.microsoft.com/office/drawing/2014/main" id="{C019C773-67CB-4872-8ED2-00B04FE77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4606050"/>
            <a:ext cx="1718934" cy="214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emoji">
            <a:extLst>
              <a:ext uri="{FF2B5EF4-FFF2-40B4-BE49-F238E27FC236}">
                <a16:creationId xmlns:a16="http://schemas.microsoft.com/office/drawing/2014/main" id="{03E93C57-A991-411F-AF94-90D4C3487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774" y="2755533"/>
            <a:ext cx="3463050" cy="34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153</Words>
  <Application>Microsoft Office PowerPoint</Application>
  <PresentationFormat>Widescreen</PresentationFormat>
  <Paragraphs>41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ARRASEM!!!!! VOCÊS SÃO DEMAIS!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Fabiane</cp:lastModifiedBy>
  <cp:revision>93</cp:revision>
  <dcterms:created xsi:type="dcterms:W3CDTF">2015-05-22T17:18:56Z</dcterms:created>
  <dcterms:modified xsi:type="dcterms:W3CDTF">2019-06-28T12:46:44Z</dcterms:modified>
</cp:coreProperties>
</file>