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9"/>
  </p:notesMasterIdLst>
  <p:sldIdLst>
    <p:sldId id="256" r:id="rId2"/>
    <p:sldId id="320" r:id="rId3"/>
    <p:sldId id="322" r:id="rId4"/>
    <p:sldId id="323" r:id="rId5"/>
    <p:sldId id="324" r:id="rId6"/>
    <p:sldId id="321" r:id="rId7"/>
    <p:sldId id="30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E41"/>
    <a:srgbClr val="8DC641"/>
    <a:srgbClr val="349A46"/>
    <a:srgbClr val="347C36"/>
    <a:srgbClr val="076A89"/>
    <a:srgbClr val="01B2F9"/>
    <a:srgbClr val="0189C0"/>
    <a:srgbClr val="429B45"/>
    <a:srgbClr val="079B45"/>
    <a:srgbClr val="F58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8E4C5-4D62-4895-BF2A-F6285B0BECB7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18294-28A5-4B44-A596-9AB818214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95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4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29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033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50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668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39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35E-26F5-4784-ACB4-EA1F9C5DA0AC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9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392-3819-4C58-BA88-F7A08AF25EAD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6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CFA8-280D-4F36-80CF-EC94F2807989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0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B5BD-F109-4537-A94C-B132C374CDD8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B886-FD19-477B-B6A1-FFD069ED5CD8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8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F694-882F-43AB-82E6-E1C687BE3C15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8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F77-050D-43CC-861F-8A25F16E0547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7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A5E4-80B5-4000-A8B8-F95AA5BE7AA1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6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3AA2-3988-4A16-B59A-13EED14A0A00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A241-C0F1-4275-98A8-B1B37BCA6ED1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700-0837-4394-8E91-0E4E961AB72E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6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2173-6489-4A57-ABD7-F8EB3CE86049}" type="datetime1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5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524" y="1"/>
            <a:ext cx="1084332" cy="250806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2118455" y="2770037"/>
            <a:ext cx="751352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altLang="pt-BR" dirty="0"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rgbClr val="8DC641"/>
                </a:solidFill>
                <a:latin typeface="Trebuchet MS" panose="020B0603020202020204" pitchFamily="34" charset="0"/>
              </a:rPr>
              <a:t>PROPOSTA DE </a:t>
            </a:r>
          </a:p>
          <a:p>
            <a:pPr algn="ctr"/>
            <a:r>
              <a:rPr lang="pt-BR" altLang="pt-BR" sz="4400" b="1" dirty="0">
                <a:solidFill>
                  <a:srgbClr val="8DC641"/>
                </a:solidFill>
                <a:latin typeface="Trebuchet MS" panose="020B0603020202020204" pitchFamily="34" charset="0"/>
              </a:rPr>
              <a:t>PROJETO DE SOFTWARE</a:t>
            </a:r>
          </a:p>
          <a:p>
            <a:pPr algn="ctr"/>
            <a:endParaRPr lang="pt-BR" altLang="pt-BR" sz="4400" b="1" dirty="0">
              <a:solidFill>
                <a:srgbClr val="8DC64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pt-BR" altLang="pt-BR" sz="2400" dirty="0">
                <a:solidFill>
                  <a:srgbClr val="347C36"/>
                </a:solidFill>
                <a:latin typeface="Trebuchet MS" panose="020B0603020202020204" pitchFamily="34" charset="0"/>
              </a:rPr>
              <a:t>“Título do Projeto”</a:t>
            </a:r>
            <a:endParaRPr lang="pt-BR" sz="2400" dirty="0"/>
          </a:p>
        </p:txBody>
      </p:sp>
      <p:sp>
        <p:nvSpPr>
          <p:cNvPr id="19" name="Retângulo 18"/>
          <p:cNvSpPr/>
          <p:nvPr/>
        </p:nvSpPr>
        <p:spPr>
          <a:xfrm>
            <a:off x="5298002" y="6101547"/>
            <a:ext cx="1445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pt-BR" sz="1400" b="1" dirty="0">
                <a:solidFill>
                  <a:srgbClr val="8DC641"/>
                </a:solidFill>
                <a:latin typeface="Trebuchet MS" panose="020B0603020202020204" pitchFamily="34" charset="0"/>
              </a:rPr>
              <a:t>Nome do Aluno</a:t>
            </a:r>
            <a:endParaRPr lang="pt-BR" sz="1400" b="1" dirty="0">
              <a:solidFill>
                <a:srgbClr val="8DC64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0" y="378007"/>
            <a:ext cx="5334952" cy="13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6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Objetivo Geral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3F1C25-B688-4638-AD7C-A10CE48E146D}"/>
              </a:ext>
            </a:extLst>
          </p:cNvPr>
          <p:cNvSpPr txBox="1"/>
          <p:nvPr/>
        </p:nvSpPr>
        <p:spPr>
          <a:xfrm>
            <a:off x="728870" y="3017960"/>
            <a:ext cx="1026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F15E41"/>
                </a:solidFill>
              </a:rPr>
              <a:t>Inclui aqui o objetivo geral que consta na proposta de projeto que você já elaborou.</a:t>
            </a:r>
          </a:p>
        </p:txBody>
      </p:sp>
    </p:spTree>
    <p:extLst>
      <p:ext uri="{BB962C8B-B14F-4D97-AF65-F5344CB8AC3E}">
        <p14:creationId xmlns:p14="http://schemas.microsoft.com/office/powerpoint/2010/main" val="233031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Objetivos Específicos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B6497C-06CE-4FE3-8A61-F08C18684457}"/>
              </a:ext>
            </a:extLst>
          </p:cNvPr>
          <p:cNvSpPr txBox="1"/>
          <p:nvPr/>
        </p:nvSpPr>
        <p:spPr>
          <a:xfrm>
            <a:off x="728870" y="3017960"/>
            <a:ext cx="1026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F15E41"/>
                </a:solidFill>
              </a:rPr>
              <a:t>Inclui aqui os objetivos específicos que constam na proposta de projeto que você já elaborou.</a:t>
            </a:r>
          </a:p>
        </p:txBody>
      </p:sp>
    </p:spTree>
    <p:extLst>
      <p:ext uri="{BB962C8B-B14F-4D97-AF65-F5344CB8AC3E}">
        <p14:creationId xmlns:p14="http://schemas.microsoft.com/office/powerpoint/2010/main" val="372119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Justificativa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F32B6D-3AD2-4D8C-9924-0E71026A2C76}"/>
              </a:ext>
            </a:extLst>
          </p:cNvPr>
          <p:cNvSpPr txBox="1"/>
          <p:nvPr/>
        </p:nvSpPr>
        <p:spPr>
          <a:xfrm>
            <a:off x="728870" y="3017960"/>
            <a:ext cx="102613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 dirty="0"/>
              <a:t>Inclui aqui </a:t>
            </a:r>
            <a:r>
              <a:rPr lang="pt-BR" sz="3000" dirty="0">
                <a:solidFill>
                  <a:srgbClr val="F15E41"/>
                </a:solidFill>
              </a:rPr>
              <a:t>apenas tópicos e/ou imagens </a:t>
            </a:r>
            <a:r>
              <a:rPr lang="pt-BR" sz="3000" dirty="0"/>
              <a:t>que façam você lembrar do porquê deste proposta de software.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3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F15E41"/>
                </a:solidFill>
              </a:rPr>
              <a:t>Não copia </a:t>
            </a:r>
            <a:r>
              <a:rPr lang="pt-BR" sz="3000" dirty="0"/>
              <a:t>a justificativa </a:t>
            </a:r>
            <a:r>
              <a:rPr lang="pt-BR" sz="3000" dirty="0">
                <a:solidFill>
                  <a:srgbClr val="F15E41"/>
                </a:solidFill>
              </a:rPr>
              <a:t>tal qual </a:t>
            </a:r>
            <a:r>
              <a:rPr lang="pt-BR" sz="3000" dirty="0"/>
              <a:t>está na proposta de projeto.</a:t>
            </a:r>
          </a:p>
          <a:p>
            <a:pPr algn="just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83548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Modelagem do Software</a:t>
            </a:r>
          </a:p>
          <a:p>
            <a:r>
              <a:rPr lang="pt-BR" altLang="pt-BR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Diagramas de Casos de Uso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E95A4F0-5CD1-4028-9F3D-6A265DBAFEAC}"/>
              </a:ext>
            </a:extLst>
          </p:cNvPr>
          <p:cNvSpPr txBox="1"/>
          <p:nvPr/>
        </p:nvSpPr>
        <p:spPr>
          <a:xfrm>
            <a:off x="3684104" y="3048000"/>
            <a:ext cx="4469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Inclui aqui os prints dos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Casos de Usos feitos no </a:t>
            </a:r>
            <a:r>
              <a:rPr lang="pt-BR" sz="2400" dirty="0" err="1">
                <a:solidFill>
                  <a:srgbClr val="FF0000"/>
                </a:solidFill>
              </a:rPr>
              <a:t>Astah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299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264229" y="2861492"/>
            <a:ext cx="75135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altLang="pt-BR" dirty="0">
                <a:latin typeface="Trebuchet MS" panose="020B0603020202020204" pitchFamily="34" charset="0"/>
              </a:rPr>
            </a:br>
            <a:r>
              <a:rPr lang="pt-BR" altLang="pt-BR" sz="5400" b="1" dirty="0">
                <a:solidFill>
                  <a:srgbClr val="8DC641"/>
                </a:solidFill>
                <a:latin typeface="Trebuchet MS" panose="020B0603020202020204" pitchFamily="34" charset="0"/>
              </a:rPr>
              <a:t>PROTOTIPAGEM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8FCEDBC-CA50-4624-9A6D-0B1B65BCE5CA}"/>
              </a:ext>
            </a:extLst>
          </p:cNvPr>
          <p:cNvSpPr txBox="1"/>
          <p:nvPr/>
        </p:nvSpPr>
        <p:spPr>
          <a:xfrm>
            <a:off x="4426226" y="4320209"/>
            <a:ext cx="359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Insere aqui o link para o projeto feito no Quant-</a:t>
            </a:r>
            <a:r>
              <a:rPr lang="pt-BR" dirty="0" err="1">
                <a:solidFill>
                  <a:srgbClr val="FF0000"/>
                </a:solidFill>
              </a:rPr>
              <a:t>ux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3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460605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7666" y="1369218"/>
            <a:ext cx="8596668" cy="2371288"/>
          </a:xfrm>
        </p:spPr>
        <p:txBody>
          <a:bodyPr>
            <a:normAutofit fontScale="90000"/>
          </a:bodyPr>
          <a:lstStyle/>
          <a:p>
            <a:pPr algn="ctr"/>
            <a:br>
              <a:rPr lang="pt-BR" altLang="pt-BR" sz="8000" dirty="0">
                <a:solidFill>
                  <a:srgbClr val="FF0000"/>
                </a:solidFill>
                <a:latin typeface="Trebuchet MS" panose="020B0603020202020204" pitchFamily="34" charset="0"/>
              </a:rPr>
            </a:br>
            <a:r>
              <a:rPr lang="pt-BR" altLang="pt-BR" sz="8000" b="1" dirty="0">
                <a:solidFill>
                  <a:srgbClr val="F15E41"/>
                </a:solidFill>
                <a:latin typeface="Trebuchet MS" panose="020B0603020202020204" pitchFamily="34" charset="0"/>
              </a:rPr>
              <a:t>ARRASEM!!!!!</a:t>
            </a:r>
            <a:br>
              <a:rPr lang="pt-BR" altLang="pt-BR" sz="8000" b="1" dirty="0">
                <a:solidFill>
                  <a:srgbClr val="F15E41"/>
                </a:solidFill>
                <a:latin typeface="Trebuchet MS" panose="020B0603020202020204" pitchFamily="34" charset="0"/>
              </a:rPr>
            </a:br>
            <a:r>
              <a:rPr lang="pt-BR" altLang="pt-BR" sz="8000" b="1" dirty="0">
                <a:solidFill>
                  <a:srgbClr val="F15E41"/>
                </a:solidFill>
                <a:latin typeface="Trebuchet MS" panose="020B0603020202020204" pitchFamily="34" charset="0"/>
              </a:rPr>
              <a:t>VOCÊS SÃO DEMAIS!</a:t>
            </a:r>
            <a:endParaRPr lang="pt-BR" sz="8000" dirty="0">
              <a:solidFill>
                <a:srgbClr val="F15E4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048000" y="524625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altLang="pt-BR" b="1" dirty="0">
                <a:solidFill>
                  <a:srgbClr val="347C36"/>
                </a:solidFill>
                <a:latin typeface="Trebuchet MS" panose="020B0603020202020204" pitchFamily="34" charset="0"/>
              </a:rPr>
              <a:t>E se precisarem de mim...estou aqui.</a:t>
            </a:r>
          </a:p>
          <a:p>
            <a:pPr algn="ctr"/>
            <a:endParaRPr lang="pt-BR" altLang="pt-BR" b="1" dirty="0">
              <a:solidFill>
                <a:srgbClr val="347C36"/>
              </a:solidFill>
              <a:latin typeface="Trebuchet MS" panose="020B0603020202020204" pitchFamily="34" charset="0"/>
            </a:endParaRPr>
          </a:p>
          <a:p>
            <a:pPr algn="ctr"/>
            <a:r>
              <a:rPr lang="pt-BR" altLang="pt-BR" dirty="0">
                <a:solidFill>
                  <a:srgbClr val="92D050"/>
                </a:solidFill>
                <a:latin typeface="Trebuchet MS" panose="020B0603020202020204" pitchFamily="34" charset="0"/>
              </a:rPr>
              <a:t>fpratescamargo@gmail.com</a:t>
            </a:r>
            <a:br>
              <a:rPr lang="pt-BR" altLang="pt-BR" sz="2400" dirty="0">
                <a:solidFill>
                  <a:srgbClr val="92D050"/>
                </a:solidFill>
                <a:latin typeface="Trebuchet MS" panose="020B0603020202020204" pitchFamily="34" charset="0"/>
              </a:rPr>
            </a:br>
            <a:r>
              <a:rPr lang="pt-BR" altLang="pt-BR" sz="2400" dirty="0">
                <a:solidFill>
                  <a:srgbClr val="92D050"/>
                </a:solidFill>
                <a:latin typeface="Trebuchet MS" panose="020B0603020202020204" pitchFamily="34" charset="0"/>
              </a:rPr>
              <a:t> </a:t>
            </a:r>
            <a:br>
              <a:rPr lang="pt-BR" altLang="pt-BR" sz="6600" dirty="0">
                <a:solidFill>
                  <a:srgbClr val="92D050"/>
                </a:solidFill>
                <a:latin typeface="Trebuchet MS" panose="020B0603020202020204" pitchFamily="34" charset="0"/>
              </a:rPr>
            </a:br>
            <a:endParaRPr lang="pt-BR" dirty="0"/>
          </a:p>
        </p:txBody>
      </p:sp>
      <p:pic>
        <p:nvPicPr>
          <p:cNvPr id="1026" name="Picture 2" descr="Resultado de imagem para emoji">
            <a:extLst>
              <a:ext uri="{FF2B5EF4-FFF2-40B4-BE49-F238E27FC236}">
                <a16:creationId xmlns:a16="http://schemas.microsoft.com/office/drawing/2014/main" id="{C019C773-67CB-4872-8ED2-00B04FE77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4606050"/>
            <a:ext cx="1718934" cy="214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emoji">
            <a:extLst>
              <a:ext uri="{FF2B5EF4-FFF2-40B4-BE49-F238E27FC236}">
                <a16:creationId xmlns:a16="http://schemas.microsoft.com/office/drawing/2014/main" id="{03E93C57-A991-411F-AF94-90D4C3487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774" y="2755533"/>
            <a:ext cx="3463050" cy="346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39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a 2">
      <a:dk1>
        <a:srgbClr val="454F59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</TotalTime>
  <Words>142</Words>
  <Application>Microsoft Office PowerPoint</Application>
  <PresentationFormat>Widescreen</PresentationFormat>
  <Paragraphs>39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ARRASEM!!!!! VOCÊS SÃO DEMAIS!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Cidadania e Diversidade na Rede Federal de EPT</dc:title>
  <dc:creator>Lisiane Correa Gomes Silveira</dc:creator>
  <cp:lastModifiedBy>Fabiane</cp:lastModifiedBy>
  <cp:revision>91</cp:revision>
  <dcterms:created xsi:type="dcterms:W3CDTF">2015-05-22T17:18:56Z</dcterms:created>
  <dcterms:modified xsi:type="dcterms:W3CDTF">2019-06-27T23:39:48Z</dcterms:modified>
</cp:coreProperties>
</file>