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owerful-coast-22047.herokuapp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645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Wellness Tracker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Anna Barrow, Alyssa Gantos, Ryan Kinslow, Frank Reynolds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customizable tracking/graphing tool.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lives move so fast, taking care of yourself is hard. We wanted to create a tool that tracks how were feeling over time, and displays it in a meaningful way.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USER I want to be able to create my own profile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THAT I can keep a daily record of my feelings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WANT to create my own list of themes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THAT I can keep focused on what’s important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WANT to be able to rate these themes daily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THAT I can keep track of how I’m doing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MERN stack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Chart.js/react-chartjs-2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Bulma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graphQL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Apollo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react-select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management, data shape, high level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collaborated very well, we organized our processes well via the kanban.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Breakdown roles.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Expanded rating 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notes to each answer, so the user can keep track of WHY they felt that 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Positive mantras on login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 to display all graphs as one or individually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Animated mascot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https://powerful-coast-22047.herokuapp.com/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https://github.com/fpreynolds/fat.piano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