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 snapToObjects="1">
      <p:cViewPr varScale="1">
        <p:scale>
          <a:sx n="92" d="100"/>
          <a:sy n="92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16/05/31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16/05/31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jaws-ug-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0"/>
            <a:ext cx="8517604" cy="6089591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0" y="6018473"/>
            <a:ext cx="91440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に興味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を持つ方が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集まり</a:t>
            </a:r>
            <a:endParaRPr lang="en-US" sz="1400" dirty="0" smtClean="0">
              <a:uFill>
                <a:solidFill/>
              </a:uFill>
              <a:latin typeface="+mn-lt"/>
              <a:ea typeface="+mn-ea"/>
              <a:cs typeface="+mn-cs"/>
              <a:sym typeface="メイリオ"/>
            </a:endParaRP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情報交換技術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情報やAWS事例まで幅広く集められます。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1721</TotalTime>
  <Words>35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立花</cp:lastModifiedBy>
  <cp:revision>35</cp:revision>
  <dcterms:modified xsi:type="dcterms:W3CDTF">2016-05-31T11:36:25Z</dcterms:modified>
</cp:coreProperties>
</file>