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F0D4"/>
          </a:solidFill>
        </a:fill>
      </a:tcStyle>
    </a:wholeTbl>
    <a:band2H>
      <a:tcTxStyle/>
      <a:tcStyle>
        <a:tcBdr/>
        <a:fill>
          <a:solidFill>
            <a:srgbClr val="FFF8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4A9BC294-FFE2-49D5-8D69-9E1BD2C41BD5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F0D4"/>
          </a:solidFill>
        </a:fill>
      </a:tcStyle>
    </a:wholeTbl>
    <a:band2H>
      <a:tcTxStyle/>
      <a:tcStyle>
        <a:tcBdr/>
        <a:fill>
          <a:solidFill>
            <a:srgbClr val="FFF8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firstRow>
  </a:tblStyle>
  <a:tblStyle styleId="{BBFC77FB-9ED0-4EC9-95AA-A1379042E64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69" autoAdjust="0"/>
  </p:normalViewPr>
  <p:slideViewPr>
    <p:cSldViewPr snapToGrid="0" snapToObjects="1">
      <p:cViewPr varScale="1">
        <p:scale>
          <a:sx n="115" d="100"/>
          <a:sy n="115" d="100"/>
        </p:scale>
        <p:origin x="15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657867133"/>
      </p:ext>
    </p:extLst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uFill>
          <a:solidFill/>
        </a:uFill>
        <a:latin typeface="+mj-lt"/>
        <a:ea typeface="+mj-ea"/>
        <a:cs typeface="+mj-cs"/>
        <a:sym typeface="Arial"/>
      </a:defRPr>
    </a:lvl1pPr>
    <a:lvl2pPr indent="228600">
      <a:defRPr sz="1200">
        <a:uFill>
          <a:solidFill/>
        </a:uFill>
        <a:latin typeface="+mj-lt"/>
        <a:ea typeface="+mj-ea"/>
        <a:cs typeface="+mj-cs"/>
        <a:sym typeface="Arial"/>
      </a:defRPr>
    </a:lvl2pPr>
    <a:lvl3pPr indent="457200">
      <a:defRPr sz="1200">
        <a:uFill>
          <a:solidFill/>
        </a:uFill>
        <a:latin typeface="+mj-lt"/>
        <a:ea typeface="+mj-ea"/>
        <a:cs typeface="+mj-cs"/>
        <a:sym typeface="Arial"/>
      </a:defRPr>
    </a:lvl3pPr>
    <a:lvl4pPr indent="685800">
      <a:defRPr sz="1200">
        <a:uFill>
          <a:solidFill/>
        </a:uFill>
        <a:latin typeface="+mj-lt"/>
        <a:ea typeface="+mj-ea"/>
        <a:cs typeface="+mj-cs"/>
        <a:sym typeface="Arial"/>
      </a:defRPr>
    </a:lvl4pPr>
    <a:lvl5pPr indent="914400">
      <a:defRPr sz="1200">
        <a:uFill>
          <a:solidFill/>
        </a:uFill>
        <a:latin typeface="+mj-lt"/>
        <a:ea typeface="+mj-ea"/>
        <a:cs typeface="+mj-cs"/>
        <a:sym typeface="Arial"/>
      </a:defRPr>
    </a:lvl5pPr>
    <a:lvl6pPr indent="1143000">
      <a:defRPr sz="1200">
        <a:uFill>
          <a:solidFill/>
        </a:uFill>
        <a:latin typeface="+mj-lt"/>
        <a:ea typeface="+mj-ea"/>
        <a:cs typeface="+mj-cs"/>
        <a:sym typeface="Arial"/>
      </a:defRPr>
    </a:lvl6pPr>
    <a:lvl7pPr indent="1371600">
      <a:defRPr sz="1200">
        <a:uFill>
          <a:solidFill/>
        </a:uFill>
        <a:latin typeface="+mj-lt"/>
        <a:ea typeface="+mj-ea"/>
        <a:cs typeface="+mj-cs"/>
        <a:sym typeface="Arial"/>
      </a:defRPr>
    </a:lvl7pPr>
    <a:lvl8pPr indent="1600200">
      <a:defRPr sz="1200">
        <a:uFill>
          <a:solidFill/>
        </a:uFill>
        <a:latin typeface="+mj-lt"/>
        <a:ea typeface="+mj-ea"/>
        <a:cs typeface="+mj-cs"/>
        <a:sym typeface="Arial"/>
      </a:defRPr>
    </a:lvl8pPr>
    <a:lvl9pPr indent="1828800">
      <a:defRPr sz="1200">
        <a:uFill>
          <a:solidFill/>
        </a:uFill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5D39-0FF9-BB4D-9F3F-B5B019FA0F62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85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ヒラギノ角ゴ Pro W6"/>
                <a:ea typeface="ヒラギノ角ゴ Pro W6"/>
              </a:defRPr>
            </a:lvl1pPr>
            <a:lvl2pPr>
              <a:defRPr>
                <a:latin typeface="ヒラギノ角ゴ Pro W6"/>
                <a:ea typeface="ヒラギノ角ゴ Pro W6"/>
              </a:defRPr>
            </a:lvl2pPr>
            <a:lvl3pPr>
              <a:defRPr>
                <a:latin typeface="ヒラギノ角ゴ Pro W6"/>
                <a:ea typeface="ヒラギノ角ゴ Pro W6"/>
              </a:defRPr>
            </a:lvl3pPr>
            <a:lvl4pPr>
              <a:defRPr>
                <a:latin typeface="ヒラギノ角ゴ Pro W6"/>
                <a:ea typeface="ヒラギノ角ゴ Pro W6"/>
              </a:defRPr>
            </a:lvl4pPr>
            <a:lvl5pPr>
              <a:defRPr>
                <a:latin typeface="ヒラギノ角ゴ Pro W6"/>
                <a:ea typeface="ヒラギノ角ゴ Pro W6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F60E-F6FF-AA42-A4FB-1F6800F4E265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850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5D39-0FF9-BB4D-9F3F-B5B019FA0F62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8061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白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5D39-0FF9-BB4D-9F3F-B5B019FA0F62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4739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まっさ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6813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685800" y="1583142"/>
            <a:ext cx="7772400" cy="1470026"/>
          </a:xfrm>
          <a:prstGeom prst="rect">
            <a:avLst/>
          </a:prstGeom>
        </p:spPr>
        <p:txBody>
          <a:bodyPr/>
          <a:lstStyle>
            <a:lvl1pPr defTabSz="457200">
              <a:defRPr sz="3600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</a:rPr>
              <a:t>タイトルテキスト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1371600" y="3464393"/>
            <a:ext cx="6400800" cy="817602"/>
          </a:xfrm>
          <a:prstGeom prst="rect">
            <a:avLst/>
          </a:prstGeom>
        </p:spPr>
        <p:txBody>
          <a:bodyPr/>
          <a:lstStyle>
            <a:lvl1pPr marL="0" indent="0" algn="ctr" defTabSz="457200">
              <a:spcBef>
                <a:spcPts val="500"/>
              </a:spcBef>
              <a:buClr>
                <a:srgbClr val="777677"/>
              </a:buClr>
              <a:buSzTx/>
              <a:buFontTx/>
              <a:buNone/>
              <a:defRPr sz="2200">
                <a:solidFill>
                  <a:srgbClr val="777677"/>
                </a:solidFill>
                <a:uFill>
                  <a:solidFill>
                    <a:srgbClr val="777677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  <a:lvl2pPr marL="457200" indent="0" algn="ctr" defTabSz="457200">
              <a:spcBef>
                <a:spcPts val="400"/>
              </a:spcBef>
              <a:buClr>
                <a:srgbClr val="9A9A9A"/>
              </a:buClr>
              <a:buSzTx/>
              <a:buFontTx/>
              <a:buNone/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2pPr>
            <a:lvl3pPr marL="914400" indent="0" algn="ctr" defTabSz="457200">
              <a:spcBef>
                <a:spcPts val="400"/>
              </a:spcBef>
              <a:buClr>
                <a:srgbClr val="9A9A9A"/>
              </a:buClr>
              <a:buSzTx/>
              <a:buFontTx/>
              <a:buNone/>
              <a:defRPr sz="18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3pPr>
            <a:lvl4pPr marL="1371600" indent="0" algn="ctr" defTabSz="457200">
              <a:spcBef>
                <a:spcPts val="300"/>
              </a:spcBef>
              <a:buClr>
                <a:srgbClr val="9A9A9A"/>
              </a:buClr>
              <a:buSzTx/>
              <a:buFontTx/>
              <a:buNone/>
              <a:defRPr sz="16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4pPr>
            <a:lvl5pPr marL="1828800" indent="0" algn="ctr" defTabSz="457200">
              <a:spcBef>
                <a:spcPts val="300"/>
              </a:spcBef>
              <a:buClr>
                <a:srgbClr val="9A9A9A"/>
              </a:buClr>
              <a:buSzTx/>
              <a:buFontTx/>
              <a:buNone/>
              <a:defRPr sz="16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777677"/>
                </a:solidFill>
                <a:uFill>
                  <a:solidFill>
                    <a:srgbClr val="777677"/>
                  </a:solidFill>
                </a:uFill>
              </a:rPr>
              <a:t>本文レベル1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本文レベル2</a:t>
            </a: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本文レベル3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本文レベル4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本文レベル 5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D5D39-0FF9-BB4D-9F3F-B5B019FA0F62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86CB4B4D-7CA3-9044-876B-883B54F8677D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9410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8" y="390847"/>
            <a:ext cx="8517604" cy="5865455"/>
          </a:xfrm>
          <a:prstGeom prst="rect">
            <a:avLst/>
          </a:prstGeom>
        </p:spPr>
      </p:pic>
      <p:sp>
        <p:nvSpPr>
          <p:cNvPr id="236" name="Shape 236"/>
          <p:cNvSpPr/>
          <p:nvPr/>
        </p:nvSpPr>
        <p:spPr>
          <a:xfrm>
            <a:off x="0" y="6018473"/>
            <a:ext cx="91440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>
            <a:spAutoFit/>
          </a:bodyPr>
          <a:lstStyle/>
          <a:p>
            <a:pPr lvl="0" algn="ctr">
              <a:buClr>
                <a:srgbClr val="000000"/>
              </a:buClr>
              <a:defRPr sz="1800"/>
            </a:pPr>
            <a:r>
              <a:rPr sz="1400" dirty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定期的に勉強会を開催</a:t>
            </a:r>
          </a:p>
          <a:p>
            <a:pPr lvl="0" algn="ctr">
              <a:buClr>
                <a:srgbClr val="000000"/>
              </a:buClr>
              <a:defRPr sz="1800"/>
            </a:pPr>
            <a:r>
              <a:rPr sz="1400" dirty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初心者から上級者までAWSに興味を持つ方が集まり</a:t>
            </a:r>
            <a:endParaRPr lang="en-US" sz="1400" dirty="0">
              <a:uFill>
                <a:solidFill/>
              </a:uFill>
              <a:latin typeface="+mn-lt"/>
              <a:ea typeface="+mn-ea"/>
              <a:cs typeface="+mn-cs"/>
              <a:sym typeface="メイリオ"/>
            </a:endParaRPr>
          </a:p>
          <a:p>
            <a:pPr lvl="0" algn="ctr">
              <a:buClr>
                <a:srgbClr val="000000"/>
              </a:buClr>
              <a:defRPr sz="1800"/>
            </a:pPr>
            <a:r>
              <a:rPr sz="1400" dirty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情報交換技術情報やAWS事例まで幅広く集められます。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シンプルプレゼン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扇">
      <a:majorFont>
        <a:latin typeface="Franklin Gothic Medium"/>
        <a:ea typeface=""/>
        <a:cs typeface=""/>
        <a:font script="Jpan" typeface="ヒラギノ角ゴ Pro W6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ヒラギノ角ゴ Pro W6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メイリオ"/>
        <a:ea typeface="メイリオ"/>
        <a:cs typeface="メイリオ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095C9"/>
        </a:solidFill>
        <a:ln w="9525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シンプルプレゼンα.thmx</Template>
  <TotalTime>1723</TotalTime>
  <Words>8</Words>
  <Application>Microsoft Macintosh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ヒラギノ角ゴ Pro W6</vt:lpstr>
      <vt:lpstr>メイリオ</vt:lpstr>
      <vt:lpstr>Arial</vt:lpstr>
      <vt:lpstr>Franklin Gothic Book</vt:lpstr>
      <vt:lpstr>Franklin Gothic Medium</vt:lpstr>
      <vt:lpstr>Helvetica</vt:lpstr>
      <vt:lpstr>シンプルプレゼンα</vt:lpstr>
      <vt:lpstr>PowerPoint プレゼンテーション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JAWS-UG(AWS UserGroup Japan)</dc:title>
  <cp:lastModifiedBy>Shinya Furuwata</cp:lastModifiedBy>
  <cp:revision>37</cp:revision>
  <dcterms:modified xsi:type="dcterms:W3CDTF">2018-05-20T23:29:45Z</dcterms:modified>
</cp:coreProperties>
</file>