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1pPr>
    <a:lvl2pPr indent="2286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2pPr>
    <a:lvl3pPr indent="4572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3pPr>
    <a:lvl4pPr indent="6858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4pPr>
    <a:lvl5pPr indent="9144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5pPr>
    <a:lvl6pPr indent="11430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6pPr>
    <a:lvl7pPr indent="13716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7pPr>
    <a:lvl8pPr indent="16002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8pPr>
    <a:lvl9pPr indent="18288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1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" name="本文レベル1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白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まっさ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7" name="スライド番号"/>
          <p:cNvSpPr txBox="1"/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テキスト"/>
          <p:cNvSpPr txBox="1"/>
          <p:nvPr>
            <p:ph type="title"/>
          </p:nvPr>
        </p:nvSpPr>
        <p:spPr>
          <a:xfrm>
            <a:off x="685800" y="1583142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55" name="本文レベル1…"/>
          <p:cNvSpPr txBox="1"/>
          <p:nvPr>
            <p:ph type="body" sz="quarter" idx="1"/>
          </p:nvPr>
        </p:nvSpPr>
        <p:spPr>
          <a:xfrm>
            <a:off x="1371600" y="3464393"/>
            <a:ext cx="6400800" cy="81760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b="1"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b="1"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b="1"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b="1"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b="1"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6" name="スライド番号"/>
          <p:cNvSpPr txBox="1"/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8413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1pPr>
      <a:lvl2pPr marL="778668" marR="0" indent="-321468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2pPr>
      <a:lvl3pPr marL="1208314" marR="0" indent="-293914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3pPr>
      <a:lvl4pPr marL="1714500" marR="0" indent="-342900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4pPr>
      <a:lvl5pPr marL="2171700" marR="0" indent="-342900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5pPr>
      <a:lvl6pPr marL="2697478" marR="0" indent="-411478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6pPr>
      <a:lvl7pPr marL="3154678" marR="0" indent="-411478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7pPr>
      <a:lvl8pPr marL="3611879" marR="0" indent="-411478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8pPr>
      <a:lvl9pPr marL="4069079" marR="0" indent="-411479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jaws-ug-map.png" descr="jaws-ug-map.png"/>
          <p:cNvPicPr>
            <a:picLocks noChangeAspect="1"/>
          </p:cNvPicPr>
          <p:nvPr/>
        </p:nvPicPr>
        <p:blipFill>
          <a:blip r:embed="rId2">
            <a:extLst/>
          </a:blip>
          <a:srcRect l="0" t="1822" r="0" b="1824"/>
          <a:stretch>
            <a:fillRect/>
          </a:stretch>
        </p:blipFill>
        <p:spPr>
          <a:xfrm>
            <a:off x="220876" y="390812"/>
            <a:ext cx="8517607" cy="586545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236"/>
          <p:cNvSpPr txBox="1"/>
          <p:nvPr/>
        </p:nvSpPr>
        <p:spPr>
          <a:xfrm>
            <a:off x="0" y="6018472"/>
            <a:ext cx="9144000" cy="8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ctr">
              <a:defRPr sz="1400">
                <a:uFill>
                  <a:solidFill>
                    <a:srgbClr val="000000"/>
                  </a:solidFill>
                </a:u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定期的に勉強会を開催</a:t>
            </a:r>
            <a:endParaRPr sz="1800"/>
          </a:p>
          <a:p>
            <a:pPr algn="ctr">
              <a:defRPr sz="1400">
                <a:uFill>
                  <a:solidFill>
                    <a:srgbClr val="000000"/>
                  </a:solidFill>
                </a:u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初心者から上級者までAWSに興味を持つ方が集まり</a:t>
            </a:r>
          </a:p>
          <a:p>
            <a:pPr algn="ctr">
              <a:defRPr sz="1400">
                <a:uFill>
                  <a:solidFill>
                    <a:srgbClr val="000000"/>
                  </a:solidFill>
                </a:u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情報交換技術情報やAWS事例まで幅広く集められます。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シンプルプレゼンα">
  <a:themeElements>
    <a:clrScheme name="シンプルプレゼンα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シンプルプレゼンα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シンプルプレゼン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シンプルプレゼンα">
  <a:themeElements>
    <a:clrScheme name="シンプルプレゼンα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シンプルプレゼンα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シンプルプレゼン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