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f0931dc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f0931dc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7e8e4ce3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7e8e4ce3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d7e8e4ce3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d7e8e4ce3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7e8e4ce3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7e8e4ce3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b2f66a2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b2f66a2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BANKING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DATABASE - KP : F</a:t>
            </a:r>
            <a:endParaRPr b="1" sz="2100">
              <a:solidFill>
                <a:schemeClr val="dk2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925" y="961163"/>
            <a:ext cx="3581475" cy="2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1278000" y="28937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KELOMPOK 26</a:t>
            </a:r>
            <a:endParaRPr sz="32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1212675" y="1820900"/>
            <a:ext cx="7094100" cy="18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300"/>
              <a:t>Fenny Cahyawati						(160721004)</a:t>
            </a:r>
            <a:endParaRPr sz="23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300"/>
              <a:t>Fransisca Priscillia Tanuwijaya		(160721022)</a:t>
            </a:r>
            <a:endParaRPr sz="23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300"/>
              <a:t>Christin Gunawan						(160721023)</a:t>
            </a:r>
            <a:endParaRPr sz="23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300"/>
              <a:t>Muhammad Fillah Regazendra			(160721034)</a:t>
            </a:r>
            <a:endParaRPr sz="23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300"/>
              <a:t>Trevin Terrence Timisela				(160721036)  </a:t>
            </a:r>
            <a:endParaRPr sz="2300"/>
          </a:p>
        </p:txBody>
      </p:sp>
      <p:sp>
        <p:nvSpPr>
          <p:cNvPr id="339" name="Google Shape;339;p26"/>
          <p:cNvSpPr/>
          <p:nvPr/>
        </p:nvSpPr>
        <p:spPr>
          <a:xfrm>
            <a:off x="6255000" y="1536500"/>
            <a:ext cx="2889000" cy="2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6255000" y="1296600"/>
            <a:ext cx="2889000" cy="2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359400" y="27309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 L I K A S I  D I B A</a:t>
            </a:r>
            <a:endParaRPr/>
          </a:p>
        </p:txBody>
      </p:sp>
      <p:sp>
        <p:nvSpPr>
          <p:cNvPr id="346" name="Google Shape;346;p27"/>
          <p:cNvSpPr txBox="1"/>
          <p:nvPr>
            <p:ph idx="2" type="title"/>
          </p:nvPr>
        </p:nvSpPr>
        <p:spPr>
          <a:xfrm>
            <a:off x="454800" y="1580100"/>
            <a:ext cx="8425200" cy="10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FITUR TAMBAHAN</a:t>
            </a:r>
            <a:endParaRPr sz="6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idx="7" type="title"/>
          </p:nvPr>
        </p:nvSpPr>
        <p:spPr>
          <a:xfrm>
            <a:off x="419550" y="301850"/>
            <a:ext cx="8304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Dengan Rekening Bank Lain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174" y="1140875"/>
            <a:ext cx="4053501" cy="35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/>
          <p:nvPr/>
        </p:nvSpPr>
        <p:spPr>
          <a:xfrm>
            <a:off x="4114100" y="3051225"/>
            <a:ext cx="495300" cy="240000"/>
          </a:xfrm>
          <a:prstGeom prst="flowChartConnector">
            <a:avLst/>
          </a:prstGeom>
          <a:solidFill>
            <a:srgbClr val="FFFFFF">
              <a:alpha val="31370"/>
            </a:srgbClr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1278000" y="2249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Pengguna 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11078725" y="3030400"/>
            <a:ext cx="91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75" y="3631413"/>
            <a:ext cx="4433970" cy="115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9"/>
          <p:cNvPicPr preferRelativeResize="0"/>
          <p:nvPr/>
        </p:nvPicPr>
        <p:blipFill rotWithShape="1">
          <a:blip r:embed="rId4">
            <a:alphaModFix/>
          </a:blip>
          <a:srcRect b="43776" l="0" r="0" t="0"/>
          <a:stretch/>
        </p:blipFill>
        <p:spPr>
          <a:xfrm>
            <a:off x="398100" y="1094775"/>
            <a:ext cx="7255418" cy="23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9"/>
          <p:cNvSpPr/>
          <p:nvPr/>
        </p:nvSpPr>
        <p:spPr>
          <a:xfrm>
            <a:off x="6184575" y="1233425"/>
            <a:ext cx="500100" cy="292500"/>
          </a:xfrm>
          <a:prstGeom prst="flowChartConnector">
            <a:avLst/>
          </a:prstGeom>
          <a:solidFill>
            <a:srgbClr val="FFFFFF">
              <a:alpha val="31370"/>
            </a:srgbClr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idx="7" type="title"/>
          </p:nvPr>
        </p:nvSpPr>
        <p:spPr>
          <a:xfrm>
            <a:off x="1333575" y="132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&amp; Limit Transfer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18619" l="0" r="0" t="0"/>
          <a:stretch/>
        </p:blipFill>
        <p:spPr>
          <a:xfrm>
            <a:off x="400761" y="929475"/>
            <a:ext cx="5930039" cy="2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125" y="3811600"/>
            <a:ext cx="4433975" cy="11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50" y="1144175"/>
            <a:ext cx="57340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1"/>
          <p:cNvSpPr txBox="1"/>
          <p:nvPr>
            <p:ph type="title"/>
          </p:nvPr>
        </p:nvSpPr>
        <p:spPr>
          <a:xfrm>
            <a:off x="1174575" y="27087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Mencetak Mutasi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7819000" y="2539000"/>
            <a:ext cx="1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Mutasi</a:t>
            </a:r>
            <a:endParaRPr/>
          </a:p>
        </p:txBody>
      </p:sp>
      <p:pic>
        <p:nvPicPr>
          <p:cNvPr id="382" name="Google Shape;3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00" y="1122425"/>
            <a:ext cx="5474576" cy="3716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1063625" y="14991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TERIMA KASIH</a:t>
            </a:r>
            <a:endParaRPr sz="7600"/>
          </a:p>
        </p:txBody>
      </p:sp>
      <p:sp>
        <p:nvSpPr>
          <p:cNvPr id="388" name="Google Shape;388;p33"/>
          <p:cNvSpPr txBox="1"/>
          <p:nvPr/>
        </p:nvSpPr>
        <p:spPr>
          <a:xfrm>
            <a:off x="7388325" y="3258275"/>
            <a:ext cx="32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KELOMPOK 26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