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7" r:id="rId8"/>
    <p:sldId id="268" r:id="rId9"/>
    <p:sldId id="260" r:id="rId10"/>
    <p:sldId id="261" r:id="rId11"/>
    <p:sldId id="269" r:id="rId12"/>
    <p:sldId id="270" r:id="rId13"/>
    <p:sldId id="262" r:id="rId14"/>
    <p:sldId id="264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D78F-B6E9-48A6-8E1C-6F9E62B7F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166EE-8183-4CC1-9D23-3F3FFE518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CB23A-69CF-449A-B8B0-30E4CC02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E544-D92B-4619-A216-91154D243A5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E1D80-77A5-4F1D-82CB-BE7210760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EFEC0-E45A-48A7-9236-E3460CBA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0229-5570-4C34-A9B2-19D7607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5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E8C2-1D2D-4709-837E-6C1B90A1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E3295-1C60-44C0-9426-5A8681500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8AC90-9E6C-4CD9-A141-C4DCC6FE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E544-D92B-4619-A216-91154D243A5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C6A58-B4D2-4C16-B7AD-C12ACE10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5BA76-9A6D-4502-A8A3-C41C6F46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0229-5570-4C34-A9B2-19D7607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0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F02D86-9B2A-4040-8DBB-61DC5B8BD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ABEB1-77B8-4CAB-8522-97F54F87B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A0C86-1076-4C8A-AB19-6088E2C0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E544-D92B-4619-A216-91154D243A5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A51E5-4858-48C1-BC63-2A067C14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5519E-FB23-4EAA-9134-98956363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0229-5570-4C34-A9B2-19D7607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6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C4F5-4E64-49B1-BEB4-A601F74B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FEA7E-B38D-44B8-8738-6BD7EE2CC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D0352-04C5-4790-8D34-09143632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E544-D92B-4619-A216-91154D243A5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615C3-914C-40BA-B7DE-166FD4EAE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55AE7-F812-429A-B553-E5969100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0229-5570-4C34-A9B2-19D7607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6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C674-7139-49E2-805C-915C77B94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93258-3338-4C2E-A3F6-BCACFA80B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9E65E-E4EB-477D-9E8B-234B1D433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E544-D92B-4619-A216-91154D243A5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04456-87F2-4F82-9170-5589715C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69D05-DCA3-4386-88AB-9B170A7D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0229-5570-4C34-A9B2-19D7607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2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E103-36F4-46F5-9179-9F4F9E479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850CE-47E6-4EA8-B383-69EE6F7A6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DF559-EB9E-42E3-AFA5-63C2D00FD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5D860-6CCA-4D28-BC97-64DFE8C9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E544-D92B-4619-A216-91154D243A5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FCE97-337E-4FCE-AF98-5A27A82A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DC930-3031-4A71-A07C-69A14533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0229-5570-4C34-A9B2-19D7607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5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9441-D3F4-48C7-B492-5FE3C831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BABE7-8F15-4E41-86A7-333D6AB87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074D4-B6ED-407C-959B-4931E5448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8ECA7-EA91-46AB-8C3C-99ED0D156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9F0E9-E635-4B23-970C-2CAC503CA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BA5BD-EA77-4B25-A92B-98AA0D9F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E544-D92B-4619-A216-91154D243A5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7CB68-6D2E-4DB5-A84C-4136CF16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01506-62E6-43B4-80A6-9E9A41DE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0229-5570-4C34-A9B2-19D7607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5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D8C05-3971-4491-9FD4-DAFD0A0F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F46F6-27AA-4210-BBA5-4CE17EA96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E544-D92B-4619-A216-91154D243A5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A3725-60BA-47DD-86F4-4371B80C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BC0F3-CA51-4915-BA8E-1F2F988D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0229-5570-4C34-A9B2-19D7607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B3E1B0-2D12-4389-89A1-48A29A051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E544-D92B-4619-A216-91154D243A5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D9F10-2529-40B9-A520-A831BCAB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55153-2D5F-4339-8B8D-D6E0846D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0229-5570-4C34-A9B2-19D7607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2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4EE9-3B9B-4172-9C22-300F9863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D77EA-F700-4601-A4B4-82EBB08FC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1D047-8E8B-4803-BE8C-F87068506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0F3EC-1353-43BE-AC8B-9395679A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E544-D92B-4619-A216-91154D243A5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F8243-04B4-4CC2-BCB7-93C74B80E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99966-3898-421E-897C-D51855BF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0229-5570-4C34-A9B2-19D7607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9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97F5-EFB2-430F-9D29-3F5DD84C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8D2F0-F495-48C5-9BD1-8544EA1B6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5C134-9FAB-49F8-A786-1C918C02C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04B49-F191-4D71-844C-8067A8E9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E544-D92B-4619-A216-91154D243A5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BF5EE-F0BA-41DB-8036-FFB28519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78F1D-4BBB-4DEB-A6AC-7CE7678C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0229-5570-4C34-A9B2-19D7607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4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7E551-FBB6-47FA-A784-E3EE94EC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2E460-EFCC-4668-870E-B876500CD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0AB09-D237-4569-A7F0-D5301FB74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7E544-D92B-4619-A216-91154D243A5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264EB-456A-40ED-A657-830FA58D9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6B391-8AA4-495E-B3DA-B6AA2D3FA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E0229-5570-4C34-A9B2-19D7607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1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30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12" Type="http://schemas.openxmlformats.org/officeDocument/2006/relationships/image" Target="../media/image129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5" Type="http://schemas.openxmlformats.org/officeDocument/2006/relationships/image" Target="../media/image122.png"/><Relationship Id="rId10" Type="http://schemas.openxmlformats.org/officeDocument/2006/relationships/image" Target="../media/image127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2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12" Type="http://schemas.openxmlformats.org/officeDocument/2006/relationships/image" Target="../media/image141.png"/><Relationship Id="rId17" Type="http://schemas.openxmlformats.org/officeDocument/2006/relationships/image" Target="../media/image146.png"/><Relationship Id="rId2" Type="http://schemas.openxmlformats.org/officeDocument/2006/relationships/image" Target="../media/image131.png"/><Relationship Id="rId16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5" Type="http://schemas.openxmlformats.org/officeDocument/2006/relationships/image" Target="../media/image144.png"/><Relationship Id="rId10" Type="http://schemas.openxmlformats.org/officeDocument/2006/relationships/image" Target="../media/image139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Relationship Id="rId14" Type="http://schemas.openxmlformats.org/officeDocument/2006/relationships/image" Target="../media/image1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74.png"/><Relationship Id="rId3" Type="http://schemas.openxmlformats.org/officeDocument/2006/relationships/image" Target="../media/image164.png"/><Relationship Id="rId7" Type="http://schemas.openxmlformats.org/officeDocument/2006/relationships/image" Target="../media/image168.png"/><Relationship Id="rId12" Type="http://schemas.openxmlformats.org/officeDocument/2006/relationships/image" Target="../media/image173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11" Type="http://schemas.openxmlformats.org/officeDocument/2006/relationships/image" Target="../media/image172.png"/><Relationship Id="rId5" Type="http://schemas.openxmlformats.org/officeDocument/2006/relationships/image" Target="../media/image166.png"/><Relationship Id="rId10" Type="http://schemas.openxmlformats.org/officeDocument/2006/relationships/image" Target="../media/image171.png"/><Relationship Id="rId4" Type="http://schemas.openxmlformats.org/officeDocument/2006/relationships/image" Target="../media/image165.png"/><Relationship Id="rId9" Type="http://schemas.openxmlformats.org/officeDocument/2006/relationships/image" Target="../media/image1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88.png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777935-26E1-403E-A025-D722DAD8A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52" y="26847"/>
            <a:ext cx="1332939" cy="1332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844F04-AC81-4241-8642-F44D293F41F8}"/>
              </a:ext>
            </a:extLst>
          </p:cNvPr>
          <p:cNvSpPr txBox="1"/>
          <p:nvPr/>
        </p:nvSpPr>
        <p:spPr>
          <a:xfrm>
            <a:off x="332276" y="1405455"/>
            <a:ext cx="1066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1ung_1_08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5EE7BF-C991-46A6-8A96-5B0112D9A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866" y="46191"/>
            <a:ext cx="1332937" cy="13329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0AC91B-B3B0-4277-ADB1-4FC1237914A8}"/>
              </a:ext>
            </a:extLst>
          </p:cNvPr>
          <p:cNvSpPr txBox="1"/>
          <p:nvPr/>
        </p:nvSpPr>
        <p:spPr>
          <a:xfrm>
            <a:off x="2675367" y="1291266"/>
            <a:ext cx="1066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1ung_08_08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6C4109-7FD7-47CA-A17D-6819F4FF2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978" y="2888"/>
            <a:ext cx="1332937" cy="13329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88AEA3-84EF-46CC-90BB-0C516A19290E}"/>
              </a:ext>
            </a:extLst>
          </p:cNvPr>
          <p:cNvSpPr txBox="1"/>
          <p:nvPr/>
        </p:nvSpPr>
        <p:spPr>
          <a:xfrm>
            <a:off x="5119670" y="1313122"/>
            <a:ext cx="1191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1ung_nowat_1_08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855402-53DC-4938-9F82-1B7648F5C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2" y="26847"/>
            <a:ext cx="1332938" cy="13329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662AB2-F51E-4DAE-B315-A7EC8C11566F}"/>
              </a:ext>
            </a:extLst>
          </p:cNvPr>
          <p:cNvSpPr txBox="1"/>
          <p:nvPr/>
        </p:nvSpPr>
        <p:spPr>
          <a:xfrm>
            <a:off x="7491742" y="1235353"/>
            <a:ext cx="13576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1ung_nowat_08_08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14ED85-CA4E-456E-8C80-29D4944FF9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7" y="1682454"/>
            <a:ext cx="1332937" cy="13329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B42042-1FCF-4486-9117-E3ED4671FB8A}"/>
              </a:ext>
            </a:extLst>
          </p:cNvPr>
          <p:cNvSpPr txBox="1"/>
          <p:nvPr/>
        </p:nvSpPr>
        <p:spPr>
          <a:xfrm>
            <a:off x="359082" y="3059668"/>
            <a:ext cx="77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1unl_1_08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1B426A-550D-44F7-90E1-53F38A31A4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694" y="1604685"/>
            <a:ext cx="1332937" cy="13329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AC7CAE5-9A5D-4BDA-B556-256FBD548477}"/>
              </a:ext>
            </a:extLst>
          </p:cNvPr>
          <p:cNvSpPr txBox="1"/>
          <p:nvPr/>
        </p:nvSpPr>
        <p:spPr>
          <a:xfrm>
            <a:off x="2705471" y="2923771"/>
            <a:ext cx="855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1unl_08_08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E8B0C33-D7EA-4503-B63E-8D5BEE82FD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140" y="1682071"/>
            <a:ext cx="1332937" cy="13329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1ED0EED-5E6D-4261-8C58-BE5FBE48FBC1}"/>
              </a:ext>
            </a:extLst>
          </p:cNvPr>
          <p:cNvSpPr txBox="1"/>
          <p:nvPr/>
        </p:nvSpPr>
        <p:spPr>
          <a:xfrm>
            <a:off x="5026848" y="3053261"/>
            <a:ext cx="12435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1unl_nowat_1_08</a:t>
            </a:r>
          </a:p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166D806-FD66-43EF-BB84-46E4369E52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383" y="1604685"/>
            <a:ext cx="1332937" cy="13329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8178F1C-A7D9-40A5-A5F2-8AECEC497800}"/>
              </a:ext>
            </a:extLst>
          </p:cNvPr>
          <p:cNvSpPr txBox="1"/>
          <p:nvPr/>
        </p:nvSpPr>
        <p:spPr>
          <a:xfrm>
            <a:off x="7543488" y="2923771"/>
            <a:ext cx="13576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1unl_nowat_08_08</a:t>
            </a:r>
          </a:p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5DDAC8F-7C7D-443F-8D14-624D1DEFCB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1" y="3429000"/>
            <a:ext cx="1357650" cy="13576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F469DD1-E7A3-4CD8-80C6-963BC0FC5598}"/>
              </a:ext>
            </a:extLst>
          </p:cNvPr>
          <p:cNvSpPr txBox="1"/>
          <p:nvPr/>
        </p:nvSpPr>
        <p:spPr>
          <a:xfrm>
            <a:off x="356091" y="4901579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3o0g_1_08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76369D3-2B0C-48DB-9429-548A3CFC88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928" y="3359959"/>
            <a:ext cx="1426691" cy="142669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7041B5F-5671-4DD7-A2D7-F7547B5463C3}"/>
              </a:ext>
            </a:extLst>
          </p:cNvPr>
          <p:cNvSpPr txBox="1"/>
          <p:nvPr/>
        </p:nvSpPr>
        <p:spPr>
          <a:xfrm>
            <a:off x="2596882" y="4859490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3o0g_08_08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961C746-3B59-422D-831F-8A298CCD8C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265" y="3421441"/>
            <a:ext cx="1357650" cy="135765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1A664A4-DC60-455C-AA91-6EFB6CF359AC}"/>
              </a:ext>
            </a:extLst>
          </p:cNvPr>
          <p:cNvSpPr txBox="1"/>
          <p:nvPr/>
        </p:nvSpPr>
        <p:spPr>
          <a:xfrm>
            <a:off x="4926265" y="4870272"/>
            <a:ext cx="13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3o0g_nowat_1_08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2C64BEB-7B0D-40CE-8F83-1DA9AA4C80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769" y="3349179"/>
            <a:ext cx="1505985" cy="150598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8AABFBD-6A4C-45DB-93FB-70FB4B7D94C4}"/>
              </a:ext>
            </a:extLst>
          </p:cNvPr>
          <p:cNvSpPr txBox="1"/>
          <p:nvPr/>
        </p:nvSpPr>
        <p:spPr>
          <a:xfrm>
            <a:off x="7601515" y="4893458"/>
            <a:ext cx="1434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3o0g_nowat_08_08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8A8EA28-BFEF-4A60-9F07-36B68C23BC5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8" y="5109318"/>
            <a:ext cx="1357650" cy="135765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B3D8B31-0363-4B50-89CC-A52EBF463498}"/>
              </a:ext>
            </a:extLst>
          </p:cNvPr>
          <p:cNvSpPr txBox="1"/>
          <p:nvPr/>
        </p:nvSpPr>
        <p:spPr>
          <a:xfrm>
            <a:off x="384621" y="6601690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4au8__1_08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7F774E2-402F-46EA-9A05-B560631A84C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57" y="5109318"/>
            <a:ext cx="1357650" cy="135765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302A6D9-E138-4828-BC04-7D6418B74F24}"/>
              </a:ext>
            </a:extLst>
          </p:cNvPr>
          <p:cNvSpPr txBox="1"/>
          <p:nvPr/>
        </p:nvSpPr>
        <p:spPr>
          <a:xfrm>
            <a:off x="2648132" y="6526028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4au8_08_08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B8085E8-AD1D-4E30-A70B-59358048A3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689" y="5048464"/>
            <a:ext cx="1355950" cy="135595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93986E2-E67E-4E54-9769-9B2129066DA5}"/>
              </a:ext>
            </a:extLst>
          </p:cNvPr>
          <p:cNvSpPr txBox="1"/>
          <p:nvPr/>
        </p:nvSpPr>
        <p:spPr>
          <a:xfrm>
            <a:off x="5010086" y="6526028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4au8_nowat_1_08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10625D4-D30B-4541-93FF-FF2535DE074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596" y="5268753"/>
            <a:ext cx="1332937" cy="133293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4E160FD-FF9C-4BF8-A10D-D30C7486E482}"/>
              </a:ext>
            </a:extLst>
          </p:cNvPr>
          <p:cNvSpPr txBox="1"/>
          <p:nvPr/>
        </p:nvSpPr>
        <p:spPr>
          <a:xfrm>
            <a:off x="7617816" y="6554154"/>
            <a:ext cx="1434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4au8_nowat_08_08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3E0964-E078-4525-B4A4-C88B4E408AC7}"/>
              </a:ext>
            </a:extLst>
          </p:cNvPr>
          <p:cNvSpPr txBox="1"/>
          <p:nvPr/>
        </p:nvSpPr>
        <p:spPr>
          <a:xfrm>
            <a:off x="9692640" y="422031"/>
            <a:ext cx="45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50C386-2480-48B4-8C2F-4CD6837BC73C}"/>
              </a:ext>
            </a:extLst>
          </p:cNvPr>
          <p:cNvSpPr txBox="1"/>
          <p:nvPr/>
        </p:nvSpPr>
        <p:spPr>
          <a:xfrm>
            <a:off x="9397218" y="267286"/>
            <a:ext cx="180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CDK5_GLIDE</a:t>
            </a:r>
          </a:p>
        </p:txBody>
      </p:sp>
    </p:spTree>
    <p:extLst>
      <p:ext uri="{BB962C8B-B14F-4D97-AF65-F5344CB8AC3E}">
        <p14:creationId xmlns:p14="http://schemas.microsoft.com/office/powerpoint/2010/main" val="2554716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B7F0DC-96C4-4AD9-9BDB-A0891901F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39" y="0"/>
            <a:ext cx="2814713" cy="28147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043A78-C3B1-4233-9655-26161054F766}"/>
              </a:ext>
            </a:extLst>
          </p:cNvPr>
          <p:cNvSpPr txBox="1"/>
          <p:nvPr/>
        </p:nvSpPr>
        <p:spPr>
          <a:xfrm>
            <a:off x="1603717" y="2715065"/>
            <a:ext cx="124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vrocs_3uzp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73638C-FA1A-4B96-966E-AB5780D6F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386" y="-1"/>
            <a:ext cx="2814713" cy="28147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6D036C-2CB1-482E-8C96-7A205D79DF26}"/>
              </a:ext>
            </a:extLst>
          </p:cNvPr>
          <p:cNvSpPr txBox="1"/>
          <p:nvPr/>
        </p:nvSpPr>
        <p:spPr>
          <a:xfrm>
            <a:off x="6541476" y="2715065"/>
            <a:ext cx="121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vrocs_4hgt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DBBDE8-200E-4C11-B962-4D9471B73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39" y="3192566"/>
            <a:ext cx="3010728" cy="30107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210EA8-7C92-49ED-B6FB-8A72775C5299}"/>
              </a:ext>
            </a:extLst>
          </p:cNvPr>
          <p:cNvSpPr txBox="1"/>
          <p:nvPr/>
        </p:nvSpPr>
        <p:spPr>
          <a:xfrm>
            <a:off x="1859179" y="6311463"/>
            <a:ext cx="129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vrocs_4kb8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B891D2-B694-4822-8DE7-DA6E0ECBD3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386" y="3192566"/>
            <a:ext cx="3010728" cy="30107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E3FA3B-B00B-434C-893A-31D2FF1FBC1B}"/>
              </a:ext>
            </a:extLst>
          </p:cNvPr>
          <p:cNvSpPr txBox="1"/>
          <p:nvPr/>
        </p:nvSpPr>
        <p:spPr>
          <a:xfrm>
            <a:off x="6851374" y="6212243"/>
            <a:ext cx="126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vrocs_4twc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2FB475-3365-4691-B3FF-C660D33397EA}"/>
              </a:ext>
            </a:extLst>
          </p:cNvPr>
          <p:cNvSpPr txBox="1"/>
          <p:nvPr/>
        </p:nvSpPr>
        <p:spPr>
          <a:xfrm>
            <a:off x="8945217" y="689113"/>
            <a:ext cx="214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CK1_VROCS</a:t>
            </a:r>
          </a:p>
        </p:txBody>
      </p:sp>
    </p:spTree>
    <p:extLst>
      <p:ext uri="{BB962C8B-B14F-4D97-AF65-F5344CB8AC3E}">
        <p14:creationId xmlns:p14="http://schemas.microsoft.com/office/powerpoint/2010/main" val="4155872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2AA608-2E20-4238-8AC4-1CB4400A8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3" y="0"/>
            <a:ext cx="1434905" cy="1434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4A7FE9-1DCE-4182-A5E6-53CD5CCE66F0}"/>
              </a:ext>
            </a:extLst>
          </p:cNvPr>
          <p:cNvSpPr txBox="1"/>
          <p:nvPr/>
        </p:nvSpPr>
        <p:spPr>
          <a:xfrm>
            <a:off x="114593" y="1434905"/>
            <a:ext cx="16546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fpdend_screen_3uzp_ck1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F51033-CB9A-4AB8-A0EB-10B43934F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590" y="-6155"/>
            <a:ext cx="1434905" cy="1434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ED0908-C72D-4119-9EC3-8F3D6ED4086A}"/>
              </a:ext>
            </a:extLst>
          </p:cNvPr>
          <p:cNvSpPr txBox="1"/>
          <p:nvPr/>
        </p:nvSpPr>
        <p:spPr>
          <a:xfrm>
            <a:off x="2688900" y="1423074"/>
            <a:ext cx="1688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fplinear_screen_3uzp_ck1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54135D-2FD0-4CDF-B574-2618E2F3E2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805" y="0"/>
            <a:ext cx="1434905" cy="14349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FAC70E-2EC7-435D-A147-48EC83F16BC7}"/>
              </a:ext>
            </a:extLst>
          </p:cNvPr>
          <p:cNvSpPr txBox="1"/>
          <p:nvPr/>
        </p:nvSpPr>
        <p:spPr>
          <a:xfrm>
            <a:off x="5769805" y="1434905"/>
            <a:ext cx="17155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/>
              <a:t>fpmaccs_screen_3uzp_ck1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CD1F1A-F633-4321-80BD-C112E50C3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3" y="1684684"/>
            <a:ext cx="1393426" cy="13934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8328E8-52B2-417E-B39A-535C000623AD}"/>
              </a:ext>
            </a:extLst>
          </p:cNvPr>
          <p:cNvSpPr txBox="1"/>
          <p:nvPr/>
        </p:nvSpPr>
        <p:spPr>
          <a:xfrm>
            <a:off x="114593" y="3000615"/>
            <a:ext cx="15808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fpmol_screen_3uzp_ck1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9A527B4-478A-49C6-8D7C-A8083EF592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590" y="1684684"/>
            <a:ext cx="1412861" cy="14128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2DE1F03-E0C8-4052-AF1C-B3278088F4CF}"/>
              </a:ext>
            </a:extLst>
          </p:cNvPr>
          <p:cNvSpPr txBox="1"/>
          <p:nvPr/>
        </p:nvSpPr>
        <p:spPr>
          <a:xfrm>
            <a:off x="2692106" y="3091869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fpradial_screen_3uzp_ck1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695B799-901A-418A-9AD9-D702C87752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805" y="1643205"/>
            <a:ext cx="1434905" cy="14349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D5C5889-B29B-4806-8494-4D6E924D6577}"/>
              </a:ext>
            </a:extLst>
          </p:cNvPr>
          <p:cNvSpPr txBox="1"/>
          <p:nvPr/>
        </p:nvSpPr>
        <p:spPr>
          <a:xfrm>
            <a:off x="5849154" y="3044236"/>
            <a:ext cx="1556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fptop_screen_3uzp_ck1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E31FFC5-3FB7-449A-A8CB-3449C5ECF3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9" y="3222674"/>
            <a:ext cx="1472775" cy="14727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94849AD-E1BB-4932-B22D-6D889BCC85C5}"/>
              </a:ext>
            </a:extLst>
          </p:cNvPr>
          <p:cNvSpPr txBox="1"/>
          <p:nvPr/>
        </p:nvSpPr>
        <p:spPr>
          <a:xfrm>
            <a:off x="132226" y="4652738"/>
            <a:ext cx="1636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fpdend_screen_4hgt_ck1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9F6D231-DF7D-42E7-B7E4-6A37927EE5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947" y="3305846"/>
            <a:ext cx="1401548" cy="140154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C01DC43-EF2E-4A3C-8AFF-823B1095C921}"/>
              </a:ext>
            </a:extLst>
          </p:cNvPr>
          <p:cNvSpPr txBox="1"/>
          <p:nvPr/>
        </p:nvSpPr>
        <p:spPr>
          <a:xfrm>
            <a:off x="2815590" y="4695449"/>
            <a:ext cx="1670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fplinear_screen_4hgt_ck1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A389417-8F3B-48C9-9C0B-60C3108E43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899" y="3330107"/>
            <a:ext cx="1401547" cy="140154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92E6A2-0CE9-43A0-88F8-501751E4738F}"/>
              </a:ext>
            </a:extLst>
          </p:cNvPr>
          <p:cNvSpPr txBox="1"/>
          <p:nvPr/>
        </p:nvSpPr>
        <p:spPr>
          <a:xfrm>
            <a:off x="5849154" y="4750445"/>
            <a:ext cx="1697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fpmaccs_screen_4hgt_ck1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751BC4E-5269-4ABC-BA02-A866FF0551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2" y="4896407"/>
            <a:ext cx="1547367" cy="154736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5810910-910A-4A19-BAB6-127DF70D2F81}"/>
              </a:ext>
            </a:extLst>
          </p:cNvPr>
          <p:cNvSpPr txBox="1"/>
          <p:nvPr/>
        </p:nvSpPr>
        <p:spPr>
          <a:xfrm>
            <a:off x="169095" y="6483218"/>
            <a:ext cx="1563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fpmol_screen_4hgt_ck1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F1F4911-10AD-404D-9503-20F62CE843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525" y="4957059"/>
            <a:ext cx="1341970" cy="134197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E124993-B61E-461F-8C40-08A39F3CA123}"/>
              </a:ext>
            </a:extLst>
          </p:cNvPr>
          <p:cNvSpPr txBox="1"/>
          <p:nvPr/>
        </p:nvSpPr>
        <p:spPr>
          <a:xfrm>
            <a:off x="2808875" y="6405846"/>
            <a:ext cx="16674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fpradial_screen_4hgt_ck1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1E0E9C1-B1A6-4AD9-BA99-513821E549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085" y="4970941"/>
            <a:ext cx="1434905" cy="143490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D50062F-72C9-443C-ADD8-59AE6040A9C8}"/>
              </a:ext>
            </a:extLst>
          </p:cNvPr>
          <p:cNvSpPr txBox="1"/>
          <p:nvPr/>
        </p:nvSpPr>
        <p:spPr>
          <a:xfrm>
            <a:off x="5958706" y="6422042"/>
            <a:ext cx="15392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fptop_screen_4hgt_ck1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E55135-4A63-47EB-A738-0245312089A5}"/>
              </a:ext>
            </a:extLst>
          </p:cNvPr>
          <p:cNvSpPr txBox="1"/>
          <p:nvPr/>
        </p:nvSpPr>
        <p:spPr>
          <a:xfrm>
            <a:off x="9115865" y="379828"/>
            <a:ext cx="145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CK1_CANVAS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3uzp, 4hgt</a:t>
            </a:r>
          </a:p>
        </p:txBody>
      </p:sp>
    </p:spTree>
    <p:extLst>
      <p:ext uri="{BB962C8B-B14F-4D97-AF65-F5344CB8AC3E}">
        <p14:creationId xmlns:p14="http://schemas.microsoft.com/office/powerpoint/2010/main" val="336356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5134BB-CD88-4208-9789-E03C0D13B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49" y="3334028"/>
            <a:ext cx="1348447" cy="13484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A58656-472A-4797-9DE1-E4BEC3D9F803}"/>
              </a:ext>
            </a:extLst>
          </p:cNvPr>
          <p:cNvSpPr txBox="1"/>
          <p:nvPr/>
        </p:nvSpPr>
        <p:spPr>
          <a:xfrm>
            <a:off x="41222" y="4685498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fpdend_screen_4twc_ck1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E8529A-F822-4B22-8C90-659868664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5" y="21981"/>
            <a:ext cx="1348447" cy="13484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BB57D1-DDD4-40A9-8F87-4EE204FA3C0E}"/>
              </a:ext>
            </a:extLst>
          </p:cNvPr>
          <p:cNvSpPr txBox="1"/>
          <p:nvPr/>
        </p:nvSpPr>
        <p:spPr>
          <a:xfrm>
            <a:off x="15093" y="1366232"/>
            <a:ext cx="16610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fpdend_screen_4kb8_ck1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F96D1E-5634-4431-98FF-D5D7CB687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98" y="21981"/>
            <a:ext cx="1475056" cy="14750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675D5D-46D6-4FBD-85F6-8E9D9CEB3B0B}"/>
              </a:ext>
            </a:extLst>
          </p:cNvPr>
          <p:cNvSpPr txBox="1"/>
          <p:nvPr/>
        </p:nvSpPr>
        <p:spPr>
          <a:xfrm>
            <a:off x="2463898" y="1394553"/>
            <a:ext cx="1694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fplinear_screen_4kb8_ck1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5EB331-54A1-4DE9-BA99-4865C37768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020" y="0"/>
            <a:ext cx="1497037" cy="14970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4F9C34-BA83-458D-9AF4-6C6A42757F62}"/>
              </a:ext>
            </a:extLst>
          </p:cNvPr>
          <p:cNvSpPr txBox="1"/>
          <p:nvPr/>
        </p:nvSpPr>
        <p:spPr>
          <a:xfrm>
            <a:off x="4963020" y="1380485"/>
            <a:ext cx="17219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fpmaccs_screen_4kb8_ck1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8374130-0970-43F5-B59E-254387392B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" y="1627842"/>
            <a:ext cx="1448772" cy="14487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868FCED-545D-455B-974C-DBAA5DF404F0}"/>
              </a:ext>
            </a:extLst>
          </p:cNvPr>
          <p:cNvSpPr txBox="1"/>
          <p:nvPr/>
        </p:nvSpPr>
        <p:spPr>
          <a:xfrm>
            <a:off x="-28039" y="3072418"/>
            <a:ext cx="1587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fpmol_screen_4kb8_ck1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2B4F9F0-62F7-4B65-A393-50566251BC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182" y="1642095"/>
            <a:ext cx="1448772" cy="144877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F18B592-E95B-4178-B995-4D75D07085B8}"/>
              </a:ext>
            </a:extLst>
          </p:cNvPr>
          <p:cNvSpPr txBox="1"/>
          <p:nvPr/>
        </p:nvSpPr>
        <p:spPr>
          <a:xfrm>
            <a:off x="2559443" y="3076784"/>
            <a:ext cx="1691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fpradial_screen_4kb8_ck1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30BF8A6-EFCA-42B1-AC92-AE03825CEB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25" y="1656163"/>
            <a:ext cx="1497037" cy="14970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DE5DC73-B7CE-4AF4-879E-51B6F1A3EBD8}"/>
              </a:ext>
            </a:extLst>
          </p:cNvPr>
          <p:cNvSpPr txBox="1"/>
          <p:nvPr/>
        </p:nvSpPr>
        <p:spPr>
          <a:xfrm>
            <a:off x="5023319" y="3139118"/>
            <a:ext cx="1563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fptop_screen_4kb8_ck1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77710AC-1A75-4C26-B982-5414771CA7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443" y="3355726"/>
            <a:ext cx="1448772" cy="144877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13D962E-1D38-4989-A4B8-DCE3CFD9FB28}"/>
              </a:ext>
            </a:extLst>
          </p:cNvPr>
          <p:cNvSpPr txBox="1"/>
          <p:nvPr/>
        </p:nvSpPr>
        <p:spPr>
          <a:xfrm>
            <a:off x="2558366" y="4754295"/>
            <a:ext cx="1691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fplinear_screen_4twc_ck1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80316FB-DFFA-4385-BBEF-F75A17A3DC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262" y="3400728"/>
            <a:ext cx="1448772" cy="14487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3E6AC14-1B04-41B4-82E8-DCA3F146010F}"/>
              </a:ext>
            </a:extLst>
          </p:cNvPr>
          <p:cNvSpPr txBox="1"/>
          <p:nvPr/>
        </p:nvSpPr>
        <p:spPr>
          <a:xfrm>
            <a:off x="5056425" y="4804498"/>
            <a:ext cx="1718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fpmaccs_screen_4twc_ck1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78DD3CC-3BD6-49F3-A466-703924FF7B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" y="4947108"/>
            <a:ext cx="1448772" cy="144877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CFE0A98-D32D-45DF-B0C7-6BABE1EBF004}"/>
              </a:ext>
            </a:extLst>
          </p:cNvPr>
          <p:cNvSpPr txBox="1"/>
          <p:nvPr/>
        </p:nvSpPr>
        <p:spPr>
          <a:xfrm>
            <a:off x="77786" y="6526685"/>
            <a:ext cx="15840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fpmol_screen_4twc_ck1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C12E14A-A183-4B38-8086-70AC75566B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612" y="5029648"/>
            <a:ext cx="1497037" cy="149703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1FE034B-C2E9-4561-8AF3-275E22C92C13}"/>
              </a:ext>
            </a:extLst>
          </p:cNvPr>
          <p:cNvSpPr txBox="1"/>
          <p:nvPr/>
        </p:nvSpPr>
        <p:spPr>
          <a:xfrm>
            <a:off x="2653612" y="6540428"/>
            <a:ext cx="1688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fpradial_screen_4twc_ck1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F7D8581-D44F-419E-A8CC-2281F7786E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199" y="5006390"/>
            <a:ext cx="1448772" cy="144877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07231FE-20AC-4D21-A74A-34EBA8423A7B}"/>
              </a:ext>
            </a:extLst>
          </p:cNvPr>
          <p:cNvSpPr txBox="1"/>
          <p:nvPr/>
        </p:nvSpPr>
        <p:spPr>
          <a:xfrm>
            <a:off x="5246071" y="6481247"/>
            <a:ext cx="1560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fptop_screen_4twc_ck1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8556DD-740F-4AFD-A5C8-1EEFA6E130B2}"/>
              </a:ext>
            </a:extLst>
          </p:cNvPr>
          <p:cNvSpPr txBox="1"/>
          <p:nvPr/>
        </p:nvSpPr>
        <p:spPr>
          <a:xfrm>
            <a:off x="8876714" y="520505"/>
            <a:ext cx="145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CK1_CANVAS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4kb8, 4twc</a:t>
            </a:r>
          </a:p>
        </p:txBody>
      </p:sp>
    </p:spTree>
    <p:extLst>
      <p:ext uri="{BB962C8B-B14F-4D97-AF65-F5344CB8AC3E}">
        <p14:creationId xmlns:p14="http://schemas.microsoft.com/office/powerpoint/2010/main" val="1719249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6416DD-023F-4402-B5AC-8CCED412A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414122" cy="14141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5479E0-034D-487B-8881-5DE6FAA7D612}"/>
              </a:ext>
            </a:extLst>
          </p:cNvPr>
          <p:cNvSpPr txBox="1"/>
          <p:nvPr/>
        </p:nvSpPr>
        <p:spPr>
          <a:xfrm>
            <a:off x="269130" y="1421261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3anr_1_08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B51F65-364F-4B70-8BFB-F10CBAE6F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82" y="-1"/>
            <a:ext cx="1414122" cy="14141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458AC9-51DA-4077-A61E-777BE8D0FA34}"/>
              </a:ext>
            </a:extLst>
          </p:cNvPr>
          <p:cNvSpPr txBox="1"/>
          <p:nvPr/>
        </p:nvSpPr>
        <p:spPr>
          <a:xfrm>
            <a:off x="2566183" y="1393173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3anr_08_08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AF1668-6748-49B3-A15A-3DD639CE72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53" y="0"/>
            <a:ext cx="1414121" cy="14141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164DC5-6DF1-40AF-B48B-671BCF42825F}"/>
              </a:ext>
            </a:extLst>
          </p:cNvPr>
          <p:cNvSpPr txBox="1"/>
          <p:nvPr/>
        </p:nvSpPr>
        <p:spPr>
          <a:xfrm>
            <a:off x="4693860" y="1408354"/>
            <a:ext cx="13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3anr_nowat_1_08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7CF4BB-120E-4042-8B8A-56AAC28C8E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193" y="12414"/>
            <a:ext cx="1408847" cy="14088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F8805A-3152-4596-8489-393FA9D52CCB}"/>
              </a:ext>
            </a:extLst>
          </p:cNvPr>
          <p:cNvSpPr txBox="1"/>
          <p:nvPr/>
        </p:nvSpPr>
        <p:spPr>
          <a:xfrm>
            <a:off x="6807023" y="1377458"/>
            <a:ext cx="1408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3anr_nowat_08_08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CBC82F-40C5-4B7C-B015-C266F6D2B5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6" y="1627113"/>
            <a:ext cx="1531327" cy="15313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87BCFE8-06D1-4B30-8F07-8BD24DFD7E55}"/>
              </a:ext>
            </a:extLst>
          </p:cNvPr>
          <p:cNvSpPr txBox="1"/>
          <p:nvPr/>
        </p:nvSpPr>
        <p:spPr>
          <a:xfrm>
            <a:off x="325853" y="3114776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4mq1_1_08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D09297B-C593-400D-B5CB-990C7046CF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435" y="1657471"/>
            <a:ext cx="1515016" cy="15150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56A2C90-6776-4B63-A468-7B72D8580A28}"/>
              </a:ext>
            </a:extLst>
          </p:cNvPr>
          <p:cNvSpPr txBox="1"/>
          <p:nvPr/>
        </p:nvSpPr>
        <p:spPr>
          <a:xfrm>
            <a:off x="2528511" y="3138838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4mq1_08_08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31C6881-29E1-4CE8-8384-64179E73E9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761" y="1661897"/>
            <a:ext cx="1414122" cy="141412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F4849FB-25FF-469B-8EF5-3537741CDC0A}"/>
              </a:ext>
            </a:extLst>
          </p:cNvPr>
          <p:cNvSpPr txBox="1"/>
          <p:nvPr/>
        </p:nvSpPr>
        <p:spPr>
          <a:xfrm>
            <a:off x="4608081" y="3076019"/>
            <a:ext cx="1405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4mq1_nowat_1_08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44E4642-79F4-4B70-8F03-F88403B44E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023" y="1657411"/>
            <a:ext cx="1408847" cy="140884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71013A0-0584-482C-979D-9DB76CAD862B}"/>
              </a:ext>
            </a:extLst>
          </p:cNvPr>
          <p:cNvSpPr txBox="1"/>
          <p:nvPr/>
        </p:nvSpPr>
        <p:spPr>
          <a:xfrm>
            <a:off x="6847513" y="3066258"/>
            <a:ext cx="1649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4mq1_nowat_08_08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F73C0D8-AF27-40F5-B898-580E7A197F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8" y="3343257"/>
            <a:ext cx="1378320" cy="137832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816B8E1-7A0C-4169-AB56-E40B904A2E29}"/>
              </a:ext>
            </a:extLst>
          </p:cNvPr>
          <p:cNvSpPr txBox="1"/>
          <p:nvPr/>
        </p:nvSpPr>
        <p:spPr>
          <a:xfrm>
            <a:off x="362997" y="4670487"/>
            <a:ext cx="1531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4ylk_1_08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44F38FD-4CFA-4E7E-867D-145BC3D689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359" y="3405355"/>
            <a:ext cx="1252595" cy="125259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CF2E089-FD23-4572-BBBB-AD5137FEC04F}"/>
              </a:ext>
            </a:extLst>
          </p:cNvPr>
          <p:cNvSpPr txBox="1"/>
          <p:nvPr/>
        </p:nvSpPr>
        <p:spPr>
          <a:xfrm>
            <a:off x="2566706" y="4650376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4ylk_08_08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EB688A0-9D16-4D0E-9C56-B4C20A5D68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678" y="3353018"/>
            <a:ext cx="1298242" cy="129824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1EEA9FE-1E76-4172-A87B-20D8BE4FE2A3}"/>
              </a:ext>
            </a:extLst>
          </p:cNvPr>
          <p:cNvSpPr txBox="1"/>
          <p:nvPr/>
        </p:nvSpPr>
        <p:spPr>
          <a:xfrm>
            <a:off x="4693860" y="4583077"/>
            <a:ext cx="12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4ylk_nowat_1_08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A931BD1-87F7-4BF4-99A1-B660EC8D5A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023" y="3328831"/>
            <a:ext cx="1405642" cy="140564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D68E959-2491-4F99-9648-2DCA3F4781C6}"/>
              </a:ext>
            </a:extLst>
          </p:cNvPr>
          <p:cNvSpPr txBox="1"/>
          <p:nvPr/>
        </p:nvSpPr>
        <p:spPr>
          <a:xfrm>
            <a:off x="6888374" y="4657950"/>
            <a:ext cx="1406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4ylk_nowat_08_08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79FC898-4AA8-4B3C-B317-E7B8009C5FB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52" y="4934949"/>
            <a:ext cx="1405642" cy="140564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DCDF66B-61A0-4E56-84B1-8DE6247FF450}"/>
              </a:ext>
            </a:extLst>
          </p:cNvPr>
          <p:cNvSpPr txBox="1"/>
          <p:nvPr/>
        </p:nvSpPr>
        <p:spPr>
          <a:xfrm>
            <a:off x="362997" y="6398657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5a4t_1_08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F0D6E51-76D6-4F5A-AEE5-00B847AB362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53" y="4884503"/>
            <a:ext cx="1414121" cy="141412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F028E68-88DE-4DDB-846D-7585E74CEAFF}"/>
              </a:ext>
            </a:extLst>
          </p:cNvPr>
          <p:cNvSpPr txBox="1"/>
          <p:nvPr/>
        </p:nvSpPr>
        <p:spPr>
          <a:xfrm>
            <a:off x="2552277" y="6369966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5a4t_08_08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3E3EE5F-D4BF-4BE9-9313-6BF0D3B84AB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678" y="4934949"/>
            <a:ext cx="1414121" cy="141412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366F5F6-F5F3-4DA6-BC6F-D6EDF7A1AF60}"/>
              </a:ext>
            </a:extLst>
          </p:cNvPr>
          <p:cNvSpPr txBox="1"/>
          <p:nvPr/>
        </p:nvSpPr>
        <p:spPr>
          <a:xfrm>
            <a:off x="4697066" y="6398657"/>
            <a:ext cx="13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5a4t_nowat_1_08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8DCDA464-3DEC-46D3-B8F4-6C1C25C6CC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127" y="4854950"/>
            <a:ext cx="1515016" cy="151501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77B9FCD-DC4D-45B2-97C7-815DE7D98E93}"/>
              </a:ext>
            </a:extLst>
          </p:cNvPr>
          <p:cNvSpPr txBox="1"/>
          <p:nvPr/>
        </p:nvSpPr>
        <p:spPr>
          <a:xfrm>
            <a:off x="6889502" y="6417025"/>
            <a:ext cx="1405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5a4t_nowat_08_08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221711-B6A4-4717-9968-918D62E717DF}"/>
              </a:ext>
            </a:extLst>
          </p:cNvPr>
          <p:cNvSpPr txBox="1"/>
          <p:nvPr/>
        </p:nvSpPr>
        <p:spPr>
          <a:xfrm>
            <a:off x="9678572" y="716837"/>
            <a:ext cx="178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DYRK1a_GLIDE</a:t>
            </a:r>
          </a:p>
        </p:txBody>
      </p:sp>
    </p:spTree>
    <p:extLst>
      <p:ext uri="{BB962C8B-B14F-4D97-AF65-F5344CB8AC3E}">
        <p14:creationId xmlns:p14="http://schemas.microsoft.com/office/powerpoint/2010/main" val="2590646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C84CA0-53A6-444B-AFF3-D0997F3E4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87" y="359604"/>
            <a:ext cx="2642675" cy="2642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2383EC-3E2C-47E8-B7CD-BFB3EDFA2BCD}"/>
              </a:ext>
            </a:extLst>
          </p:cNvPr>
          <p:cNvSpPr txBox="1"/>
          <p:nvPr/>
        </p:nvSpPr>
        <p:spPr>
          <a:xfrm>
            <a:off x="1477108" y="3059668"/>
            <a:ext cx="121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vrocs_3anr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837909-384D-4B0B-A714-E1A48A4B0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00" y="359603"/>
            <a:ext cx="2642675" cy="2642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CBF76E-64A9-498A-96E2-D4CF5B4829E8}"/>
              </a:ext>
            </a:extLst>
          </p:cNvPr>
          <p:cNvSpPr txBox="1"/>
          <p:nvPr/>
        </p:nvSpPr>
        <p:spPr>
          <a:xfrm>
            <a:off x="5430849" y="3059668"/>
            <a:ext cx="13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vrocs_4mq1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CB4FF8-C1AF-4904-8E7C-A4F45AD04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42" y="3375074"/>
            <a:ext cx="2642675" cy="26426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274926-332D-4E5E-A207-A2FD435D81B4}"/>
              </a:ext>
            </a:extLst>
          </p:cNvPr>
          <p:cNvSpPr txBox="1"/>
          <p:nvPr/>
        </p:nvSpPr>
        <p:spPr>
          <a:xfrm>
            <a:off x="1477108" y="6129064"/>
            <a:ext cx="116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vrocs_4ylk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D1BEBCE-F736-4DFC-85BA-79B242C05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586" y="3429000"/>
            <a:ext cx="2534825" cy="25348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E0F85C-3C30-4842-8582-D456016DC52C}"/>
              </a:ext>
            </a:extLst>
          </p:cNvPr>
          <p:cNvSpPr txBox="1"/>
          <p:nvPr/>
        </p:nvSpPr>
        <p:spPr>
          <a:xfrm>
            <a:off x="5549472" y="6129064"/>
            <a:ext cx="121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vrocs_5a4t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798EBA-2752-4F24-B30E-098442458B3D}"/>
              </a:ext>
            </a:extLst>
          </p:cNvPr>
          <p:cNvSpPr txBox="1"/>
          <p:nvPr/>
        </p:nvSpPr>
        <p:spPr>
          <a:xfrm>
            <a:off x="8876714" y="787791"/>
            <a:ext cx="215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DYRK1a_VROCS</a:t>
            </a:r>
          </a:p>
        </p:txBody>
      </p:sp>
    </p:spTree>
    <p:extLst>
      <p:ext uri="{BB962C8B-B14F-4D97-AF65-F5344CB8AC3E}">
        <p14:creationId xmlns:p14="http://schemas.microsoft.com/office/powerpoint/2010/main" val="4229973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1D9F52-2A4B-4C93-B5EB-9F6202934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32853" cy="14328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6FF534-98D9-48E5-8C0C-5E1F6E974983}"/>
              </a:ext>
            </a:extLst>
          </p:cNvPr>
          <p:cNvSpPr txBox="1"/>
          <p:nvPr/>
        </p:nvSpPr>
        <p:spPr>
          <a:xfrm>
            <a:off x="0" y="1432853"/>
            <a:ext cx="18373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fpdend_screen_3anr_dyrk1a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479670-27EF-466B-81DF-06731AE50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507" y="0"/>
            <a:ext cx="1432853" cy="14328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08B969-3C91-41C8-93CF-D570F35B810F}"/>
              </a:ext>
            </a:extLst>
          </p:cNvPr>
          <p:cNvSpPr txBox="1"/>
          <p:nvPr/>
        </p:nvSpPr>
        <p:spPr>
          <a:xfrm>
            <a:off x="2590507" y="1432853"/>
            <a:ext cx="18710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fplinear_screen_3anr_dyrk1a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3B5E84-326A-4FF5-ABE5-37E93E22E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861" y="-50023"/>
            <a:ext cx="1613681" cy="16136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F3998B-6464-4AE2-8342-BE9AAE5EF741}"/>
              </a:ext>
            </a:extLst>
          </p:cNvPr>
          <p:cNvSpPr txBox="1"/>
          <p:nvPr/>
        </p:nvSpPr>
        <p:spPr>
          <a:xfrm>
            <a:off x="5146861" y="1482876"/>
            <a:ext cx="18982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fpmaccs_screen_3anr_dyrk1a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E6E57B-E619-43E3-A068-0999801058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0311"/>
            <a:ext cx="1467006" cy="14670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89CF66-9E85-4F40-933E-5A77589B5FD8}"/>
              </a:ext>
            </a:extLst>
          </p:cNvPr>
          <p:cNvSpPr txBox="1"/>
          <p:nvPr/>
        </p:nvSpPr>
        <p:spPr>
          <a:xfrm>
            <a:off x="0" y="3177865"/>
            <a:ext cx="17636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fpmol_screen_3anr_dyrk1a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1C9D3F8-8857-4336-90A9-A276AE330C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507" y="1694463"/>
            <a:ext cx="1432853" cy="14328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2F18BFB-7930-411E-853F-DEFB42F90473}"/>
              </a:ext>
            </a:extLst>
          </p:cNvPr>
          <p:cNvSpPr txBox="1"/>
          <p:nvPr/>
        </p:nvSpPr>
        <p:spPr>
          <a:xfrm>
            <a:off x="2590507" y="3111860"/>
            <a:ext cx="18678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fpradial_screen_3anr_dyrk1a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4351D2B-3CBF-46EC-80B4-834B6EE85E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281" y="1703926"/>
            <a:ext cx="1523436" cy="15234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6C0BD4D-4802-4E40-9104-360A0EFED245}"/>
              </a:ext>
            </a:extLst>
          </p:cNvPr>
          <p:cNvSpPr txBox="1"/>
          <p:nvPr/>
        </p:nvSpPr>
        <p:spPr>
          <a:xfrm>
            <a:off x="5285209" y="3127316"/>
            <a:ext cx="1739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fptop_screen_3anr_dyrk1a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CE12295-E829-4D7E-9ADE-57E34F3835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849" y="3376979"/>
            <a:ext cx="1676703" cy="167670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8A5EB0B-3B32-4D60-B0AE-7E929F956399}"/>
              </a:ext>
            </a:extLst>
          </p:cNvPr>
          <p:cNvSpPr txBox="1"/>
          <p:nvPr/>
        </p:nvSpPr>
        <p:spPr>
          <a:xfrm>
            <a:off x="22630" y="5053682"/>
            <a:ext cx="1904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fpdend_screen_4mq1_dyrk1a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B5C51B-8719-4550-923F-A3C5BFB888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92" y="3408489"/>
            <a:ext cx="1613681" cy="161368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94FBE75-8AA4-4ECF-9123-C4A29F3E65DF}"/>
              </a:ext>
            </a:extLst>
          </p:cNvPr>
          <p:cNvSpPr txBox="1"/>
          <p:nvPr/>
        </p:nvSpPr>
        <p:spPr>
          <a:xfrm>
            <a:off x="2588592" y="5053682"/>
            <a:ext cx="1938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fplinear_screen_4mq1_dyrk1a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CAD8277-71D7-43FC-BD11-0B4E91532C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277" y="3408489"/>
            <a:ext cx="1520269" cy="152026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96F99BC-822F-42DA-A802-9308F25137F1}"/>
              </a:ext>
            </a:extLst>
          </p:cNvPr>
          <p:cNvSpPr txBox="1"/>
          <p:nvPr/>
        </p:nvSpPr>
        <p:spPr>
          <a:xfrm>
            <a:off x="5336025" y="5053682"/>
            <a:ext cx="1965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fpmaccs_screen_4mq1_dyrk1a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A6FE44D-37C7-48B3-9675-6A9A61A31C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40" y="5246915"/>
            <a:ext cx="1489283" cy="148928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B7EF4E1-AEB6-485B-84AC-0938AB391A12}"/>
              </a:ext>
            </a:extLst>
          </p:cNvPr>
          <p:cNvSpPr txBox="1"/>
          <p:nvPr/>
        </p:nvSpPr>
        <p:spPr>
          <a:xfrm>
            <a:off x="-67326" y="6608231"/>
            <a:ext cx="18309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fpmol_screen_4mq1_dyrk1a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72DE419-FA98-4601-BF24-E81104FC5A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01" y="5246915"/>
            <a:ext cx="1432853" cy="143285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72912CF-23EC-40B8-93A3-05D040845370}"/>
              </a:ext>
            </a:extLst>
          </p:cNvPr>
          <p:cNvSpPr txBox="1"/>
          <p:nvPr/>
        </p:nvSpPr>
        <p:spPr>
          <a:xfrm>
            <a:off x="2485254" y="6571577"/>
            <a:ext cx="19351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fpradial_screen_4mq1_dyrk1a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C510718-458C-4688-B3C2-40162F46EAD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693" y="5265269"/>
            <a:ext cx="1432853" cy="143285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D62F8E3-6DFC-4E3A-8197-3E82B029C399}"/>
              </a:ext>
            </a:extLst>
          </p:cNvPr>
          <p:cNvSpPr txBox="1"/>
          <p:nvPr/>
        </p:nvSpPr>
        <p:spPr>
          <a:xfrm>
            <a:off x="5448179" y="6608231"/>
            <a:ext cx="18069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fptop_screen_4mq1_dyrk1a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2C4FFB-CB22-45B4-B973-D22F298B1DF8}"/>
              </a:ext>
            </a:extLst>
          </p:cNvPr>
          <p:cNvSpPr txBox="1"/>
          <p:nvPr/>
        </p:nvSpPr>
        <p:spPr>
          <a:xfrm>
            <a:off x="9045526" y="756817"/>
            <a:ext cx="1833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DYRK1a_CANVAS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3anr, 4mq1</a:t>
            </a:r>
          </a:p>
        </p:txBody>
      </p:sp>
    </p:spTree>
    <p:extLst>
      <p:ext uri="{BB962C8B-B14F-4D97-AF65-F5344CB8AC3E}">
        <p14:creationId xmlns:p14="http://schemas.microsoft.com/office/powerpoint/2010/main" val="4026062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305413-81B4-4679-A86F-9572B5B94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6" y="0"/>
            <a:ext cx="1503192" cy="1503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2BA2E6-5123-4566-B1A5-50A61E760C36}"/>
              </a:ext>
            </a:extLst>
          </p:cNvPr>
          <p:cNvSpPr txBox="1"/>
          <p:nvPr/>
        </p:nvSpPr>
        <p:spPr>
          <a:xfrm>
            <a:off x="100526" y="1503192"/>
            <a:ext cx="18069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fpdend_screen_4ylk_dyrk1a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7C8A54-E582-4E14-9135-45F312D99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558" y="0"/>
            <a:ext cx="1503193" cy="15031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20A383-D478-4C3D-ADE6-1919BA157BB1}"/>
              </a:ext>
            </a:extLst>
          </p:cNvPr>
          <p:cNvSpPr txBox="1"/>
          <p:nvPr/>
        </p:nvSpPr>
        <p:spPr>
          <a:xfrm>
            <a:off x="2592558" y="1503192"/>
            <a:ext cx="18405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fplinear_screen_4ylk_dyrk1a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CCAB9A-09A4-4C40-84D7-595AD9F32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977" y="0"/>
            <a:ext cx="1643868" cy="16438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4BB005-0B69-4290-87CE-E8ABC89E4A8A}"/>
              </a:ext>
            </a:extLst>
          </p:cNvPr>
          <p:cNvSpPr txBox="1"/>
          <p:nvPr/>
        </p:nvSpPr>
        <p:spPr>
          <a:xfrm>
            <a:off x="5389977" y="1513063"/>
            <a:ext cx="18678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fpmaccs_screen_4ylk_dyrk1a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3E9795-CED0-47EB-8FD8-7D900084D7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8" y="1764802"/>
            <a:ext cx="1454298" cy="14542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632D836-B99F-44D3-9BD4-D4B1641CBB92}"/>
              </a:ext>
            </a:extLst>
          </p:cNvPr>
          <p:cNvSpPr txBox="1"/>
          <p:nvPr/>
        </p:nvSpPr>
        <p:spPr>
          <a:xfrm>
            <a:off x="137394" y="3187877"/>
            <a:ext cx="1733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fpmol_screen_4ylk_dyrk1a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629AC54-BFE2-454B-B88F-6F2AA9F76D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005" y="1774673"/>
            <a:ext cx="1454298" cy="145429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637CB07-D3BC-41F9-AA20-EEDAF18033A3}"/>
              </a:ext>
            </a:extLst>
          </p:cNvPr>
          <p:cNvSpPr txBox="1"/>
          <p:nvPr/>
        </p:nvSpPr>
        <p:spPr>
          <a:xfrm>
            <a:off x="2537730" y="3187877"/>
            <a:ext cx="18373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fpradial_screen_4ylk_dyrk1a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62455B8-0674-4B2F-8690-CC5B366527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652" y="1784543"/>
            <a:ext cx="1503193" cy="15031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635B011-5FBD-43C7-9A7E-E4C2F5F5CA38}"/>
              </a:ext>
            </a:extLst>
          </p:cNvPr>
          <p:cNvSpPr txBox="1"/>
          <p:nvPr/>
        </p:nvSpPr>
        <p:spPr>
          <a:xfrm>
            <a:off x="5469325" y="3287736"/>
            <a:ext cx="17091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fptop_screen_4ylk_dyrk1a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2BECD7E-D82F-450F-BBDA-DA0FD54B52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" y="3449487"/>
            <a:ext cx="1512907" cy="151290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D22093E-0540-4D4E-A608-1395CE8240D2}"/>
              </a:ext>
            </a:extLst>
          </p:cNvPr>
          <p:cNvSpPr txBox="1"/>
          <p:nvPr/>
        </p:nvSpPr>
        <p:spPr>
          <a:xfrm>
            <a:off x="0" y="4962394"/>
            <a:ext cx="18325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fpdend_screen_5a4t_dyrk1a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714DE8D-1BC7-441A-B371-D58CCEB5EE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87" y="3429000"/>
            <a:ext cx="1431535" cy="143153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E43D9A5-A817-43F4-9622-10254AAB38D9}"/>
              </a:ext>
            </a:extLst>
          </p:cNvPr>
          <p:cNvSpPr txBox="1"/>
          <p:nvPr/>
        </p:nvSpPr>
        <p:spPr>
          <a:xfrm>
            <a:off x="2537730" y="4962394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fplinear_screen_5a4t_dyrk1a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3B791AD-53F9-4828-BC0C-A2D0F60231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290" y="3549346"/>
            <a:ext cx="1631602" cy="163160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9022DD7-B2E6-4102-9ADE-692B032B813C}"/>
              </a:ext>
            </a:extLst>
          </p:cNvPr>
          <p:cNvSpPr txBox="1"/>
          <p:nvPr/>
        </p:nvSpPr>
        <p:spPr>
          <a:xfrm>
            <a:off x="5487317" y="5034968"/>
            <a:ext cx="18934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fpmaccs_screen_5a4t_dyrk1a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8A84353-A908-4D27-9E63-024DFB6656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4" y="5165773"/>
            <a:ext cx="1492936" cy="149293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9D9B2B4-C5FF-431F-9BB3-CCE522315AD5}"/>
              </a:ext>
            </a:extLst>
          </p:cNvPr>
          <p:cNvSpPr txBox="1"/>
          <p:nvPr/>
        </p:nvSpPr>
        <p:spPr>
          <a:xfrm>
            <a:off x="100526" y="6578465"/>
            <a:ext cx="1758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fpmol_screen_5a4t_dyrk1a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8A3FA55-0EF5-4118-A6A2-AA33E0AB32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381" y="5174073"/>
            <a:ext cx="1454298" cy="145429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C941520-DDCD-4D7C-AC34-91EA2DAC4B28}"/>
              </a:ext>
            </a:extLst>
          </p:cNvPr>
          <p:cNvSpPr txBox="1"/>
          <p:nvPr/>
        </p:nvSpPr>
        <p:spPr>
          <a:xfrm>
            <a:off x="2537730" y="6573225"/>
            <a:ext cx="18630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fpradial_screen_5a4t_dyrk1a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BF42175-B14D-4BC9-AF95-2AFF35CD8F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643" y="5224004"/>
            <a:ext cx="1492936" cy="149293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3211449-D6F0-4390-B3D1-CACE312D40A2}"/>
              </a:ext>
            </a:extLst>
          </p:cNvPr>
          <p:cNvSpPr txBox="1"/>
          <p:nvPr/>
        </p:nvSpPr>
        <p:spPr>
          <a:xfrm>
            <a:off x="5566665" y="6527904"/>
            <a:ext cx="17347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fptop_screen_5a4t_dyrk1a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4019CE-8239-46D8-B6F9-D3A11A8A3661}"/>
              </a:ext>
            </a:extLst>
          </p:cNvPr>
          <p:cNvSpPr txBox="1"/>
          <p:nvPr/>
        </p:nvSpPr>
        <p:spPr>
          <a:xfrm>
            <a:off x="8679766" y="211015"/>
            <a:ext cx="1833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DYRK1a_CANVAS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4ylk, 5a4t</a:t>
            </a:r>
          </a:p>
        </p:txBody>
      </p:sp>
    </p:spTree>
    <p:extLst>
      <p:ext uri="{BB962C8B-B14F-4D97-AF65-F5344CB8AC3E}">
        <p14:creationId xmlns:p14="http://schemas.microsoft.com/office/powerpoint/2010/main" val="361101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128B14-E88E-4561-B987-E7A08B7E7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37" y="142729"/>
            <a:ext cx="2769284" cy="27692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23609E-727E-47FD-BA27-547847C9BB6F}"/>
              </a:ext>
            </a:extLst>
          </p:cNvPr>
          <p:cNvSpPr txBox="1"/>
          <p:nvPr/>
        </p:nvSpPr>
        <p:spPr>
          <a:xfrm>
            <a:off x="1477108" y="3058049"/>
            <a:ext cx="1259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vrocs_1ung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FC4606-FC60-40B5-A9B6-04EA208C6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042" y="142729"/>
            <a:ext cx="2769284" cy="27692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269279-F8C5-4C48-BD8F-3895CAD0201E}"/>
              </a:ext>
            </a:extLst>
          </p:cNvPr>
          <p:cNvSpPr txBox="1"/>
          <p:nvPr/>
        </p:nvSpPr>
        <p:spPr>
          <a:xfrm>
            <a:off x="8267349" y="2912013"/>
            <a:ext cx="120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vrocs_1unl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BD49CF-E1A6-410B-AD76-B6DADC90BD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58" y="3381214"/>
            <a:ext cx="3016641" cy="30166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C84F3A-8EF0-4797-BAD2-F73CEEE62233}"/>
              </a:ext>
            </a:extLst>
          </p:cNvPr>
          <p:cNvSpPr txBox="1"/>
          <p:nvPr/>
        </p:nvSpPr>
        <p:spPr>
          <a:xfrm>
            <a:off x="1574067" y="6397855"/>
            <a:ext cx="125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vrocs_3o0g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B8527DD-6FE1-4C4D-806C-5F1E918AC3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385" y="3221557"/>
            <a:ext cx="3016641" cy="30166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6805B2-109C-40F2-AFF8-49066EE8AE49}"/>
              </a:ext>
            </a:extLst>
          </p:cNvPr>
          <p:cNvSpPr txBox="1"/>
          <p:nvPr/>
        </p:nvSpPr>
        <p:spPr>
          <a:xfrm>
            <a:off x="8267349" y="6397855"/>
            <a:ext cx="125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vrocs_4au8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D82EE-9552-40F4-BEC8-45D512B88AE3}"/>
              </a:ext>
            </a:extLst>
          </p:cNvPr>
          <p:cNvSpPr txBox="1"/>
          <p:nvPr/>
        </p:nvSpPr>
        <p:spPr>
          <a:xfrm>
            <a:off x="10040026" y="464234"/>
            <a:ext cx="159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CDK5_VROCS</a:t>
            </a:r>
          </a:p>
        </p:txBody>
      </p:sp>
    </p:spTree>
    <p:extLst>
      <p:ext uri="{BB962C8B-B14F-4D97-AF65-F5344CB8AC3E}">
        <p14:creationId xmlns:p14="http://schemas.microsoft.com/office/powerpoint/2010/main" val="216827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85B2DD-6248-4108-A786-9923E46BE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92" y="0"/>
            <a:ext cx="1425296" cy="14252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70F1B3-9A04-4EFA-826B-DC541461C70B}"/>
              </a:ext>
            </a:extLst>
          </p:cNvPr>
          <p:cNvSpPr txBox="1"/>
          <p:nvPr/>
        </p:nvSpPr>
        <p:spPr>
          <a:xfrm>
            <a:off x="211851" y="1431524"/>
            <a:ext cx="27150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fpdend_screen_1ung_cdk5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386C68-4286-4D1F-9D70-40E9306A3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106" y="15375"/>
            <a:ext cx="1425296" cy="14252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610275-156C-4D54-9EFE-99B02E297B02}"/>
              </a:ext>
            </a:extLst>
          </p:cNvPr>
          <p:cNvSpPr txBox="1"/>
          <p:nvPr/>
        </p:nvSpPr>
        <p:spPr>
          <a:xfrm>
            <a:off x="3274874" y="1423829"/>
            <a:ext cx="1913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fplinear_screen_1ung_cdk5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E38BB7-319A-444D-9AAC-0F007AAD78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007" y="0"/>
            <a:ext cx="1320119" cy="13201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AEA384-1528-47FD-8B61-785435C76CE6}"/>
              </a:ext>
            </a:extLst>
          </p:cNvPr>
          <p:cNvSpPr txBox="1"/>
          <p:nvPr/>
        </p:nvSpPr>
        <p:spPr>
          <a:xfrm>
            <a:off x="6623322" y="1368051"/>
            <a:ext cx="179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fpmaccs_screen_1ung_cdk5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5CEC65-981D-4DFC-B4B4-06EC02EB22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87" y="1688711"/>
            <a:ext cx="1491796" cy="14917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163C10-710C-467A-ACCC-F22631DEFF7C}"/>
              </a:ext>
            </a:extLst>
          </p:cNvPr>
          <p:cNvSpPr txBox="1"/>
          <p:nvPr/>
        </p:nvSpPr>
        <p:spPr>
          <a:xfrm>
            <a:off x="223180" y="3272322"/>
            <a:ext cx="16642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fpmol_screen_1ung_cdk5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B114C24-055B-47C3-9A2F-8A600740A5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856" y="1739390"/>
            <a:ext cx="1491796" cy="14917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96CB3FD-AB88-468A-B6D7-EBCCDD72F1F3}"/>
              </a:ext>
            </a:extLst>
          </p:cNvPr>
          <p:cNvSpPr txBox="1"/>
          <p:nvPr/>
        </p:nvSpPr>
        <p:spPr>
          <a:xfrm>
            <a:off x="3274874" y="3313913"/>
            <a:ext cx="17684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fpradial_screen_1ung_cdk5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12B1BAA-5B15-4245-8A28-8A58C3976C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69" y="1677593"/>
            <a:ext cx="1491796" cy="14917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84B4E86-4464-4527-A195-F9F8E2C6CAF7}"/>
              </a:ext>
            </a:extLst>
          </p:cNvPr>
          <p:cNvSpPr txBox="1"/>
          <p:nvPr/>
        </p:nvSpPr>
        <p:spPr>
          <a:xfrm>
            <a:off x="5978769" y="4008244"/>
            <a:ext cx="1172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7FBB0F-F734-4002-8A79-ED41D52AEB1D}"/>
              </a:ext>
            </a:extLst>
          </p:cNvPr>
          <p:cNvSpPr txBox="1"/>
          <p:nvPr/>
        </p:nvSpPr>
        <p:spPr>
          <a:xfrm>
            <a:off x="6672149" y="3260474"/>
            <a:ext cx="16401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fptop_screen_1ung_cdk5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1CA022-3B7D-479B-AE22-8F4C696532C7}"/>
              </a:ext>
            </a:extLst>
          </p:cNvPr>
          <p:cNvSpPr txBox="1"/>
          <p:nvPr/>
        </p:nvSpPr>
        <p:spPr>
          <a:xfrm>
            <a:off x="9509760" y="773061"/>
            <a:ext cx="1597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CDK5_CANVAS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1ung, 1unl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BB60FA9-DBB2-48C5-BAFE-1A6BB7096A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60" y="3460102"/>
            <a:ext cx="1425296" cy="14252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A63E474-FF1C-4FDF-B25D-B10C1EF16113}"/>
              </a:ext>
            </a:extLst>
          </p:cNvPr>
          <p:cNvSpPr txBox="1"/>
          <p:nvPr/>
        </p:nvSpPr>
        <p:spPr>
          <a:xfrm>
            <a:off x="198482" y="4950506"/>
            <a:ext cx="1704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fpdend_screen_1unl_cdk5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32AC3EC-A1EE-4401-A82B-D4CEA7B351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98" y="3585883"/>
            <a:ext cx="1419777" cy="141977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4F91211-0262-49FD-9210-F2D07F7FFFB4}"/>
              </a:ext>
            </a:extLst>
          </p:cNvPr>
          <p:cNvSpPr txBox="1"/>
          <p:nvPr/>
        </p:nvSpPr>
        <p:spPr>
          <a:xfrm>
            <a:off x="3316570" y="5016020"/>
            <a:ext cx="17379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fplinear_screen_1unl_cdk5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914325D-4EC9-4DA6-B66D-8133821551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493" y="3598133"/>
            <a:ext cx="1397171" cy="139717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3C2B1D5-6E9D-4DF2-BFF0-03F73F89DAA7}"/>
              </a:ext>
            </a:extLst>
          </p:cNvPr>
          <p:cNvSpPr txBox="1"/>
          <p:nvPr/>
        </p:nvSpPr>
        <p:spPr>
          <a:xfrm>
            <a:off x="6731854" y="5034854"/>
            <a:ext cx="1765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fpmaccs_screen_1unl_cdk5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95A285B-7BC3-4B95-B8DE-4A04A8E5A6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09" y="5202716"/>
            <a:ext cx="1378279" cy="137827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EA5F3C6-2A19-4212-924E-192A707F3EFB}"/>
              </a:ext>
            </a:extLst>
          </p:cNvPr>
          <p:cNvSpPr txBox="1"/>
          <p:nvPr/>
        </p:nvSpPr>
        <p:spPr>
          <a:xfrm>
            <a:off x="230123" y="6596390"/>
            <a:ext cx="1630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fpmol_screen_1unl_cdk5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0C2C7EE-532E-4449-8697-272A2A235C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30" y="5408062"/>
            <a:ext cx="1296720" cy="129672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E9AE065-AA7E-4347-9052-F69E3CAE07AA}"/>
              </a:ext>
            </a:extLst>
          </p:cNvPr>
          <p:cNvSpPr txBox="1"/>
          <p:nvPr/>
        </p:nvSpPr>
        <p:spPr>
          <a:xfrm>
            <a:off x="3308537" y="6699119"/>
            <a:ext cx="17347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fpradial_screen_1unl_cdk5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46C4D55-B298-4202-919E-F779AEE163A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428" y="5336014"/>
            <a:ext cx="1296720" cy="129672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83F12EA-DDFC-4A85-BFBA-10A2DC6363D3}"/>
              </a:ext>
            </a:extLst>
          </p:cNvPr>
          <p:cNvSpPr txBox="1"/>
          <p:nvPr/>
        </p:nvSpPr>
        <p:spPr>
          <a:xfrm>
            <a:off x="6776869" y="6596390"/>
            <a:ext cx="16065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fptop_screen_1unl_cdk5</a:t>
            </a:r>
          </a:p>
        </p:txBody>
      </p:sp>
    </p:spTree>
    <p:extLst>
      <p:ext uri="{BB962C8B-B14F-4D97-AF65-F5344CB8AC3E}">
        <p14:creationId xmlns:p14="http://schemas.microsoft.com/office/powerpoint/2010/main" val="138790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1A8009-F749-45A5-B4CE-5DC9C6FA8EF1}"/>
              </a:ext>
            </a:extLst>
          </p:cNvPr>
          <p:cNvSpPr txBox="1"/>
          <p:nvPr/>
        </p:nvSpPr>
        <p:spPr>
          <a:xfrm>
            <a:off x="9128913" y="806317"/>
            <a:ext cx="1597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CDK5_CANVAS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3o0g, 4au8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4086A-51F7-4B7E-8106-2F102E063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0" y="0"/>
            <a:ext cx="1456911" cy="14569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771B98-9256-412D-B25F-7266949EE2D8}"/>
              </a:ext>
            </a:extLst>
          </p:cNvPr>
          <p:cNvSpPr txBox="1"/>
          <p:nvPr/>
        </p:nvSpPr>
        <p:spPr>
          <a:xfrm>
            <a:off x="0" y="1456911"/>
            <a:ext cx="1736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fpdend_screen_3o0g_cdk5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F2D512-7A43-4F90-ACE0-9D7694B36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290" y="-1"/>
            <a:ext cx="1456911" cy="14569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99CD32-044C-4A4A-88B1-7D2A112238B8}"/>
              </a:ext>
            </a:extLst>
          </p:cNvPr>
          <p:cNvSpPr txBox="1"/>
          <p:nvPr/>
        </p:nvSpPr>
        <p:spPr>
          <a:xfrm>
            <a:off x="2653727" y="1452648"/>
            <a:ext cx="17700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fplinear_screen_3o0g_cdk5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5B7CC5-9209-4FDB-8194-EBB7B3EEF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413" y="0"/>
            <a:ext cx="1456912" cy="14569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2A44DF-F19A-459D-B26C-105D7769C78E}"/>
              </a:ext>
            </a:extLst>
          </p:cNvPr>
          <p:cNvSpPr txBox="1"/>
          <p:nvPr/>
        </p:nvSpPr>
        <p:spPr>
          <a:xfrm>
            <a:off x="5467225" y="1452648"/>
            <a:ext cx="17972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fpmaccs_screen_3o0g_cdk5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902162F-B461-4FA1-91B8-2D574F7B07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96" y="1718521"/>
            <a:ext cx="1456911" cy="14569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FF8E70-7516-495A-B3B0-CEBA0CA651CF}"/>
              </a:ext>
            </a:extLst>
          </p:cNvPr>
          <p:cNvSpPr txBox="1"/>
          <p:nvPr/>
        </p:nvSpPr>
        <p:spPr>
          <a:xfrm>
            <a:off x="92533" y="3167390"/>
            <a:ext cx="1662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fpmol_screen_3o0g_cdk5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232B207-036B-4F54-BAA2-E484C029F2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310" y="1709996"/>
            <a:ext cx="1456911" cy="145691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864146-567D-440D-98BF-E92D5B188E2C}"/>
              </a:ext>
            </a:extLst>
          </p:cNvPr>
          <p:cNvSpPr txBox="1"/>
          <p:nvPr/>
        </p:nvSpPr>
        <p:spPr>
          <a:xfrm>
            <a:off x="2680974" y="3166907"/>
            <a:ext cx="17668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fpradial_screen_3o0g_cdk5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F97C209-2756-4AF4-996F-4B3DAF511C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807" y="1718521"/>
            <a:ext cx="1456911" cy="14569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B3F0414-C6F6-42EE-823B-E1CCBC2A8A83}"/>
              </a:ext>
            </a:extLst>
          </p:cNvPr>
          <p:cNvSpPr txBox="1"/>
          <p:nvPr/>
        </p:nvSpPr>
        <p:spPr>
          <a:xfrm>
            <a:off x="5535967" y="3166906"/>
            <a:ext cx="16385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fptop_screen_3o0g_cdk5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BB04401-64EC-4FFE-B420-7C32BAEF70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4" y="3437042"/>
            <a:ext cx="1354207" cy="135420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88F20C-E16E-4609-BD33-52DD72140CF9}"/>
              </a:ext>
            </a:extLst>
          </p:cNvPr>
          <p:cNvSpPr txBox="1"/>
          <p:nvPr/>
        </p:nvSpPr>
        <p:spPr>
          <a:xfrm>
            <a:off x="92533" y="4791249"/>
            <a:ext cx="17379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fpdend_screen_4au8_cdk5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9808523-E26B-423E-A62B-F81077142E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557" y="3385689"/>
            <a:ext cx="1456911" cy="145691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1C24570-9B14-4CFA-A44D-6D5F1AF57306}"/>
              </a:ext>
            </a:extLst>
          </p:cNvPr>
          <p:cNvSpPr txBox="1"/>
          <p:nvPr/>
        </p:nvSpPr>
        <p:spPr>
          <a:xfrm>
            <a:off x="2810290" y="4750361"/>
            <a:ext cx="1771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fplinear_screen_4au8_cdk5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B14BA67-00FC-4567-A0E2-EEE0EF10BB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283" y="3385688"/>
            <a:ext cx="1456911" cy="145691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5AA3D62-E615-41D2-B892-A08A0F82DD1B}"/>
              </a:ext>
            </a:extLst>
          </p:cNvPr>
          <p:cNvSpPr txBox="1"/>
          <p:nvPr/>
        </p:nvSpPr>
        <p:spPr>
          <a:xfrm>
            <a:off x="5561710" y="4711794"/>
            <a:ext cx="179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fpmaccs_screen_4au8_cdk5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D03F98B-79A1-4E1B-A9AC-E82BBF09DC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18" y="5011971"/>
            <a:ext cx="1350263" cy="135026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A41516E-247C-450C-AFD4-AB01A8B3F31D}"/>
              </a:ext>
            </a:extLst>
          </p:cNvPr>
          <p:cNvSpPr txBox="1"/>
          <p:nvPr/>
        </p:nvSpPr>
        <p:spPr>
          <a:xfrm>
            <a:off x="72135" y="6452151"/>
            <a:ext cx="16642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fpmol_screen_4au8_cdk5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9C0B531-3846-44F4-B387-8A3485E4ED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223" y="4973404"/>
            <a:ext cx="1422950" cy="142295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F074B9A-8F73-479B-8FFD-EA2D89D19E56}"/>
              </a:ext>
            </a:extLst>
          </p:cNvPr>
          <p:cNvSpPr txBox="1"/>
          <p:nvPr/>
        </p:nvSpPr>
        <p:spPr>
          <a:xfrm>
            <a:off x="2810290" y="6497279"/>
            <a:ext cx="17684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fpradial_screen_4au8_cdk5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833D0EF-C24D-4BA3-86C0-859282C6D3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647" y="4945135"/>
            <a:ext cx="1507016" cy="150701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0B9078A-9504-4A99-A132-4F49A86490E7}"/>
              </a:ext>
            </a:extLst>
          </p:cNvPr>
          <p:cNvSpPr txBox="1"/>
          <p:nvPr/>
        </p:nvSpPr>
        <p:spPr>
          <a:xfrm>
            <a:off x="5665283" y="6497279"/>
            <a:ext cx="16401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fptop_screen_4au8_cdk5</a:t>
            </a:r>
          </a:p>
        </p:txBody>
      </p:sp>
    </p:spTree>
    <p:extLst>
      <p:ext uri="{BB962C8B-B14F-4D97-AF65-F5344CB8AC3E}">
        <p14:creationId xmlns:p14="http://schemas.microsoft.com/office/powerpoint/2010/main" val="404748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960C48-81E9-4122-AC2E-EC214B283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30" y="120456"/>
            <a:ext cx="1313324" cy="13133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6D063E-613C-4BD8-A1C7-AF593B19C81B}"/>
              </a:ext>
            </a:extLst>
          </p:cNvPr>
          <p:cNvSpPr txBox="1"/>
          <p:nvPr/>
        </p:nvSpPr>
        <p:spPr>
          <a:xfrm>
            <a:off x="269645" y="1418434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1q5k_1_08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9E4A05-DCD9-466E-8E6B-1AF969E9D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536" y="81935"/>
            <a:ext cx="1431290" cy="14312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10A88A-D963-487F-B84F-E8264FCAE40B}"/>
              </a:ext>
            </a:extLst>
          </p:cNvPr>
          <p:cNvSpPr txBox="1"/>
          <p:nvPr/>
        </p:nvSpPr>
        <p:spPr>
          <a:xfrm>
            <a:off x="2651365" y="1401938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1q5k_08_08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8EB53E-3C7B-40A6-A00A-77F03807F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744" y="120456"/>
            <a:ext cx="1313324" cy="13133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6F97D3-9DD3-45BC-B483-301C0E442F5C}"/>
              </a:ext>
            </a:extLst>
          </p:cNvPr>
          <p:cNvSpPr txBox="1"/>
          <p:nvPr/>
        </p:nvSpPr>
        <p:spPr>
          <a:xfrm>
            <a:off x="4987947" y="1415858"/>
            <a:ext cx="13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1q5k_nowat_1_08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1DCC5A-8156-4073-91D2-8BE88383DD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336" y="71218"/>
            <a:ext cx="1431290" cy="14312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5776CD-4089-4778-8C7D-3397703FEFAD}"/>
              </a:ext>
            </a:extLst>
          </p:cNvPr>
          <p:cNvSpPr txBox="1"/>
          <p:nvPr/>
        </p:nvSpPr>
        <p:spPr>
          <a:xfrm>
            <a:off x="7669958" y="1507097"/>
            <a:ext cx="1431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1q5k_nowat_08_08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FFAB467-4C8E-4477-9801-632838329B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0" y="1670469"/>
            <a:ext cx="1370101" cy="13701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34BA70-9FC6-43D4-AF96-34BEFA23AB74}"/>
              </a:ext>
            </a:extLst>
          </p:cNvPr>
          <p:cNvSpPr txBox="1"/>
          <p:nvPr/>
        </p:nvSpPr>
        <p:spPr>
          <a:xfrm>
            <a:off x="271548" y="2993411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1q41_1_08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85EF9AA-2D3A-494D-A283-7E8834392A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293" y="1647486"/>
            <a:ext cx="1431903" cy="143190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2345AA4-6E8D-4DF3-B1C2-DE1F9C1D14CD}"/>
              </a:ext>
            </a:extLst>
          </p:cNvPr>
          <p:cNvSpPr txBox="1"/>
          <p:nvPr/>
        </p:nvSpPr>
        <p:spPr>
          <a:xfrm>
            <a:off x="2643349" y="3040570"/>
            <a:ext cx="96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1q41_08_08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D5ABD8D-FAC6-4B0A-871D-E0E98482C7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686" y="1692857"/>
            <a:ext cx="1537004" cy="153700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334804-ACE1-48A9-BA95-51181099A2D3}"/>
              </a:ext>
            </a:extLst>
          </p:cNvPr>
          <p:cNvSpPr txBox="1"/>
          <p:nvPr/>
        </p:nvSpPr>
        <p:spPr>
          <a:xfrm>
            <a:off x="4927018" y="3178000"/>
            <a:ext cx="1360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1q41_nowat_1_08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E5F77D8-8673-4E82-8D72-A223BB9EC0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622" y="1802588"/>
            <a:ext cx="1537004" cy="153700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1603208-FC70-4779-9E15-59C81A55F681}"/>
              </a:ext>
            </a:extLst>
          </p:cNvPr>
          <p:cNvSpPr txBox="1"/>
          <p:nvPr/>
        </p:nvSpPr>
        <p:spPr>
          <a:xfrm>
            <a:off x="7602909" y="3245215"/>
            <a:ext cx="14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1q41_nowat_08_08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E06758-7BC3-4A65-962C-6235D3FA1D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4" y="3194182"/>
            <a:ext cx="1459112" cy="145911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16F89BB-769C-4233-8EE9-02515FD5CD56}"/>
              </a:ext>
            </a:extLst>
          </p:cNvPr>
          <p:cNvSpPr txBox="1"/>
          <p:nvPr/>
        </p:nvSpPr>
        <p:spPr>
          <a:xfrm>
            <a:off x="329955" y="4638172"/>
            <a:ext cx="808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4afj_1_08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94AA936-6B1E-48A9-91C7-3D1FDD3ED0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168" y="3270410"/>
            <a:ext cx="1440243" cy="144024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6313736-6158-4576-9145-3785671970C9}"/>
              </a:ext>
            </a:extLst>
          </p:cNvPr>
          <p:cNvSpPr txBox="1"/>
          <p:nvPr/>
        </p:nvSpPr>
        <p:spPr>
          <a:xfrm>
            <a:off x="2651816" y="4685389"/>
            <a:ext cx="887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4afj_08_08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E71A1D8-14F3-4B81-8862-6B7C91FBB8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897" y="3384895"/>
            <a:ext cx="1458165" cy="145816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8D46E9C-2113-408E-B228-DE3DF910C6A2}"/>
              </a:ext>
            </a:extLst>
          </p:cNvPr>
          <p:cNvSpPr txBox="1"/>
          <p:nvPr/>
        </p:nvSpPr>
        <p:spPr>
          <a:xfrm>
            <a:off x="5000643" y="4761209"/>
            <a:ext cx="1279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4afj_nowat_1_08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11D5657-F9BA-445A-9B75-F84768761B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335" y="3451281"/>
            <a:ext cx="1358257" cy="135825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73C4530-7406-4987-AC3D-A7806864DBBE}"/>
              </a:ext>
            </a:extLst>
          </p:cNvPr>
          <p:cNvSpPr txBox="1"/>
          <p:nvPr/>
        </p:nvSpPr>
        <p:spPr>
          <a:xfrm>
            <a:off x="7588336" y="4843060"/>
            <a:ext cx="1358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4afj_nowat_08_08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420C7AC-E7FD-40BF-816D-5FE459D930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7" y="4896401"/>
            <a:ext cx="1386532" cy="13865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02FDCE4-AC7B-4882-85CF-C738513D15E2}"/>
              </a:ext>
            </a:extLst>
          </p:cNvPr>
          <p:cNvSpPr txBox="1"/>
          <p:nvPr/>
        </p:nvSpPr>
        <p:spPr>
          <a:xfrm>
            <a:off x="281250" y="6387540"/>
            <a:ext cx="858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4pte_1_08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5B88601-1761-4B33-9E45-8964A62A700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822" y="4869943"/>
            <a:ext cx="1537004" cy="153700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DCD615A-D109-48F5-9D60-6C30373CD33C}"/>
              </a:ext>
            </a:extLst>
          </p:cNvPr>
          <p:cNvSpPr txBox="1"/>
          <p:nvPr/>
        </p:nvSpPr>
        <p:spPr>
          <a:xfrm>
            <a:off x="2588559" y="6406947"/>
            <a:ext cx="937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4pte_08_08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CED630F-4B49-4A83-8ACE-37E1A644E7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37" y="4998094"/>
            <a:ext cx="1537004" cy="135825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BBCD786-20E0-40B2-AE56-D43D6AE246F2}"/>
              </a:ext>
            </a:extLst>
          </p:cNvPr>
          <p:cNvSpPr txBox="1"/>
          <p:nvPr/>
        </p:nvSpPr>
        <p:spPr>
          <a:xfrm>
            <a:off x="5078531" y="6356351"/>
            <a:ext cx="132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4pte_nowat_1_08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A1D4FA8-B24A-4376-B20B-CFE3092DB33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335" y="5038208"/>
            <a:ext cx="1431291" cy="143129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16DE010-5A9A-4B32-B6B8-7372C4D1698D}"/>
              </a:ext>
            </a:extLst>
          </p:cNvPr>
          <p:cNvSpPr txBox="1"/>
          <p:nvPr/>
        </p:nvSpPr>
        <p:spPr>
          <a:xfrm>
            <a:off x="7581942" y="6421170"/>
            <a:ext cx="1408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4pte_nowat_08_08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33DD8C-2843-47FC-9375-362BBF011CED}"/>
              </a:ext>
            </a:extLst>
          </p:cNvPr>
          <p:cNvSpPr txBox="1"/>
          <p:nvPr/>
        </p:nvSpPr>
        <p:spPr>
          <a:xfrm>
            <a:off x="9875520" y="647114"/>
            <a:ext cx="16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GSK3b_GLIDE</a:t>
            </a:r>
          </a:p>
        </p:txBody>
      </p:sp>
    </p:spTree>
    <p:extLst>
      <p:ext uri="{BB962C8B-B14F-4D97-AF65-F5344CB8AC3E}">
        <p14:creationId xmlns:p14="http://schemas.microsoft.com/office/powerpoint/2010/main" val="232737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900E9A-8911-46A4-83E0-83C56506A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03" y="120455"/>
            <a:ext cx="2812609" cy="28126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A109A6-E9F0-4BC2-ADB5-B33A3DCA7F97}"/>
              </a:ext>
            </a:extLst>
          </p:cNvPr>
          <p:cNvSpPr txBox="1"/>
          <p:nvPr/>
        </p:nvSpPr>
        <p:spPr>
          <a:xfrm>
            <a:off x="1533378" y="2869809"/>
            <a:ext cx="1209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vrocs_1q5k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5F1DA8-C3F6-4FEF-8594-62029405B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342" y="51046"/>
            <a:ext cx="2812609" cy="28126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2D7051-E9C7-4D8D-AF0B-8412C2F29F24}"/>
              </a:ext>
            </a:extLst>
          </p:cNvPr>
          <p:cNvSpPr txBox="1"/>
          <p:nvPr/>
        </p:nvSpPr>
        <p:spPr>
          <a:xfrm>
            <a:off x="7287065" y="2863655"/>
            <a:ext cx="1144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vrocs_1q41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56E3CB-1D41-4CEA-9DD1-70C8168F62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83" y="3262876"/>
            <a:ext cx="2812609" cy="28126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3BF331-FCB8-41BD-9F6F-C6B752BABE31}"/>
              </a:ext>
            </a:extLst>
          </p:cNvPr>
          <p:cNvSpPr txBox="1"/>
          <p:nvPr/>
        </p:nvSpPr>
        <p:spPr>
          <a:xfrm>
            <a:off x="1619427" y="6129998"/>
            <a:ext cx="1037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vrocs_4afj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FF3D6C-8E1F-464C-BD20-F90525F9CA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163" y="3262876"/>
            <a:ext cx="2745788" cy="27457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3A21A33-23F7-4895-A154-5C1F8C3DED44}"/>
              </a:ext>
            </a:extLst>
          </p:cNvPr>
          <p:cNvSpPr txBox="1"/>
          <p:nvPr/>
        </p:nvSpPr>
        <p:spPr>
          <a:xfrm>
            <a:off x="7354114" y="6106309"/>
            <a:ext cx="1104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vrocs_4pte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B2C60C-4DE7-402E-B144-11631C4C349D}"/>
              </a:ext>
            </a:extLst>
          </p:cNvPr>
          <p:cNvSpPr txBox="1"/>
          <p:nvPr/>
        </p:nvSpPr>
        <p:spPr>
          <a:xfrm>
            <a:off x="9692640" y="534572"/>
            <a:ext cx="19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GSK3b_VROCS</a:t>
            </a:r>
          </a:p>
        </p:txBody>
      </p:sp>
    </p:spTree>
    <p:extLst>
      <p:ext uri="{BB962C8B-B14F-4D97-AF65-F5344CB8AC3E}">
        <p14:creationId xmlns:p14="http://schemas.microsoft.com/office/powerpoint/2010/main" val="239953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1978B9-C9BC-4724-B24A-D349F5FCC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0"/>
            <a:ext cx="1327702" cy="1327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312C70-BF5B-4712-A827-77673B506192}"/>
              </a:ext>
            </a:extLst>
          </p:cNvPr>
          <p:cNvSpPr txBox="1"/>
          <p:nvPr/>
        </p:nvSpPr>
        <p:spPr>
          <a:xfrm>
            <a:off x="204159" y="1327702"/>
            <a:ext cx="17956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fpdend_screen_1q5k_gsk3b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7F8D33-C75F-44EE-AF8F-E7327B09C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106" y="8282"/>
            <a:ext cx="1311137" cy="13111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CF6F29-98B3-4C7F-B3CE-31A188A850C1}"/>
              </a:ext>
            </a:extLst>
          </p:cNvPr>
          <p:cNvSpPr txBox="1"/>
          <p:nvPr/>
        </p:nvSpPr>
        <p:spPr>
          <a:xfrm>
            <a:off x="2962000" y="1306935"/>
            <a:ext cx="18293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fplinear_screen_1q5k_gsk3b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9808F2-74AD-420C-9322-C92FEE0B9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504" y="16565"/>
            <a:ext cx="1327702" cy="13277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53C9F6-025D-4A73-9376-BAE122291555}"/>
              </a:ext>
            </a:extLst>
          </p:cNvPr>
          <p:cNvSpPr txBox="1"/>
          <p:nvPr/>
        </p:nvSpPr>
        <p:spPr>
          <a:xfrm>
            <a:off x="5544057" y="1344267"/>
            <a:ext cx="18565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fpmaccs_screen_1q5k_gsk3b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2DEBF6-7445-46E6-A6A0-C91992B23D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51" y="1570567"/>
            <a:ext cx="1346447" cy="13464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D50F618-237D-48ED-B3E5-FE05E6637BB2}"/>
              </a:ext>
            </a:extLst>
          </p:cNvPr>
          <p:cNvSpPr txBox="1"/>
          <p:nvPr/>
        </p:nvSpPr>
        <p:spPr>
          <a:xfrm>
            <a:off x="204159" y="2890878"/>
            <a:ext cx="17219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fpmol_screen_1q5k_gsk3b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262B73-DDEC-4DE5-A9B1-5EEA009B09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405" y="1568545"/>
            <a:ext cx="1274618" cy="12746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6A1EBB-053B-4E00-A58D-D8FFDCFD69FC}"/>
              </a:ext>
            </a:extLst>
          </p:cNvPr>
          <p:cNvSpPr txBox="1"/>
          <p:nvPr/>
        </p:nvSpPr>
        <p:spPr>
          <a:xfrm>
            <a:off x="2962000" y="2822155"/>
            <a:ext cx="18261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fpradial_screen_1q5k_gsk3b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1661ABB-1DEE-4D59-BD08-60A8E1753F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036" y="1568545"/>
            <a:ext cx="1311137" cy="13111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9F194DE-1DE6-4EDB-9E81-96075354FA10}"/>
              </a:ext>
            </a:extLst>
          </p:cNvPr>
          <p:cNvSpPr txBox="1"/>
          <p:nvPr/>
        </p:nvSpPr>
        <p:spPr>
          <a:xfrm>
            <a:off x="5623405" y="2838396"/>
            <a:ext cx="1697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fptop_screen_1q5k_gsk3b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BF0A330-FCBE-429F-96F4-510A844933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4" y="3179436"/>
            <a:ext cx="1274618" cy="12746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D919D7D-FA3B-46F2-A896-11892E9ED0BE}"/>
              </a:ext>
            </a:extLst>
          </p:cNvPr>
          <p:cNvSpPr txBox="1"/>
          <p:nvPr/>
        </p:nvSpPr>
        <p:spPr>
          <a:xfrm>
            <a:off x="183057" y="4481002"/>
            <a:ext cx="18036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fpdend_screen_1q41_gsk3b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E448CF-FD59-4023-9720-1DBE0F3FB2F3}"/>
              </a:ext>
            </a:extLst>
          </p:cNvPr>
          <p:cNvSpPr txBox="1"/>
          <p:nvPr/>
        </p:nvSpPr>
        <p:spPr>
          <a:xfrm>
            <a:off x="8613913" y="357809"/>
            <a:ext cx="17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GSK3b_CANVAS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1q5k, 1q41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B4EC2C-76B3-4B83-BA7D-10A190DEFD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405" y="3076888"/>
            <a:ext cx="1394696" cy="139469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E9FE277-C79B-4008-BB71-D7757C539AD1}"/>
              </a:ext>
            </a:extLst>
          </p:cNvPr>
          <p:cNvSpPr txBox="1"/>
          <p:nvPr/>
        </p:nvSpPr>
        <p:spPr>
          <a:xfrm>
            <a:off x="3073072" y="4443699"/>
            <a:ext cx="18373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fplinear_screen_1q41_gsk3b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17E3886-4F80-4D99-88C2-08BCFD5021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423" y="3062161"/>
            <a:ext cx="1509168" cy="15091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5D6EF30-9ECB-4374-A09D-513CE99533E3}"/>
              </a:ext>
            </a:extLst>
          </p:cNvPr>
          <p:cNvSpPr txBox="1"/>
          <p:nvPr/>
        </p:nvSpPr>
        <p:spPr>
          <a:xfrm>
            <a:off x="5753504" y="4492985"/>
            <a:ext cx="18646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fpmaccs_screen_1q41_gsk3b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4EB3359-F333-4386-8A48-5FCA2808D4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82" y="4769560"/>
            <a:ext cx="1301566" cy="130156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0E335AD-0AF2-4AEA-AAC8-10CA36C13CD5}"/>
              </a:ext>
            </a:extLst>
          </p:cNvPr>
          <p:cNvSpPr txBox="1"/>
          <p:nvPr/>
        </p:nvSpPr>
        <p:spPr>
          <a:xfrm>
            <a:off x="269882" y="6281531"/>
            <a:ext cx="1729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fpmol_screen_1q41_gsk3b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B593CE0-A146-4FBC-9638-9D9D2A5C08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75" y="4863544"/>
            <a:ext cx="1425162" cy="142516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89F6D2C-684E-4FD9-A56C-AA0A3A73472A}"/>
              </a:ext>
            </a:extLst>
          </p:cNvPr>
          <p:cNvSpPr txBox="1"/>
          <p:nvPr/>
        </p:nvSpPr>
        <p:spPr>
          <a:xfrm>
            <a:off x="3129237" y="6281531"/>
            <a:ext cx="2879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fpradial_screen_1q41_gsk3b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40E7110-C49B-4F16-9B6D-320439CFEF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333" y="4769560"/>
            <a:ext cx="1425162" cy="142516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EEE7C97-2336-45AA-ACFD-C6A7F6F4A3BD}"/>
              </a:ext>
            </a:extLst>
          </p:cNvPr>
          <p:cNvSpPr txBox="1"/>
          <p:nvPr/>
        </p:nvSpPr>
        <p:spPr>
          <a:xfrm>
            <a:off x="5832852" y="6288706"/>
            <a:ext cx="1705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fptop_screen_1q41_gsk3b</a:t>
            </a:r>
          </a:p>
        </p:txBody>
      </p:sp>
    </p:spTree>
    <p:extLst>
      <p:ext uri="{BB962C8B-B14F-4D97-AF65-F5344CB8AC3E}">
        <p14:creationId xmlns:p14="http://schemas.microsoft.com/office/powerpoint/2010/main" val="295054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E6788-35B0-414E-B331-ED7765AF49BE}"/>
              </a:ext>
            </a:extLst>
          </p:cNvPr>
          <p:cNvSpPr txBox="1"/>
          <p:nvPr/>
        </p:nvSpPr>
        <p:spPr>
          <a:xfrm>
            <a:off x="9819861" y="304800"/>
            <a:ext cx="1842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GSK3b_CANVAS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4afj, 4pte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24FB63-10FD-497B-96FA-2935B61EF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16" y="137401"/>
            <a:ext cx="1258128" cy="12581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83B287-08C9-4CA3-9F33-CC3E543D81F0}"/>
              </a:ext>
            </a:extLst>
          </p:cNvPr>
          <p:cNvSpPr txBox="1"/>
          <p:nvPr/>
        </p:nvSpPr>
        <p:spPr>
          <a:xfrm>
            <a:off x="132522" y="1395529"/>
            <a:ext cx="1729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fpdend_screen_4afj_gsk3b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9E2BCB-DD0B-4AD8-8E20-75EB99EB7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0" y="93322"/>
            <a:ext cx="1395529" cy="13955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17DDBC-EF95-4250-986F-41DCAC04E8AA}"/>
              </a:ext>
            </a:extLst>
          </p:cNvPr>
          <p:cNvSpPr txBox="1"/>
          <p:nvPr/>
        </p:nvSpPr>
        <p:spPr>
          <a:xfrm>
            <a:off x="2692502" y="1409398"/>
            <a:ext cx="17636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fplinear_screen_4afj_gsk3b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D2F9E-D586-4F06-8A3F-FBF16F9E5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497" y="93322"/>
            <a:ext cx="1395529" cy="13955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F28500-8D42-4A1C-9C96-BBDF35242A55}"/>
              </a:ext>
            </a:extLst>
          </p:cNvPr>
          <p:cNvSpPr txBox="1"/>
          <p:nvPr/>
        </p:nvSpPr>
        <p:spPr>
          <a:xfrm>
            <a:off x="5580095" y="1409398"/>
            <a:ext cx="17908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fpmaccs_screen_4afj_gsk3b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1DD7AE-2D3E-41AD-86C0-2166E44A02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1657139"/>
            <a:ext cx="1484345" cy="14843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E3E7C7-7856-4B28-8AE0-03409C27D5E9}"/>
              </a:ext>
            </a:extLst>
          </p:cNvPr>
          <p:cNvSpPr txBox="1"/>
          <p:nvPr/>
        </p:nvSpPr>
        <p:spPr>
          <a:xfrm>
            <a:off x="132522" y="3141484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fpmol_screen_4afj_gsk3b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907FD57-2581-424A-8513-6F793759A3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380" y="1657139"/>
            <a:ext cx="1558334" cy="155833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BC551B-08AB-48F9-8458-D085BB33ED1F}"/>
              </a:ext>
            </a:extLst>
          </p:cNvPr>
          <p:cNvSpPr txBox="1"/>
          <p:nvPr/>
        </p:nvSpPr>
        <p:spPr>
          <a:xfrm>
            <a:off x="2763338" y="3141484"/>
            <a:ext cx="1760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fpradial_screen_4afj_gsk3b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243710-CBB9-4353-9707-460A03B3DE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72" y="1671009"/>
            <a:ext cx="1470476" cy="147047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343A0BB-1D57-4141-B882-3CE6DB03B672}"/>
              </a:ext>
            </a:extLst>
          </p:cNvPr>
          <p:cNvSpPr txBox="1"/>
          <p:nvPr/>
        </p:nvSpPr>
        <p:spPr>
          <a:xfrm>
            <a:off x="5636497" y="3084668"/>
            <a:ext cx="16321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fptop_screen_4afj_gsk3b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B779557-A110-4B6C-B893-0D17014D0A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0" y="3454907"/>
            <a:ext cx="1540747" cy="154074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E9C3283-6731-476C-BE27-B46F4D0AE0AD}"/>
              </a:ext>
            </a:extLst>
          </p:cNvPr>
          <p:cNvSpPr txBox="1"/>
          <p:nvPr/>
        </p:nvSpPr>
        <p:spPr>
          <a:xfrm>
            <a:off x="109278" y="4992847"/>
            <a:ext cx="17764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fpdend_screen_4pte_gsk3b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CACABCF-3998-4C42-9948-12E1592227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834" y="3346278"/>
            <a:ext cx="1568635" cy="156863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9FF105A-53D8-4FF2-AEDC-3C0F35CE17F6}"/>
              </a:ext>
            </a:extLst>
          </p:cNvPr>
          <p:cNvSpPr txBox="1"/>
          <p:nvPr/>
        </p:nvSpPr>
        <p:spPr>
          <a:xfrm>
            <a:off x="2914834" y="4880166"/>
            <a:ext cx="18101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fplinear_screen_4pte_gsk3b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B976A2F-4001-4F81-8D03-FD9AFFBC88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199" y="3314506"/>
            <a:ext cx="1632178" cy="163217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BA0F4CB-38A5-48C0-A3E6-4DAA2B76D33B}"/>
              </a:ext>
            </a:extLst>
          </p:cNvPr>
          <p:cNvSpPr txBox="1"/>
          <p:nvPr/>
        </p:nvSpPr>
        <p:spPr>
          <a:xfrm>
            <a:off x="5680623" y="4914845"/>
            <a:ext cx="18373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fpmaccs_screen_4pte_gsk3b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5BDAA8B-554D-4528-8D74-695CE3FF4D2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08" y="5176455"/>
            <a:ext cx="1514449" cy="151444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E23105D-3260-408B-9BF0-08823CFA1908}"/>
              </a:ext>
            </a:extLst>
          </p:cNvPr>
          <p:cNvSpPr txBox="1"/>
          <p:nvPr/>
        </p:nvSpPr>
        <p:spPr>
          <a:xfrm>
            <a:off x="190277" y="6597215"/>
            <a:ext cx="17027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fpmol_screen_4pte_gsk3b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C45E296-16BE-41FC-AFC3-5B0FF8E43E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999" y="5141776"/>
            <a:ext cx="1464715" cy="146471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D87493A-5B04-4244-81B3-A70BB20D9BC0}"/>
              </a:ext>
            </a:extLst>
          </p:cNvPr>
          <p:cNvSpPr txBox="1"/>
          <p:nvPr/>
        </p:nvSpPr>
        <p:spPr>
          <a:xfrm>
            <a:off x="2957999" y="6560099"/>
            <a:ext cx="18069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fpradial_screen_4pte_gsk3b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008BAED-3D80-41F3-A228-7B36898FE1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57" y="5141776"/>
            <a:ext cx="1279313" cy="127931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01984C6-6F6E-49B3-A707-1E5305CBEE67}"/>
              </a:ext>
            </a:extLst>
          </p:cNvPr>
          <p:cNvSpPr txBox="1"/>
          <p:nvPr/>
        </p:nvSpPr>
        <p:spPr>
          <a:xfrm>
            <a:off x="5699756" y="6498249"/>
            <a:ext cx="16786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fptop_screen_4pte_gsk3b</a:t>
            </a:r>
          </a:p>
        </p:txBody>
      </p:sp>
    </p:spTree>
    <p:extLst>
      <p:ext uri="{BB962C8B-B14F-4D97-AF65-F5344CB8AC3E}">
        <p14:creationId xmlns:p14="http://schemas.microsoft.com/office/powerpoint/2010/main" val="266059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E98FDD-F6F2-4176-A4C4-29AB97715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6" y="0"/>
            <a:ext cx="1450737" cy="14507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F5461A-1D5E-41B1-8AA6-31862E7DC17D}"/>
              </a:ext>
            </a:extLst>
          </p:cNvPr>
          <p:cNvSpPr txBox="1"/>
          <p:nvPr/>
        </p:nvSpPr>
        <p:spPr>
          <a:xfrm>
            <a:off x="388915" y="1379444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3uzp_1_08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E9D61D-354B-485C-8222-0207D21A7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036" y="0"/>
            <a:ext cx="1450737" cy="1450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B97C5B-56ED-4963-8F7B-3B95294C088F}"/>
              </a:ext>
            </a:extLst>
          </p:cNvPr>
          <p:cNvSpPr txBox="1"/>
          <p:nvPr/>
        </p:nvSpPr>
        <p:spPr>
          <a:xfrm>
            <a:off x="2643939" y="1403222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3uzp_08_08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1E0504-1AFD-4848-B941-F093B51F8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594" y="0"/>
            <a:ext cx="1439197" cy="14391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0FAA79-785C-425E-8F5D-2594779F4168}"/>
              </a:ext>
            </a:extLst>
          </p:cNvPr>
          <p:cNvSpPr txBox="1"/>
          <p:nvPr/>
        </p:nvSpPr>
        <p:spPr>
          <a:xfrm>
            <a:off x="4510215" y="1393521"/>
            <a:ext cx="1344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3uzp_nowat_1_08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3D71DF-F398-4190-B0E7-51E0E403A7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956" y="80352"/>
            <a:ext cx="1358845" cy="13588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70D752-AAF5-47B7-9A50-E6547AAE7931}"/>
              </a:ext>
            </a:extLst>
          </p:cNvPr>
          <p:cNvSpPr txBox="1"/>
          <p:nvPr/>
        </p:nvSpPr>
        <p:spPr>
          <a:xfrm>
            <a:off x="6840562" y="1393520"/>
            <a:ext cx="14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3uzp_nowat_08_08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178435-8E4F-4293-9B3F-89B5F5BC04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0" y="1632944"/>
            <a:ext cx="1450737" cy="14507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3BD840F-E618-4948-A689-0B3C1B16D6F8}"/>
              </a:ext>
            </a:extLst>
          </p:cNvPr>
          <p:cNvSpPr txBox="1"/>
          <p:nvPr/>
        </p:nvSpPr>
        <p:spPr>
          <a:xfrm>
            <a:off x="432617" y="3035887"/>
            <a:ext cx="854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4hgt_1_08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0C747B2-D459-492C-B7B7-9AFB581051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38" y="1656443"/>
            <a:ext cx="1396217" cy="13962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D1CC6C5-575B-444A-8035-EC81FBAA072A}"/>
              </a:ext>
            </a:extLst>
          </p:cNvPr>
          <p:cNvSpPr txBox="1"/>
          <p:nvPr/>
        </p:nvSpPr>
        <p:spPr>
          <a:xfrm>
            <a:off x="2548313" y="3035887"/>
            <a:ext cx="932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4hgt_08_08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74CAD2D-A320-40C5-B182-E7F32D3231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725" y="1640884"/>
            <a:ext cx="1396217" cy="139621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7E8E539-581F-4E34-8524-645E1C6AFD11}"/>
              </a:ext>
            </a:extLst>
          </p:cNvPr>
          <p:cNvSpPr txBox="1"/>
          <p:nvPr/>
        </p:nvSpPr>
        <p:spPr>
          <a:xfrm>
            <a:off x="4458725" y="2991104"/>
            <a:ext cx="1324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4hgt_nowat_1_08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C311DD8-224F-4840-A4DD-AB781AA22D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282" y="1640884"/>
            <a:ext cx="1492041" cy="149204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A4F4B99-A48E-460A-A113-5C74B81CC55C}"/>
              </a:ext>
            </a:extLst>
          </p:cNvPr>
          <p:cNvSpPr txBox="1"/>
          <p:nvPr/>
        </p:nvSpPr>
        <p:spPr>
          <a:xfrm>
            <a:off x="6860504" y="3057613"/>
            <a:ext cx="1403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4hgt_nowat_08_08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49F0200-A06D-4A44-B8D2-4A784418A8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7" y="3282968"/>
            <a:ext cx="1509095" cy="150909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BAACC6F-F319-4CB3-A442-667887FCFC54}"/>
              </a:ext>
            </a:extLst>
          </p:cNvPr>
          <p:cNvSpPr txBox="1"/>
          <p:nvPr/>
        </p:nvSpPr>
        <p:spPr>
          <a:xfrm>
            <a:off x="404660" y="4732097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4kb8_1_08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D789479-C916-4B27-B579-8A7DB62CBC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697" y="3334612"/>
            <a:ext cx="1509095" cy="150909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30566C9-20BF-410E-B74C-E0646CBF2789}"/>
              </a:ext>
            </a:extLst>
          </p:cNvPr>
          <p:cNvSpPr txBox="1"/>
          <p:nvPr/>
        </p:nvSpPr>
        <p:spPr>
          <a:xfrm>
            <a:off x="2562912" y="4754613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4kb8_08_08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328A7D0-FE34-456A-9F9A-CBA312CF41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024" y="3320885"/>
            <a:ext cx="1324786" cy="132478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4CE0756-A77C-487F-9B4D-7B622F363791}"/>
              </a:ext>
            </a:extLst>
          </p:cNvPr>
          <p:cNvSpPr txBox="1"/>
          <p:nvPr/>
        </p:nvSpPr>
        <p:spPr>
          <a:xfrm>
            <a:off x="4461752" y="4588687"/>
            <a:ext cx="13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4kb8_nowat_1_08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20FD51C-B9D6-4F4B-8CB9-94AA3D9A21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956" y="3337554"/>
            <a:ext cx="1358845" cy="135884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9627148-0E69-4587-9BF4-80A2149C7E96}"/>
              </a:ext>
            </a:extLst>
          </p:cNvPr>
          <p:cNvSpPr txBox="1"/>
          <p:nvPr/>
        </p:nvSpPr>
        <p:spPr>
          <a:xfrm>
            <a:off x="6772912" y="4624029"/>
            <a:ext cx="1431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4kb8_nowat_08_08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4B0C78B-FDCB-46D8-BE4B-9387D0C0D6E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5" y="4969329"/>
            <a:ext cx="1450737" cy="145073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86E8247-AA11-4E68-BB9A-9186FACBE9EB}"/>
              </a:ext>
            </a:extLst>
          </p:cNvPr>
          <p:cNvSpPr txBox="1"/>
          <p:nvPr/>
        </p:nvSpPr>
        <p:spPr>
          <a:xfrm>
            <a:off x="379320" y="6420066"/>
            <a:ext cx="878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4twc_1_08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A302153-8BE3-494B-AC92-B0CECFDB86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995" y="4980869"/>
            <a:ext cx="1439197" cy="143919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BE92480-6B34-4228-A69C-453BFB9B68DC}"/>
              </a:ext>
            </a:extLst>
          </p:cNvPr>
          <p:cNvSpPr txBox="1"/>
          <p:nvPr/>
        </p:nvSpPr>
        <p:spPr>
          <a:xfrm>
            <a:off x="2535873" y="6368098"/>
            <a:ext cx="957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4twc_08_08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389D60C-D351-432B-97ED-E17EA5AB89D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613" y="4893112"/>
            <a:ext cx="1396217" cy="139621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7E8618B-1E49-4CC6-8BE9-3A0DC63C59EE}"/>
              </a:ext>
            </a:extLst>
          </p:cNvPr>
          <p:cNvSpPr txBox="1"/>
          <p:nvPr/>
        </p:nvSpPr>
        <p:spPr>
          <a:xfrm>
            <a:off x="4433846" y="6316755"/>
            <a:ext cx="1349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4twc_nowat_1_08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6A465BE-9C75-476B-95A5-96A36D1790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80" y="4893112"/>
            <a:ext cx="1352743" cy="135274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C524458-261F-495A-9E7B-14B0B7A43FDE}"/>
              </a:ext>
            </a:extLst>
          </p:cNvPr>
          <p:cNvSpPr txBox="1"/>
          <p:nvPr/>
        </p:nvSpPr>
        <p:spPr>
          <a:xfrm>
            <a:off x="6860504" y="6317598"/>
            <a:ext cx="1428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4twc_nowat_08_08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84133E-86D9-4DC2-91B9-64BB8DF7031C}"/>
              </a:ext>
            </a:extLst>
          </p:cNvPr>
          <p:cNvSpPr txBox="1"/>
          <p:nvPr/>
        </p:nvSpPr>
        <p:spPr>
          <a:xfrm>
            <a:off x="9087729" y="759774"/>
            <a:ext cx="212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CK1_GLIDE</a:t>
            </a:r>
          </a:p>
        </p:txBody>
      </p:sp>
    </p:spTree>
    <p:extLst>
      <p:ext uri="{BB962C8B-B14F-4D97-AF65-F5344CB8AC3E}">
        <p14:creationId xmlns:p14="http://schemas.microsoft.com/office/powerpoint/2010/main" val="171335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1034</Words>
  <Application>Microsoft Office PowerPoint</Application>
  <PresentationFormat>Widescreen</PresentationFormat>
  <Paragraphs>200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Filippos Pronios</dc:creator>
  <cp:lastModifiedBy>Filippos Pronios</cp:lastModifiedBy>
  <cp:revision>61</cp:revision>
  <dcterms:created xsi:type="dcterms:W3CDTF">2017-11-24T14:27:18Z</dcterms:created>
  <dcterms:modified xsi:type="dcterms:W3CDTF">2017-12-11T08:16:39Z</dcterms:modified>
</cp:coreProperties>
</file>