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6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6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7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995E66-0D79-4516-999F-02E7BBB3FC76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FF393E7-4A45-4320-9666-F8B548B704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180943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사인페</a:t>
            </a:r>
            <a:r>
              <a:rPr lang="ko-KR" altLang="en-US" sz="1800" dirty="0" smtClean="0"/>
              <a:t> 대비 </a:t>
            </a:r>
            <a:r>
              <a:rPr lang="ko-KR" altLang="en-US" sz="4000" dirty="0" smtClean="0"/>
              <a:t>안드로이드 파이어베이스 스터디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46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48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처리방식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핸들러와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아답터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7" y="1151934"/>
            <a:ext cx="57177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핸들러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Button </a:t>
            </a:r>
            <a:r>
              <a:rPr lang="en-US" altLang="ko-KR" sz="1300" dirty="0" err="1"/>
              <a:t>button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findViewById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R.id.button</a:t>
            </a:r>
            <a:r>
              <a:rPr lang="en-US" altLang="ko-KR" sz="1300" dirty="0"/>
              <a:t>);</a:t>
            </a:r>
          </a:p>
          <a:p>
            <a:endParaRPr lang="en-US" altLang="ko-KR" sz="1300" dirty="0"/>
          </a:p>
          <a:p>
            <a:r>
              <a:rPr lang="en-US" altLang="ko-KR" sz="1300" dirty="0" err="1"/>
              <a:t>button.setOnTouchListener</a:t>
            </a:r>
            <a:r>
              <a:rPr lang="en-US" altLang="ko-KR" sz="1300" dirty="0"/>
              <a:t>(new </a:t>
            </a:r>
            <a:r>
              <a:rPr lang="en-US" altLang="ko-KR" sz="1300" dirty="0" err="1"/>
              <a:t>View.OnTouchListener</a:t>
            </a:r>
            <a:r>
              <a:rPr lang="en-US" altLang="ko-KR" sz="1300" dirty="0"/>
              <a:t>() {</a:t>
            </a:r>
          </a:p>
          <a:p>
            <a:r>
              <a:rPr lang="en-US" altLang="ko-KR" sz="1300" dirty="0"/>
              <a:t>    @Override</a:t>
            </a:r>
          </a:p>
          <a:p>
            <a:r>
              <a:rPr lang="en-US" altLang="ko-KR" sz="1300" dirty="0"/>
              <a:t>    public </a:t>
            </a:r>
            <a:r>
              <a:rPr lang="en-US" altLang="ko-KR" sz="1300" dirty="0" err="1"/>
              <a:t>boolean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onTouch</a:t>
            </a:r>
            <a:r>
              <a:rPr lang="en-US" altLang="ko-KR" sz="1300" dirty="0"/>
              <a:t>(View v, </a:t>
            </a:r>
            <a:r>
              <a:rPr lang="en-US" altLang="ko-KR" sz="1300" dirty="0" err="1"/>
              <a:t>MotionEvent</a:t>
            </a:r>
            <a:r>
              <a:rPr lang="en-US" altLang="ko-KR" sz="1300" dirty="0"/>
              <a:t> event) {</a:t>
            </a:r>
          </a:p>
          <a:p>
            <a:r>
              <a:rPr lang="en-US" altLang="ko-KR" sz="1300" dirty="0"/>
              <a:t>        // </a:t>
            </a:r>
            <a:r>
              <a:rPr lang="ko-KR" altLang="en-US" sz="1300" dirty="0"/>
              <a:t>터치 이벤트 처리 코드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// </a:t>
            </a:r>
            <a:r>
              <a:rPr lang="ko-KR" altLang="en-US" sz="1300" dirty="0"/>
              <a:t>예</a:t>
            </a:r>
            <a:r>
              <a:rPr lang="en-US" altLang="ko-KR" sz="1300" dirty="0"/>
              <a:t>: </a:t>
            </a:r>
            <a:r>
              <a:rPr lang="ko-KR" altLang="en-US" sz="1300" dirty="0"/>
              <a:t>버튼을 누르는 동안의 처리 작업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/>
              <a:t>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MotionEvent.ACTION_DOWN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버튼을 눌렀을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누르고 있습니다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 else 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MotionEvent.ACTION_UP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버튼에서 손을 뗐을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뗐습니다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</a:t>
            </a:r>
          </a:p>
          <a:p>
            <a:r>
              <a:rPr lang="en-US" altLang="ko-KR" sz="1300" dirty="0"/>
              <a:t>        return false;</a:t>
            </a:r>
          </a:p>
          <a:p>
            <a:r>
              <a:rPr lang="en-US" altLang="ko-KR" sz="1300" dirty="0"/>
              <a:t>    }</a:t>
            </a:r>
          </a:p>
          <a:p>
            <a:r>
              <a:rPr lang="en-US" altLang="ko-KR" sz="1300" dirty="0"/>
              <a:t>});</a:t>
            </a:r>
          </a:p>
          <a:p>
            <a:endParaRPr lang="en-US" altLang="ko-KR" sz="1300" dirty="0" smtClean="0"/>
          </a:p>
        </p:txBody>
      </p:sp>
      <p:sp>
        <p:nvSpPr>
          <p:cNvPr id="6" name="TextBox 5"/>
          <p:cNvSpPr txBox="1"/>
          <p:nvPr/>
        </p:nvSpPr>
        <p:spPr>
          <a:xfrm flipH="1">
            <a:off x="5979990" y="930617"/>
            <a:ext cx="571777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아답터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class </a:t>
            </a:r>
            <a:r>
              <a:rPr lang="en-US" altLang="ko-KR" sz="1300" dirty="0" err="1"/>
              <a:t>ButtonTouchAdapter</a:t>
            </a:r>
            <a:r>
              <a:rPr lang="en-US" altLang="ko-KR" sz="1300" dirty="0"/>
              <a:t> implements </a:t>
            </a:r>
            <a:r>
              <a:rPr lang="en-US" altLang="ko-KR" sz="1300" dirty="0" err="1"/>
              <a:t>View.OnTouchListener</a:t>
            </a:r>
            <a:r>
              <a:rPr lang="en-US" altLang="ko-KR" sz="1300" dirty="0"/>
              <a:t> {</a:t>
            </a:r>
          </a:p>
          <a:p>
            <a:r>
              <a:rPr lang="en-US" altLang="ko-KR" sz="1300" dirty="0"/>
              <a:t>    @Override</a:t>
            </a:r>
          </a:p>
          <a:p>
            <a:r>
              <a:rPr lang="en-US" altLang="ko-KR" sz="1300" dirty="0"/>
              <a:t>    public </a:t>
            </a:r>
            <a:r>
              <a:rPr lang="en-US" altLang="ko-KR" sz="1300" dirty="0" err="1"/>
              <a:t>boolean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onTouch</a:t>
            </a:r>
            <a:r>
              <a:rPr lang="en-US" altLang="ko-KR" sz="1300" dirty="0"/>
              <a:t>(View v, </a:t>
            </a:r>
            <a:r>
              <a:rPr lang="en-US" altLang="ko-KR" sz="1300" dirty="0" err="1"/>
              <a:t>MotionEvent</a:t>
            </a:r>
            <a:r>
              <a:rPr lang="en-US" altLang="ko-KR" sz="1300" dirty="0"/>
              <a:t> event) {</a:t>
            </a:r>
          </a:p>
          <a:p>
            <a:r>
              <a:rPr lang="en-US" altLang="ko-KR" sz="1300" dirty="0"/>
              <a:t>        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MotionEvent.ACTION_DOWN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버튼을 눌렀을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누르고 있습니다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 else if (</a:t>
            </a:r>
            <a:r>
              <a:rPr lang="en-US" altLang="ko-KR" sz="1300" dirty="0" err="1"/>
              <a:t>event.getAction</a:t>
            </a:r>
            <a:r>
              <a:rPr lang="en-US" altLang="ko-KR" sz="1300" dirty="0"/>
              <a:t>() == </a:t>
            </a:r>
            <a:r>
              <a:rPr lang="en-US" altLang="ko-KR" sz="1300" dirty="0" err="1"/>
              <a:t>MotionEvent.ACTION_UP</a:t>
            </a:r>
            <a:r>
              <a:rPr lang="en-US" altLang="ko-KR" sz="1300" dirty="0"/>
              <a:t>) {</a:t>
            </a:r>
          </a:p>
          <a:p>
            <a:r>
              <a:rPr lang="en-US" altLang="ko-KR" sz="1300" dirty="0"/>
              <a:t>            // </a:t>
            </a:r>
            <a:r>
              <a:rPr lang="ko-KR" altLang="en-US" sz="1300" dirty="0"/>
              <a:t>버튼에서 손을 뗐을 때의 동작 처리</a:t>
            </a:r>
          </a:p>
          <a:p>
            <a:r>
              <a:rPr lang="ko-KR" altLang="en-US" sz="1300" dirty="0"/>
              <a:t>            </a:t>
            </a:r>
            <a:r>
              <a:rPr lang="en-US" altLang="ko-KR" sz="1300" dirty="0" err="1"/>
              <a:t>Toast.makeText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getApplicationContext</a:t>
            </a:r>
            <a:r>
              <a:rPr lang="en-US" altLang="ko-KR" sz="1300" dirty="0"/>
              <a:t>(), "</a:t>
            </a:r>
            <a:r>
              <a:rPr lang="ko-KR" altLang="en-US" sz="1300" dirty="0"/>
              <a:t>버튼을 뗐습니다</a:t>
            </a:r>
            <a:r>
              <a:rPr lang="en-US" altLang="ko-KR" sz="1300" dirty="0"/>
              <a:t>.", </a:t>
            </a:r>
            <a:r>
              <a:rPr lang="en-US" altLang="ko-KR" sz="1300" dirty="0" err="1"/>
              <a:t>Toast.LENGTH_SHORT</a:t>
            </a:r>
            <a:r>
              <a:rPr lang="en-US" altLang="ko-KR" sz="1300" dirty="0"/>
              <a:t>).show();</a:t>
            </a:r>
          </a:p>
          <a:p>
            <a:r>
              <a:rPr lang="en-US" altLang="ko-KR" sz="1300" dirty="0"/>
              <a:t>        }</a:t>
            </a:r>
          </a:p>
          <a:p>
            <a:r>
              <a:rPr lang="en-US" altLang="ko-KR" sz="1300" dirty="0"/>
              <a:t>        return false;</a:t>
            </a:r>
          </a:p>
          <a:p>
            <a:r>
              <a:rPr lang="en-US" altLang="ko-KR" sz="1300" dirty="0"/>
              <a:t>    }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Button </a:t>
            </a:r>
            <a:r>
              <a:rPr lang="en-US" altLang="ko-KR" sz="1300" dirty="0" err="1"/>
              <a:t>button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findViewById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R.id.button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 err="1"/>
              <a:t>button.setOnTouchListener</a:t>
            </a:r>
            <a:r>
              <a:rPr lang="en-US" altLang="ko-KR" sz="1300" dirty="0"/>
              <a:t>(new </a:t>
            </a:r>
            <a:r>
              <a:rPr lang="en-US" altLang="ko-KR" sz="1300" dirty="0" err="1"/>
              <a:t>ButtonTouchAdapter</a:t>
            </a:r>
            <a:r>
              <a:rPr lang="en-US" altLang="ko-KR" sz="1300" dirty="0"/>
              <a:t>());</a:t>
            </a:r>
          </a:p>
          <a:p>
            <a:endParaRPr lang="en-US" altLang="ko-KR" sz="13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8111" y="5497457"/>
            <a:ext cx="945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핸들러는</a:t>
            </a:r>
            <a:r>
              <a:rPr lang="ko-KR" altLang="en-US" dirty="0" smtClean="0"/>
              <a:t> 각 이벤트가 </a:t>
            </a:r>
            <a:r>
              <a:rPr lang="ko-KR" altLang="en-US" dirty="0" err="1" smtClean="0"/>
              <a:t>발생할때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호출하는 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아답터는</a:t>
            </a:r>
            <a:r>
              <a:rPr lang="ko-KR" altLang="en-US" dirty="0" smtClean="0"/>
              <a:t> 여러 이벤트를 처리하기 위해 각 </a:t>
            </a:r>
            <a:r>
              <a:rPr lang="ko-KR" altLang="en-US" dirty="0" err="1" smtClean="0"/>
              <a:t>리스너들과</a:t>
            </a:r>
            <a:r>
              <a:rPr lang="ko-KR" altLang="en-US" dirty="0" smtClean="0"/>
              <a:t> 함수 들을 묶어 클래스를 정의하는 방식</a:t>
            </a:r>
            <a:endParaRPr lang="en-US" altLang="ko-KR" dirty="0" smtClean="0"/>
          </a:p>
          <a:p>
            <a:r>
              <a:rPr lang="ko-KR" altLang="en-US" dirty="0" smtClean="0"/>
              <a:t>대부분 이벤트 처리가 필요한 것들은 어댑터가 구현되어 있음 상속 받아서 필요한 부분만 </a:t>
            </a:r>
            <a:r>
              <a:rPr lang="ko-KR" altLang="en-US" dirty="0" err="1" smtClean="0"/>
              <a:t>오버라이드하여</a:t>
            </a:r>
            <a:r>
              <a:rPr lang="ko-KR" altLang="en-US" dirty="0" smtClean="0"/>
              <a:t> 구현하면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6" y="995697"/>
            <a:ext cx="1093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리싸이클러뷰란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안드로이드에서 리스트 형태의 데이터를 표시하기 위한 고급 </a:t>
            </a:r>
            <a:r>
              <a:rPr lang="ko-KR" altLang="en-US" dirty="0" smtClean="0"/>
              <a:t>위젯으로 대량의 데이터 처리와 유연한 레이아웃 배치를 제공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94116" y="1502183"/>
            <a:ext cx="9787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리사이클러뷰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RecyclerView</a:t>
            </a:r>
            <a:r>
              <a:rPr lang="en-US" altLang="ko-KR" dirty="0" smtClean="0">
                <a:solidFill>
                  <a:srgbClr val="374151"/>
                </a:solidFill>
                <a:latin typeface="Söhne"/>
              </a:rPr>
              <a:t>) : </a:t>
            </a: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목록 형태의 뷰 컨테이너</a:t>
            </a:r>
            <a:endParaRPr lang="en-US" altLang="ko-KR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레이아웃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매니저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altLang="ko-KR" dirty="0" err="1" smtClean="0">
                <a:solidFill>
                  <a:srgbClr val="374151"/>
                </a:solidFill>
                <a:latin typeface="Söhne"/>
              </a:rPr>
              <a:t>LayoutManager</a:t>
            </a:r>
            <a:r>
              <a:rPr lang="en-US" altLang="ko-KR" dirty="0" smtClean="0">
                <a:solidFill>
                  <a:srgbClr val="374151"/>
                </a:solidFill>
                <a:latin typeface="Söhne"/>
              </a:rPr>
              <a:t>) : </a:t>
            </a:r>
            <a:r>
              <a:rPr lang="ko-KR" altLang="en-US" dirty="0" err="1" smtClean="0">
                <a:solidFill>
                  <a:srgbClr val="374151"/>
                </a:solidFill>
                <a:latin typeface="Söhne"/>
              </a:rPr>
              <a:t>리싸이클러뷰와</a:t>
            </a: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 어댑터 연결</a:t>
            </a:r>
            <a:endParaRPr lang="en-US" altLang="ko-KR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어댑터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(Adapter</a:t>
            </a:r>
            <a:r>
              <a:rPr lang="en-US" altLang="ko-KR" dirty="0" smtClean="0">
                <a:solidFill>
                  <a:srgbClr val="374151"/>
                </a:solidFill>
                <a:latin typeface="Söhne"/>
              </a:rPr>
              <a:t>) : </a:t>
            </a:r>
            <a:r>
              <a:rPr lang="ko-KR" altLang="en-US" dirty="0" err="1" smtClean="0">
                <a:solidFill>
                  <a:srgbClr val="374151"/>
                </a:solidFill>
                <a:latin typeface="Söhne"/>
              </a:rPr>
              <a:t>리싸이클러뷰</a:t>
            </a:r>
            <a:r>
              <a:rPr lang="ko-KR" altLang="en-US" dirty="0" smtClean="0">
                <a:solidFill>
                  <a:srgbClr val="374151"/>
                </a:solidFill>
                <a:latin typeface="Söhne"/>
              </a:rPr>
              <a:t> 내의 이벤트 처리 및 데이터 관리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3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파이어베이스 생성 및 연동과 공식 문서 보는 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5760" y="1045098"/>
            <a:ext cx="10612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파이어베이스 생성 </a:t>
            </a:r>
            <a:endParaRPr lang="en-US" altLang="ko-KR" dirty="0"/>
          </a:p>
          <a:p>
            <a:r>
              <a:rPr lang="ko-KR" altLang="en-US" dirty="0" smtClean="0"/>
              <a:t>앱 등록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(app) -&gt; namespace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smtClean="0"/>
              <a:t>SHA-1 -&gt;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코끼리 버튼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signingReport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gradlew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signingReport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cntl</a:t>
            </a:r>
            <a:r>
              <a:rPr lang="en-US" altLang="ko-KR" dirty="0" smtClean="0"/>
              <a:t> + enter</a:t>
            </a:r>
          </a:p>
          <a:p>
            <a:r>
              <a:rPr lang="ko-KR" altLang="en-US" dirty="0" smtClean="0"/>
              <a:t>이후 하라는 대로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등록이 완료되면 좌측 빌드에서 사용하고 싶은 기능 선택 우측 상단에 문서</a:t>
            </a:r>
            <a:r>
              <a:rPr lang="en-US" altLang="ko-KR" dirty="0" smtClean="0"/>
              <a:t>!!! </a:t>
            </a:r>
            <a:r>
              <a:rPr lang="ko-KR" altLang="en-US" dirty="0" smtClean="0"/>
              <a:t>사용법 매우 </a:t>
            </a:r>
            <a:r>
              <a:rPr lang="ko-KR" altLang="en-US" dirty="0" err="1" smtClean="0"/>
              <a:t>자세하니</a:t>
            </a:r>
            <a:r>
              <a:rPr lang="ko-KR" altLang="en-US" dirty="0" smtClean="0"/>
              <a:t> 이상한 블로그 말고 문서 보세요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424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파이어베이스 </a:t>
            </a:r>
            <a:r>
              <a:rPr lang="ko-KR" altLang="en-US" dirty="0" smtClean="0"/>
              <a:t>인증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 관리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3" y="930617"/>
            <a:ext cx="10289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빌드</a:t>
            </a:r>
            <a:r>
              <a:rPr lang="en-US" altLang="ko-KR" dirty="0" smtClean="0"/>
              <a:t>-&gt; Authentication -&gt;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문서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인증 </a:t>
            </a:r>
            <a:r>
              <a:rPr lang="en-US" altLang="ko-KR" dirty="0" smtClean="0"/>
              <a:t>-&gt; android -&gt; </a:t>
            </a:r>
            <a:r>
              <a:rPr lang="ko-KR" altLang="en-US" dirty="0" smtClean="0"/>
              <a:t>진행하고 싶은 로그인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비밀번호 방식이 가장 기본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문서는 반드시 꼼꼼히 읽어보고 </a:t>
            </a:r>
            <a:r>
              <a:rPr lang="ko-KR" altLang="en-US" dirty="0" err="1" smtClean="0"/>
              <a:t>따라할것</a:t>
            </a:r>
            <a:r>
              <a:rPr lang="en-US" altLang="ko-KR" dirty="0" smtClean="0"/>
              <a:t>!~ </a:t>
            </a:r>
          </a:p>
          <a:p>
            <a:endParaRPr lang="en-US" altLang="ko-KR" dirty="0"/>
          </a:p>
          <a:p>
            <a:r>
              <a:rPr lang="en-US" altLang="ko-KR" dirty="0" smtClean="0"/>
              <a:t>Templates </a:t>
            </a:r>
            <a:r>
              <a:rPr lang="ko-KR" altLang="en-US" dirty="0" smtClean="0"/>
              <a:t>들어가면 비밀번호 재설정 혹은 이메일 인증 등에 사용되는 정보도 있음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63" y="2767637"/>
            <a:ext cx="696374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파이어스토어의 입출력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94116" y="930617"/>
            <a:ext cx="9247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파이어스토어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데이터베이스 만들기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모드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-&gt; </a:t>
            </a:r>
            <a:r>
              <a:rPr lang="ko-KR" altLang="en-US" dirty="0" smtClean="0"/>
              <a:t>프로덕션 모드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-&gt; read, write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문서 시작하기부터 다 읽어보기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이거 </a:t>
            </a:r>
            <a:r>
              <a:rPr lang="ko-KR" altLang="en-US" dirty="0" err="1" smtClean="0"/>
              <a:t>어케</a:t>
            </a:r>
            <a:r>
              <a:rPr lang="ko-KR" altLang="en-US" dirty="0" smtClean="0"/>
              <a:t> 저장함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어케</a:t>
            </a:r>
            <a:r>
              <a:rPr lang="ko-KR" altLang="en-US" dirty="0" smtClean="0"/>
              <a:t> 불러옴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삭제는 어떻게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블로그 </a:t>
            </a:r>
            <a:r>
              <a:rPr lang="ko-KR" altLang="en-US" dirty="0" err="1" smtClean="0"/>
              <a:t>찾는거보다</a:t>
            </a:r>
            <a:r>
              <a:rPr lang="ko-KR" altLang="en-US" dirty="0" smtClean="0"/>
              <a:t> 공식 문서 찾는게 더 빠름</a:t>
            </a:r>
            <a:r>
              <a:rPr lang="en-US" altLang="ko-KR" dirty="0" smtClean="0"/>
              <a:t>!!!</a:t>
            </a:r>
          </a:p>
          <a:p>
            <a:endParaRPr lang="en-US" altLang="ko-KR" dirty="0"/>
          </a:p>
          <a:p>
            <a:r>
              <a:rPr lang="ko-KR" altLang="en-US" dirty="0"/>
              <a:t>파이어스토어를 </a:t>
            </a:r>
            <a:r>
              <a:rPr lang="ko-KR" altLang="en-US" dirty="0" err="1"/>
              <a:t>사용할때는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r>
              <a:rPr lang="ko-KR" altLang="en-US" dirty="0"/>
              <a:t>과 </a:t>
            </a:r>
            <a:r>
              <a:rPr lang="en-US" altLang="ko-KR" dirty="0" err="1"/>
              <a:t>documen</a:t>
            </a:r>
            <a:r>
              <a:rPr lang="ko-KR" altLang="en-US" dirty="0"/>
              <a:t>가 반복됨 </a:t>
            </a:r>
            <a:r>
              <a:rPr lang="en-US" altLang="ko-KR" dirty="0"/>
              <a:t>collection</a:t>
            </a:r>
            <a:r>
              <a:rPr lang="ko-KR" altLang="en-US" dirty="0"/>
              <a:t>에는 </a:t>
            </a:r>
            <a:r>
              <a:rPr lang="ko-KR" altLang="en-US" dirty="0" err="1"/>
              <a:t>키값만</a:t>
            </a:r>
            <a:r>
              <a:rPr lang="ko-KR" altLang="en-US" dirty="0"/>
              <a:t> 들어갈 수 있으므로 이를 잘 </a:t>
            </a:r>
            <a:r>
              <a:rPr lang="ko-KR" altLang="en-US" dirty="0" err="1"/>
              <a:t>신경써서</a:t>
            </a:r>
            <a:r>
              <a:rPr lang="ko-KR" altLang="en-US" dirty="0"/>
              <a:t> 데이터베이서 구조를 설계하고 </a:t>
            </a:r>
            <a:r>
              <a:rPr lang="ko-KR" altLang="en-US" dirty="0" err="1"/>
              <a:t>저장해야함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반면 리얼타임데이터베이스는 아무렇게나 막 저장하고 가져다 쓸 수 있음 단</a:t>
            </a:r>
            <a:r>
              <a:rPr lang="en-US" altLang="ko-KR" dirty="0"/>
              <a:t>!! </a:t>
            </a:r>
            <a:r>
              <a:rPr lang="ko-KR" altLang="en-US" dirty="0"/>
              <a:t>이전 버전으로 안전성이 떨어짐</a:t>
            </a:r>
            <a:r>
              <a:rPr lang="en-US" altLang="ko-KR" dirty="0"/>
              <a:t>, </a:t>
            </a:r>
            <a:r>
              <a:rPr lang="ko-KR" altLang="en-US" dirty="0"/>
              <a:t>교수님이 </a:t>
            </a:r>
            <a:r>
              <a:rPr lang="ko-KR" altLang="en-US" dirty="0" err="1"/>
              <a:t>쓸거면</a:t>
            </a:r>
            <a:r>
              <a:rPr lang="ko-KR" altLang="en-US" dirty="0"/>
              <a:t> 쓰세요</a:t>
            </a:r>
            <a:r>
              <a:rPr lang="en-US" altLang="ko-KR" dirty="0"/>
              <a:t>~</a:t>
            </a:r>
            <a:r>
              <a:rPr lang="ko-KR" altLang="en-US" dirty="0"/>
              <a:t>하는데 대놓고 </a:t>
            </a:r>
            <a:r>
              <a:rPr lang="ko-KR" altLang="en-US" dirty="0" err="1"/>
              <a:t>싫어하는티</a:t>
            </a:r>
            <a:r>
              <a:rPr lang="ko-KR" altLang="en-US" dirty="0"/>
              <a:t> 내니까 파이어스토어로 공부하는 것을 추천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43" y="3544030"/>
            <a:ext cx="4597643" cy="3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6" y="561285"/>
            <a:ext cx="62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수신자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2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1050" y="944653"/>
            <a:ext cx="78564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  <a:p>
            <a:r>
              <a:rPr lang="ko-KR" altLang="en-US" dirty="0"/>
              <a:t>안드로이드 스튜디오 </a:t>
            </a:r>
            <a:r>
              <a:rPr lang="en-US" altLang="ko-KR" dirty="0"/>
              <a:t>(</a:t>
            </a:r>
            <a:r>
              <a:rPr lang="en-US" altLang="ko-KR" dirty="0" err="1"/>
              <a:t>sdk</a:t>
            </a:r>
            <a:r>
              <a:rPr lang="en-US" altLang="ko-KR" dirty="0"/>
              <a:t>, manifest, </a:t>
            </a:r>
            <a:r>
              <a:rPr lang="en-US" altLang="ko-KR" dirty="0" err="1"/>
              <a:t>gradle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</a:p>
          <a:p>
            <a:r>
              <a:rPr lang="ko-KR" altLang="en-US" dirty="0"/>
              <a:t>레이아웃과 클래스를 </a:t>
            </a:r>
            <a:r>
              <a:rPr lang="ko-KR" altLang="en-US" dirty="0" err="1"/>
              <a:t>생성하는법</a:t>
            </a:r>
            <a:endParaRPr lang="ko-KR" altLang="en-US" dirty="0"/>
          </a:p>
          <a:p>
            <a:r>
              <a:rPr lang="ko-KR" altLang="en-US" dirty="0"/>
              <a:t>*</a:t>
            </a:r>
            <a:r>
              <a:rPr lang="en-US" altLang="ko-KR" dirty="0" err="1"/>
              <a:t>mainfest</a:t>
            </a:r>
            <a:r>
              <a:rPr lang="en-US" altLang="ko-KR" dirty="0"/>
              <a:t> : </a:t>
            </a:r>
            <a:r>
              <a:rPr lang="ko-KR" altLang="en-US" dirty="0"/>
              <a:t>어플리케이션에 정보를 담아 운영체제에 전달하는 역할 </a:t>
            </a:r>
            <a:r>
              <a:rPr lang="en-US" altLang="ko-KR" dirty="0"/>
              <a:t>(</a:t>
            </a:r>
            <a:r>
              <a:rPr lang="ko-KR" altLang="en-US" dirty="0" err="1"/>
              <a:t>어플</a:t>
            </a:r>
            <a:r>
              <a:rPr lang="ko-KR" altLang="en-US" dirty="0"/>
              <a:t> 정보</a:t>
            </a:r>
            <a:r>
              <a:rPr lang="en-US" altLang="ko-KR" dirty="0"/>
              <a:t>, </a:t>
            </a:r>
            <a:r>
              <a:rPr lang="ko-KR" altLang="en-US" dirty="0" err="1"/>
              <a:t>액티비티</a:t>
            </a:r>
            <a:r>
              <a:rPr lang="en-US" altLang="ko-KR" dirty="0"/>
              <a:t>-</a:t>
            </a:r>
            <a:r>
              <a:rPr lang="ko-KR" altLang="en-US" dirty="0" err="1"/>
              <a:t>퍼미션</a:t>
            </a:r>
            <a:r>
              <a:rPr lang="en-US" altLang="ko-KR" dirty="0"/>
              <a:t>(</a:t>
            </a:r>
            <a:r>
              <a:rPr lang="ko-KR" altLang="en-US" dirty="0" err="1"/>
              <a:t>브로드캐스트</a:t>
            </a:r>
            <a:r>
              <a:rPr lang="en-US" altLang="ko-KR" dirty="0"/>
              <a:t>)-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gradle</a:t>
            </a:r>
            <a:r>
              <a:rPr lang="en-US" altLang="ko-KR" dirty="0"/>
              <a:t> (project</a:t>
            </a:r>
            <a:r>
              <a:rPr lang="ko-KR" altLang="en-US" dirty="0"/>
              <a:t>단위 </a:t>
            </a:r>
            <a:r>
              <a:rPr lang="en-US" altLang="ko-KR" dirty="0"/>
              <a:t>module</a:t>
            </a:r>
            <a:r>
              <a:rPr lang="ko-KR" altLang="en-US" dirty="0"/>
              <a:t>단위 차이</a:t>
            </a:r>
            <a:r>
              <a:rPr lang="en-US" altLang="ko-KR" dirty="0"/>
              <a:t>, namespace, dependencies)</a:t>
            </a:r>
          </a:p>
          <a:p>
            <a:r>
              <a:rPr lang="en-US" altLang="ko-KR" dirty="0" err="1"/>
              <a:t>drawable</a:t>
            </a:r>
            <a:r>
              <a:rPr lang="en-US" altLang="ko-KR" dirty="0"/>
              <a:t>, values </a:t>
            </a:r>
            <a:r>
              <a:rPr lang="ko-KR" altLang="en-US" dirty="0"/>
              <a:t>폴더 설명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레이아웃과 화면 전환 </a:t>
            </a:r>
            <a:r>
              <a:rPr lang="en-US" altLang="ko-KR" dirty="0"/>
              <a:t>(Linear, Relative, constraint)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인텐트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기본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텍트스뷰</a:t>
            </a:r>
            <a:r>
              <a:rPr lang="en-US" altLang="ko-KR" dirty="0"/>
              <a:t>, </a:t>
            </a:r>
            <a:r>
              <a:rPr lang="ko-KR" altLang="en-US" dirty="0" err="1"/>
              <a:t>에디트텍스트</a:t>
            </a:r>
            <a:r>
              <a:rPr lang="en-US" altLang="ko-KR" dirty="0"/>
              <a:t>, </a:t>
            </a:r>
            <a:r>
              <a:rPr lang="ko-KR" altLang="en-US" dirty="0" err="1"/>
              <a:t>이미지뷰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이벤트처리와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안드로이드 생명주기</a:t>
            </a:r>
          </a:p>
          <a:p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  <a:p>
            <a:r>
              <a:rPr lang="en-US" altLang="ko-KR" dirty="0"/>
              <a:t>1. </a:t>
            </a:r>
            <a:r>
              <a:rPr lang="ko-KR" altLang="en-US" dirty="0" err="1" smtClean="0"/>
              <a:t>리싸이클러뷰를</a:t>
            </a:r>
            <a:r>
              <a:rPr lang="ko-KR" altLang="en-US" dirty="0" smtClean="0"/>
              <a:t> </a:t>
            </a:r>
            <a:r>
              <a:rPr lang="ko-KR" altLang="en-US" dirty="0"/>
              <a:t>통한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아답터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파이어베이스 연동부터 회원 가입 및 파이어 스토어 예제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브로드캐스트</a:t>
            </a:r>
            <a:r>
              <a:rPr lang="ko-KR" altLang="en-US" dirty="0"/>
              <a:t> 수신자</a:t>
            </a:r>
          </a:p>
        </p:txBody>
      </p:sp>
    </p:spTree>
    <p:extLst>
      <p:ext uri="{BB962C8B-B14F-4D97-AF65-F5344CB8AC3E}">
        <p14:creationId xmlns:p14="http://schemas.microsoft.com/office/powerpoint/2010/main" val="4750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07754"/>
              </p:ext>
            </p:extLst>
          </p:nvPr>
        </p:nvGraphicFramePr>
        <p:xfrm>
          <a:off x="794117" y="930617"/>
          <a:ext cx="10471637" cy="5329506"/>
        </p:xfrm>
        <a:graphic>
          <a:graphicData uri="http://schemas.openxmlformats.org/drawingml/2006/table">
            <a:tbl>
              <a:tblPr/>
              <a:tblGrid>
                <a:gridCol w="2502111">
                  <a:extLst>
                    <a:ext uri="{9D8B030D-6E8A-4147-A177-3AD203B41FA5}">
                      <a16:colId xmlns:a16="http://schemas.microsoft.com/office/drawing/2014/main" val="2283205305"/>
                    </a:ext>
                  </a:extLst>
                </a:gridCol>
                <a:gridCol w="7969526">
                  <a:extLst>
                    <a:ext uri="{9D8B030D-6E8A-4147-A177-3AD203B41FA5}">
                      <a16:colId xmlns:a16="http://schemas.microsoft.com/office/drawing/2014/main" val="3394668625"/>
                    </a:ext>
                  </a:extLst>
                </a:gridCol>
              </a:tblGrid>
              <a:tr h="357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레이아웃 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88539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제약 레이아웃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ConstraintLayout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제약 조건 기반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제약 조건을 사용해 화면을 구성하는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안드로이드 스튜디오에서 자동으로 설정하는 디폴트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60332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리니어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(LinearLayout)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박스 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한 쪽 방향으로 차례대로 뷰를 추가하여 화면을 구성하는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뷰가 차지할 수 있는 사각형 영역을 할당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65694"/>
                  </a:ext>
                </a:extLst>
              </a:tr>
              <a:tr h="6759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상대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RelativeLayout)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규칙 기반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부모 컨테이너나 다른 뷰와의 상대적 위치로 화면을 구성하는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200084"/>
                  </a:ext>
                </a:extLst>
              </a:tr>
              <a:tr h="13128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프레임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(FramLayout)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싱글 모델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가장 상위에 있는 하나의 뷰 또는 뷰그룹만 보여주는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여러 개의 뷰가 들어가면 중첩하여 쌓게 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가장 단순하지만 여러 개의 뷰룰 중첩한 후 각 뷰를 전환하여 보여주는 방식으로 자주 사용함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79108"/>
                  </a:ext>
                </a:extLst>
              </a:tr>
              <a:tr h="9944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테이블 레이아웃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(TableLayout)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격자 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격자 모양의 배열을 사용하여 화면을 구성하는 방법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HTML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에서 많이 사용하는 정렬 방식과 유사하지만 많이 사용하지 않음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211" marR="53211" marT="14711" marB="14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55988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52270" y="1951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뷰의 영역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4117" y="803304"/>
            <a:ext cx="11962546" cy="4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1799504" descr="EMB000071808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8" y="1260504"/>
            <a:ext cx="5299034" cy="42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94117" y="484372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946" y="1162227"/>
            <a:ext cx="4785645" cy="5178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가로 방향으로 추가 </a:t>
            </a:r>
            <a:r>
              <a:rPr lang="en-US" altLang="ko-KR" dirty="0"/>
              <a:t>: horizontal</a:t>
            </a:r>
            <a:endParaRPr lang="ko-KR" altLang="en-US" dirty="0"/>
          </a:p>
          <a:p>
            <a:pPr fontAlgn="base"/>
            <a:r>
              <a:rPr lang="ko-KR" altLang="en-US" dirty="0"/>
              <a:t>세로 방향으로 추가 </a:t>
            </a:r>
            <a:r>
              <a:rPr lang="en-US" altLang="ko-KR" dirty="0"/>
              <a:t>: vertical</a:t>
            </a:r>
            <a:endParaRPr lang="ko-KR" altLang="en-US" dirty="0"/>
          </a:p>
          <a:p>
            <a:pPr fontAlgn="base"/>
            <a:r>
              <a:rPr lang="en-US" altLang="ko-KR" dirty="0" err="1"/>
              <a:t>layout_gravity</a:t>
            </a:r>
            <a:r>
              <a:rPr lang="en-US" altLang="ko-KR" dirty="0"/>
              <a:t> = </a:t>
            </a:r>
            <a:r>
              <a:rPr lang="ko-KR" altLang="en-US" dirty="0"/>
              <a:t>뷰 정렬</a:t>
            </a:r>
          </a:p>
          <a:p>
            <a:pPr fontAlgn="base"/>
            <a:r>
              <a:rPr lang="en-US" altLang="ko-KR" dirty="0"/>
              <a:t>gravity = </a:t>
            </a:r>
            <a:r>
              <a:rPr lang="ko-KR" altLang="en-US" dirty="0"/>
              <a:t>내용물 정렬</a:t>
            </a:r>
          </a:p>
          <a:p>
            <a:pPr fontAlgn="base"/>
            <a:r>
              <a:rPr lang="en-US" altLang="ko-KR" dirty="0" err="1"/>
              <a:t>layout_margin</a:t>
            </a:r>
            <a:r>
              <a:rPr lang="en-US" altLang="ko-KR" dirty="0"/>
              <a:t> = </a:t>
            </a:r>
            <a:r>
              <a:rPr lang="ko-KR" altLang="en-US" dirty="0"/>
              <a:t>마진 값 변경</a:t>
            </a:r>
          </a:p>
          <a:p>
            <a:pPr fontAlgn="base"/>
            <a:r>
              <a:rPr lang="en-US" altLang="ko-KR" dirty="0"/>
              <a:t>padding = </a:t>
            </a:r>
            <a:r>
              <a:rPr lang="ko-KR" altLang="en-US" dirty="0"/>
              <a:t>패딩 값 변경</a:t>
            </a:r>
          </a:p>
          <a:p>
            <a:pPr fontAlgn="base"/>
            <a:r>
              <a:rPr lang="en-US" altLang="ko-KR" dirty="0" err="1"/>
              <a:t>layout_weight</a:t>
            </a:r>
            <a:r>
              <a:rPr lang="en-US" altLang="ko-KR" dirty="0"/>
              <a:t> = </a:t>
            </a:r>
            <a:r>
              <a:rPr lang="ko-KR" altLang="en-US" dirty="0"/>
              <a:t>비율로 공간 분할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817620" y="484372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릴레이티브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63540" y="1162227"/>
            <a:ext cx="4785645" cy="5178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dirty="0" err="1" smtClean="0"/>
              <a:t>andoid:layout_below</a:t>
            </a:r>
            <a:r>
              <a:rPr lang="en-US" altLang="ko-KR" dirty="0" smtClean="0"/>
              <a:t>="</a:t>
            </a:r>
            <a:r>
              <a:rPr lang="ko-KR" altLang="en-US" dirty="0" smtClean="0"/>
              <a:t>상대아이디값</a:t>
            </a:r>
            <a:r>
              <a:rPr lang="en-US" altLang="ko-KR" dirty="0" smtClean="0"/>
              <a:t>" -&gt; </a:t>
            </a:r>
            <a:r>
              <a:rPr lang="ko-KR" altLang="en-US" dirty="0" smtClean="0"/>
              <a:t>상대 객체 바로 밑까지</a:t>
            </a:r>
          </a:p>
          <a:p>
            <a:pPr fontAlgn="base"/>
            <a:r>
              <a:rPr lang="en-US" altLang="ko-KR" dirty="0" err="1" smtClean="0"/>
              <a:t>andoid:layout_above</a:t>
            </a:r>
            <a:r>
              <a:rPr lang="en-US" altLang="ko-KR" dirty="0" smtClean="0"/>
              <a:t>="</a:t>
            </a:r>
            <a:r>
              <a:rPr lang="ko-KR" altLang="en-US" dirty="0" smtClean="0"/>
              <a:t>상대아이디값</a:t>
            </a:r>
            <a:r>
              <a:rPr lang="en-US" altLang="ko-KR" dirty="0" smtClean="0"/>
              <a:t>" -&gt; </a:t>
            </a:r>
            <a:r>
              <a:rPr lang="ko-KR" altLang="en-US" dirty="0" smtClean="0"/>
              <a:t>상대 객체 바로 위까지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3356"/>
              </p:ext>
            </p:extLst>
          </p:nvPr>
        </p:nvGraphicFramePr>
        <p:xfrm>
          <a:off x="6075413" y="2581368"/>
          <a:ext cx="4561898" cy="3657600"/>
        </p:xfrm>
        <a:graphic>
          <a:graphicData uri="http://schemas.openxmlformats.org/drawingml/2006/table">
            <a:tbl>
              <a:tblPr/>
              <a:tblGrid>
                <a:gridCol w="2280949">
                  <a:extLst>
                    <a:ext uri="{9D8B030D-6E8A-4147-A177-3AD203B41FA5}">
                      <a16:colId xmlns:a16="http://schemas.microsoft.com/office/drawing/2014/main" val="192112394"/>
                    </a:ext>
                  </a:extLst>
                </a:gridCol>
                <a:gridCol w="2280949">
                  <a:extLst>
                    <a:ext uri="{9D8B030D-6E8A-4147-A177-3AD203B41FA5}">
                      <a16:colId xmlns:a16="http://schemas.microsoft.com/office/drawing/2014/main" val="355120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layout_alignParentTop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상단에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7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layout_alignParentBottom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부모의 하단에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6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layout_alignParentRight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우측에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1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layout_alignParentLeft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좌측에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2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layout_centerHorizontal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가로축 중앙에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5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layout_centerVertical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부모의 세로축 중앙에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0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layout_centerInParent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부모의 가로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세로 축 중앙에 객체를 배치</a:t>
                      </a:r>
                    </a:p>
                  </a:txBody>
                  <a:tcPr marL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5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94116" y="484371"/>
            <a:ext cx="69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구성요소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인텐트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44717974" cy="167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47424"/>
              </p:ext>
            </p:extLst>
          </p:nvPr>
        </p:nvGraphicFramePr>
        <p:xfrm>
          <a:off x="674078" y="853703"/>
          <a:ext cx="11517922" cy="385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962">
                  <a:extLst>
                    <a:ext uri="{9D8B030D-6E8A-4147-A177-3AD203B41FA5}">
                      <a16:colId xmlns:a16="http://schemas.microsoft.com/office/drawing/2014/main" val="347348678"/>
                    </a:ext>
                  </a:extLst>
                </a:gridCol>
                <a:gridCol w="9176960">
                  <a:extLst>
                    <a:ext uri="{9D8B030D-6E8A-4147-A177-3AD203B41FA5}">
                      <a16:colId xmlns:a16="http://schemas.microsoft.com/office/drawing/2014/main" val="1381440688"/>
                    </a:ext>
                  </a:extLst>
                </a:gridCol>
              </a:tblGrid>
              <a:tr h="1483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인텐트</a:t>
                      </a:r>
                      <a:endParaRPr lang="ko-KR" altLang="en-US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메시징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객체로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 구성요소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컴포넌트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간에 정보를 전달하고 작업을 요청하는 역할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인텐트가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구성 요소 사이의 통신을 촉진하는</a:t>
                      </a: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데는 여러 가지 방식이 있지만 기본적인 사용 사례는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액티비티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startActivity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()],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시작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startService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()], </a:t>
                      </a:r>
                      <a:r>
                        <a:rPr lang="ko-KR" altLang="en-US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브로드캐스트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broadcastIntent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()] 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가지로 나눌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69716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액티비티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애플리케이션과 상호작용하는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단일화면을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의미함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 사용자와 상호작용을 담당하는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30104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백그라운드에서 오래 실행되는 작업을 수행할 수 있는 애플리케이션 구성 요소이며 사용자 인터페이스를 제공하지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1852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방송 수신자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Receiver)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발생하는 각종 이벤트와 정보를 받아와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핸들링하는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80501"/>
                  </a:ext>
                </a:extLst>
              </a:tr>
              <a:tr h="593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콘텐트 제공자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(Content Provider)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관리하고 다른 애플리케이션의 데이터를 제공하는 데 사용되는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02426"/>
                  </a:ext>
                </a:extLst>
              </a:tr>
            </a:tbl>
          </a:graphicData>
        </a:graphic>
      </p:graphicFrame>
      <p:pic>
        <p:nvPicPr>
          <p:cNvPr id="4100" name="_x231798304" descr="EMB0000718083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65" y="3392395"/>
            <a:ext cx="3685792" cy="32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0" y="692210"/>
            <a:ext cx="8122301" cy="5623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위젯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94116" y="1024621"/>
            <a:ext cx="189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텍스트뷰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ko-KR" altLang="en-US" dirty="0" err="1" smtClean="0"/>
              <a:t>에디트텍스트뷰</a:t>
            </a:r>
            <a:endParaRPr lang="en-US" altLang="ko-KR" dirty="0" smtClean="0"/>
          </a:p>
          <a:p>
            <a:r>
              <a:rPr lang="ko-KR" altLang="en-US" dirty="0" err="1" smtClean="0"/>
              <a:t>이미지뷰</a:t>
            </a:r>
            <a:endParaRPr lang="en-US" altLang="ko-KR" dirty="0" smtClean="0"/>
          </a:p>
          <a:p>
            <a:r>
              <a:rPr lang="ko-KR" altLang="en-US" dirty="0" smtClean="0"/>
              <a:t>스위치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이벤트와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7" y="1001629"/>
            <a:ext cx="9824968" cy="40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SharedPreference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94115" y="930617"/>
            <a:ext cx="648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문서화해서 저장하는 기술 </a:t>
            </a:r>
            <a:r>
              <a:rPr lang="en-US" altLang="ko-KR" dirty="0" smtClean="0"/>
              <a:t>(</a:t>
            </a:r>
            <a:r>
              <a:rPr lang="en-US" altLang="ko-KR" dirty="0"/>
              <a:t>Key-value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QUIZ? </a:t>
            </a:r>
            <a:r>
              <a:rPr lang="ko-KR" altLang="en-US" dirty="0" smtClean="0"/>
              <a:t>데이터베이스와 </a:t>
            </a:r>
            <a:r>
              <a:rPr lang="en-US" altLang="ko-KR" dirty="0" err="1" smtClean="0"/>
              <a:t>SharedPreference</a:t>
            </a:r>
            <a:r>
              <a:rPr lang="ko-KR" altLang="en-US" dirty="0" smtClean="0"/>
              <a:t>를 사용하는 경우의 차이는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문서단위로</a:t>
            </a:r>
            <a:r>
              <a:rPr lang="ko-KR" altLang="en-US" dirty="0" smtClean="0"/>
              <a:t> 저장 방식과 프로그램 단위로 저장하는 방법이 있음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94115" y="4069939"/>
            <a:ext cx="874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읽기</a:t>
            </a:r>
            <a:endParaRPr lang="en-US" altLang="ko-KR" dirty="0"/>
          </a:p>
          <a:p>
            <a:r>
              <a:rPr lang="en-US" altLang="ko-KR" dirty="0" err="1"/>
              <a:t>SharedPreferences</a:t>
            </a:r>
            <a:r>
              <a:rPr lang="en-US" altLang="ko-KR" dirty="0"/>
              <a:t> </a:t>
            </a:r>
            <a:r>
              <a:rPr lang="en-US" altLang="ko-KR" dirty="0" err="1"/>
              <a:t>sharedPref</a:t>
            </a:r>
            <a:r>
              <a:rPr lang="en-US" altLang="ko-KR" dirty="0"/>
              <a:t> = </a:t>
            </a:r>
            <a:r>
              <a:rPr lang="en-US" altLang="ko-KR" dirty="0" err="1"/>
              <a:t>getActivity</a:t>
            </a:r>
            <a:r>
              <a:rPr lang="en-US" altLang="ko-KR" dirty="0"/>
              <a:t>().</a:t>
            </a:r>
            <a:r>
              <a:rPr lang="en-US" altLang="ko-KR" dirty="0" err="1"/>
              <a:t>getPreferences</a:t>
            </a:r>
            <a:r>
              <a:rPr lang="en-US" altLang="ko-KR" dirty="0"/>
              <a:t>(</a:t>
            </a:r>
            <a:r>
              <a:rPr lang="en-US" altLang="ko-KR" dirty="0" err="1"/>
              <a:t>Context.MODE_PRIVATE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defaultValue</a:t>
            </a:r>
            <a:r>
              <a:rPr lang="en-US" altLang="ko-KR" dirty="0"/>
              <a:t> = </a:t>
            </a:r>
            <a:r>
              <a:rPr lang="en-US" altLang="ko-KR" dirty="0" err="1"/>
              <a:t>getResources</a:t>
            </a:r>
            <a:r>
              <a:rPr lang="en-US" altLang="ko-KR" dirty="0"/>
              <a:t>().</a:t>
            </a:r>
            <a:r>
              <a:rPr lang="en-US" altLang="ko-KR" dirty="0" err="1"/>
              <a:t>getInteger</a:t>
            </a:r>
            <a:r>
              <a:rPr lang="en-US" altLang="ko-KR" dirty="0"/>
              <a:t>(</a:t>
            </a:r>
            <a:r>
              <a:rPr lang="en-US" altLang="ko-KR" dirty="0" err="1"/>
              <a:t>R.integer.saved_high_score_default_key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highScore</a:t>
            </a:r>
            <a:r>
              <a:rPr lang="en-US" altLang="ko-KR" dirty="0"/>
              <a:t> = </a:t>
            </a:r>
            <a:r>
              <a:rPr lang="en-US" altLang="ko-KR" dirty="0" err="1"/>
              <a:t>sharedPref.getInt</a:t>
            </a:r>
            <a:r>
              <a:rPr lang="en-US" altLang="ko-KR" dirty="0"/>
              <a:t>(</a:t>
            </a:r>
            <a:r>
              <a:rPr lang="en-US" altLang="ko-KR" dirty="0" err="1"/>
              <a:t>getString</a:t>
            </a:r>
            <a:r>
              <a:rPr lang="en-US" altLang="ko-KR" dirty="0"/>
              <a:t>(</a:t>
            </a:r>
            <a:r>
              <a:rPr lang="en-US" altLang="ko-KR" dirty="0" err="1"/>
              <a:t>R.string.saved_high_score_key</a:t>
            </a:r>
            <a:r>
              <a:rPr lang="en-US" altLang="ko-KR" dirty="0"/>
              <a:t>), </a:t>
            </a:r>
            <a:r>
              <a:rPr lang="en-US" altLang="ko-KR" dirty="0" err="1"/>
              <a:t>defaultValue</a:t>
            </a:r>
            <a:r>
              <a:rPr lang="en-US" altLang="ko-KR" dirty="0"/>
              <a:t>);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 flipH="1">
            <a:off x="794115" y="2223279"/>
            <a:ext cx="874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쓰기</a:t>
            </a:r>
            <a:endParaRPr lang="en-US" altLang="ko-KR" dirty="0" smtClean="0"/>
          </a:p>
          <a:p>
            <a:r>
              <a:rPr lang="en-US" altLang="ko-KR" dirty="0" err="1" smtClean="0"/>
              <a:t>SharedPreferences</a:t>
            </a:r>
            <a:r>
              <a:rPr lang="en-US" altLang="ko-KR" dirty="0" smtClean="0"/>
              <a:t> </a:t>
            </a:r>
            <a:r>
              <a:rPr lang="en-US" altLang="ko-KR" dirty="0" err="1"/>
              <a:t>sharedPref</a:t>
            </a:r>
            <a:r>
              <a:rPr lang="en-US" altLang="ko-KR" dirty="0"/>
              <a:t> = </a:t>
            </a:r>
            <a:r>
              <a:rPr lang="en-US" altLang="ko-KR" dirty="0" err="1"/>
              <a:t>getActivity</a:t>
            </a:r>
            <a:r>
              <a:rPr lang="en-US" altLang="ko-KR" dirty="0"/>
              <a:t>().</a:t>
            </a:r>
            <a:r>
              <a:rPr lang="en-US" altLang="ko-KR" dirty="0" err="1"/>
              <a:t>getPreferences</a:t>
            </a:r>
            <a:r>
              <a:rPr lang="en-US" altLang="ko-KR" dirty="0"/>
              <a:t>(</a:t>
            </a:r>
            <a:r>
              <a:rPr lang="en-US" altLang="ko-KR" dirty="0" err="1"/>
              <a:t>Context.MODE_PRIVATE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SharedPreferences.Editor</a:t>
            </a:r>
            <a:r>
              <a:rPr lang="en-US" altLang="ko-KR" dirty="0"/>
              <a:t> editor = </a:t>
            </a:r>
            <a:r>
              <a:rPr lang="en-US" altLang="ko-KR" dirty="0" err="1"/>
              <a:t>sharedPref.edit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editor.putInt</a:t>
            </a:r>
            <a:r>
              <a:rPr lang="en-US" altLang="ko-KR" dirty="0"/>
              <a:t>(</a:t>
            </a:r>
            <a:r>
              <a:rPr lang="en-US" altLang="ko-KR" dirty="0" err="1"/>
              <a:t>getString</a:t>
            </a:r>
            <a:r>
              <a:rPr lang="en-US" altLang="ko-KR" dirty="0"/>
              <a:t>(</a:t>
            </a:r>
            <a:r>
              <a:rPr lang="en-US" altLang="ko-KR" dirty="0" err="1"/>
              <a:t>R.string.saved_high_score_key</a:t>
            </a:r>
            <a:r>
              <a:rPr lang="en-US" altLang="ko-KR" dirty="0"/>
              <a:t>), </a:t>
            </a:r>
            <a:r>
              <a:rPr lang="en-US" altLang="ko-KR" dirty="0" err="1"/>
              <a:t>newHighScore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editor.apply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94117" y="561285"/>
            <a:ext cx="18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안드로이드 생명주기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8" y="930617"/>
            <a:ext cx="5587454" cy="5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</TotalTime>
  <Words>848</Words>
  <Application>Microsoft Office PowerPoint</Application>
  <PresentationFormat>와이드스크린</PresentationFormat>
  <Paragraphs>184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HY얕은샘물M</vt:lpstr>
      <vt:lpstr>Söhne</vt:lpstr>
      <vt:lpstr>함초롬바탕</vt:lpstr>
      <vt:lpstr>Arial</vt:lpstr>
      <vt:lpstr>Tw Cen MT</vt:lpstr>
      <vt:lpstr>Tw Cen MT Condensed</vt:lpstr>
      <vt:lpstr>Wingdings 3</vt:lpstr>
      <vt:lpstr>전체</vt:lpstr>
      <vt:lpstr>사인페 대비 안드로이드 파이어베이스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사인페 대비 안드로이드 파이어베이스 스터디</dc:title>
  <dc:creator>user</dc:creator>
  <cp:lastModifiedBy>user</cp:lastModifiedBy>
  <cp:revision>19</cp:revision>
  <dcterms:created xsi:type="dcterms:W3CDTF">2023-07-04T16:34:06Z</dcterms:created>
  <dcterms:modified xsi:type="dcterms:W3CDTF">2023-07-06T18:53:20Z</dcterms:modified>
</cp:coreProperties>
</file>