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292929"/>
    <a:srgbClr val="1C1C1C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424" autoAdjust="0"/>
  </p:normalViewPr>
  <p:slideViewPr>
    <p:cSldViewPr>
      <p:cViewPr>
        <p:scale>
          <a:sx n="100" d="100"/>
          <a:sy n="100" d="100"/>
        </p:scale>
        <p:origin x="-17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2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3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5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0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315B-DE03-4B10-8C14-E8A6F9CCF6EA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5EAC-9C35-468B-AF14-2B2110089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3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C:\Users\Cristiano\Downloads\oie_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269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7451472" y="524297"/>
            <a:ext cx="1369000" cy="1809492"/>
            <a:chOff x="6588224" y="357524"/>
            <a:chExt cx="2142857" cy="2771452"/>
          </a:xfrm>
        </p:grpSpPr>
        <p:pic>
          <p:nvPicPr>
            <p:cNvPr id="2061" name="Picture 13" descr="C:\Users\Cristiano\Downloads\oie_transparen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57524"/>
              <a:ext cx="2142857" cy="214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6589551" y="2563300"/>
              <a:ext cx="2106646" cy="56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SETTINGS</a:t>
              </a:r>
              <a:endParaRPr lang="pt-BR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5423892" y="478008"/>
            <a:ext cx="1884412" cy="1852151"/>
            <a:chOff x="4452367" y="422980"/>
            <a:chExt cx="1884412" cy="1852151"/>
          </a:xfrm>
        </p:grpSpPr>
        <p:pic>
          <p:nvPicPr>
            <p:cNvPr id="2055" name="Picture 7" descr="C:\temp\teste\icons\Run_Automatic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974"/>
            <a:stretch/>
          </p:blipFill>
          <p:spPr bwMode="auto">
            <a:xfrm>
              <a:off x="4679429" y="422980"/>
              <a:ext cx="1657350" cy="1207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4452367" y="1628800"/>
              <a:ext cx="185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RUN</a:t>
              </a:r>
            </a:p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EPHEMERIDES</a:t>
              </a:r>
              <a:endParaRPr lang="pt-BR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922762" y="454076"/>
            <a:ext cx="1657350" cy="1870467"/>
            <a:chOff x="2771800" y="404664"/>
            <a:chExt cx="1657350" cy="1870467"/>
          </a:xfrm>
        </p:grpSpPr>
        <p:pic>
          <p:nvPicPr>
            <p:cNvPr id="2056" name="Picture 8" descr="C:\temp\teste\icons\Run_Manual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28"/>
            <a:stretch/>
          </p:blipFill>
          <p:spPr bwMode="auto">
            <a:xfrm>
              <a:off x="2771800" y="404664"/>
              <a:ext cx="1657350" cy="1224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2971830" y="1628800"/>
              <a:ext cx="1264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RUN</a:t>
              </a:r>
            </a:p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MANUAL</a:t>
              </a:r>
              <a:endParaRPr lang="pt-BR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281140" y="423714"/>
            <a:ext cx="1747786" cy="1895600"/>
            <a:chOff x="866602" y="347072"/>
            <a:chExt cx="1747786" cy="1895600"/>
          </a:xfrm>
        </p:grpSpPr>
        <p:pic>
          <p:nvPicPr>
            <p:cNvPr id="2052" name="Picture 4" descr="C:\temp\teste\icons\Disconnect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24"/>
            <a:stretch/>
          </p:blipFill>
          <p:spPr bwMode="auto">
            <a:xfrm>
              <a:off x="899592" y="347072"/>
              <a:ext cx="1657350" cy="143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866602" y="1873340"/>
              <a:ext cx="1747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DISCONNECT</a:t>
              </a:r>
              <a:endParaRPr lang="pt-BR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248547" y="3726904"/>
            <a:ext cx="1657350" cy="1804668"/>
            <a:chOff x="3743325" y="2554288"/>
            <a:chExt cx="1657350" cy="1804668"/>
          </a:xfrm>
        </p:grpSpPr>
        <p:pic>
          <p:nvPicPr>
            <p:cNvPr id="2050" name="Picture 2" descr="C:\temp\teste\icons\Stop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410"/>
            <a:stretch/>
          </p:blipFill>
          <p:spPr bwMode="auto">
            <a:xfrm>
              <a:off x="3743325" y="2554288"/>
              <a:ext cx="1657350" cy="1322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3933453" y="3774181"/>
              <a:ext cx="12770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STOP</a:t>
              </a:r>
              <a:endParaRPr lang="pt-BR" sz="3200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95536" y="419705"/>
            <a:ext cx="1657350" cy="1900600"/>
            <a:chOff x="1310407" y="4367685"/>
            <a:chExt cx="1657350" cy="1900600"/>
          </a:xfrm>
        </p:grpSpPr>
        <p:pic>
          <p:nvPicPr>
            <p:cNvPr id="2051" name="Picture 3" descr="C:\temp\teste\icons\Connect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05"/>
            <a:stretch/>
          </p:blipFill>
          <p:spPr bwMode="auto">
            <a:xfrm>
              <a:off x="1310407" y="4367685"/>
              <a:ext cx="1657350" cy="1381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/>
            <p:cNvSpPr txBox="1"/>
            <p:nvPr/>
          </p:nvSpPr>
          <p:spPr>
            <a:xfrm>
              <a:off x="1461517" y="5898953"/>
              <a:ext cx="134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CONNECT</a:t>
              </a:r>
              <a:endParaRPr lang="pt-BR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796136" y="3088243"/>
            <a:ext cx="2179170" cy="2601580"/>
            <a:chOff x="6281262" y="3717032"/>
            <a:chExt cx="2179170" cy="2601580"/>
          </a:xfrm>
        </p:grpSpPr>
        <p:pic>
          <p:nvPicPr>
            <p:cNvPr id="2054" name="Picture 6" descr="C:\temp\teste\icons\exi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262" y="3717032"/>
              <a:ext cx="2179170" cy="217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7020272" y="5949280"/>
              <a:ext cx="703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4D4D4D"/>
                  </a:solidFill>
                  <a:latin typeface="Microsoft YaHei UI" pitchFamily="34" charset="-122"/>
                  <a:ea typeface="Microsoft YaHei UI" pitchFamily="34" charset="-122"/>
                  <a:cs typeface="Leelawadee UI Semilight" pitchFamily="34" charset="-34"/>
                </a:rPr>
                <a:t>EXIT</a:t>
              </a:r>
              <a:endParaRPr lang="pt-BR" b="1" dirty="0">
                <a:solidFill>
                  <a:srgbClr val="4D4D4D"/>
                </a:solidFill>
                <a:latin typeface="Microsoft YaHei UI" pitchFamily="34" charset="-122"/>
                <a:ea typeface="Microsoft YaHei UI" pitchFamily="34" charset="-122"/>
                <a:cs typeface="Leelawadee UI Semilight" pitchFamily="34" charset="-34"/>
              </a:endParaRPr>
            </a:p>
          </p:txBody>
        </p:sp>
      </p:grpSp>
      <p:pic>
        <p:nvPicPr>
          <p:cNvPr id="25" name="Picture 6" descr="C:\temp\teste\icons\ex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30" y="3573015"/>
            <a:ext cx="1325961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temp\teste\icons\Connec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5"/>
          <a:stretch/>
        </p:blipFill>
        <p:spPr bwMode="auto">
          <a:xfrm>
            <a:off x="254722" y="2802605"/>
            <a:ext cx="1657350" cy="13819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temp\teste\icons\Run_Manu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t="1970" r="17262" b="30028"/>
          <a:stretch/>
        </p:blipFill>
        <p:spPr bwMode="auto">
          <a:xfrm>
            <a:off x="7740352" y="2924944"/>
            <a:ext cx="855024" cy="949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temp\teste\icons\Disconnec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4"/>
          <a:stretch/>
        </p:blipFill>
        <p:spPr bwMode="auto">
          <a:xfrm>
            <a:off x="323528" y="1052736"/>
            <a:ext cx="1597082" cy="13819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temp\teste\icons\exi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4719"/>
            <a:ext cx="936104" cy="7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1912072" y="2814425"/>
            <a:ext cx="1650670" cy="1365662"/>
            <a:chOff x="1912072" y="2814425"/>
            <a:chExt cx="1650670" cy="1365662"/>
          </a:xfrm>
        </p:grpSpPr>
        <p:pic>
          <p:nvPicPr>
            <p:cNvPr id="2061" name="Picture 13" descr="C:\Users\Cristiano\Downloads\oie_transparen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126" y="3069784"/>
              <a:ext cx="836563" cy="85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1912072" y="2814425"/>
              <a:ext cx="1650670" cy="1365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Retângulo 25"/>
          <p:cNvSpPr/>
          <p:nvPr/>
        </p:nvSpPr>
        <p:spPr>
          <a:xfrm>
            <a:off x="6588224" y="582481"/>
            <a:ext cx="1650670" cy="13656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923928" y="907458"/>
            <a:ext cx="1650670" cy="13656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2051720" y="1127234"/>
            <a:ext cx="1650670" cy="1365662"/>
            <a:chOff x="3995445" y="958533"/>
            <a:chExt cx="1650670" cy="1365662"/>
          </a:xfrm>
        </p:grpSpPr>
        <p:pic>
          <p:nvPicPr>
            <p:cNvPr id="2050" name="Picture 2" descr="C:\temp\teste\icons\Stop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58" t="3745" r="15477" b="28664"/>
            <a:stretch/>
          </p:blipFill>
          <p:spPr bwMode="auto">
            <a:xfrm>
              <a:off x="4380968" y="1178309"/>
              <a:ext cx="879625" cy="926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tângulo 28"/>
            <p:cNvSpPr/>
            <p:nvPr/>
          </p:nvSpPr>
          <p:spPr>
            <a:xfrm>
              <a:off x="3995445" y="958533"/>
              <a:ext cx="1650670" cy="1365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562742" y="2818896"/>
            <a:ext cx="1650670" cy="1365662"/>
            <a:chOff x="3209362" y="1052736"/>
            <a:chExt cx="1650670" cy="1365662"/>
          </a:xfrm>
        </p:grpSpPr>
        <p:pic>
          <p:nvPicPr>
            <p:cNvPr id="2055" name="Picture 7" descr="C:\temp\teste\icons\Run_Automatic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7" t="7170" r="8085" b="30973"/>
            <a:stretch/>
          </p:blipFill>
          <p:spPr bwMode="auto">
            <a:xfrm>
              <a:off x="3506024" y="1306854"/>
              <a:ext cx="1057347" cy="85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tângulo 29"/>
            <p:cNvSpPr/>
            <p:nvPr/>
          </p:nvSpPr>
          <p:spPr>
            <a:xfrm>
              <a:off x="3209362" y="1052736"/>
              <a:ext cx="1650670" cy="1365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67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temp\teste\icons\Connec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17652" r="4675" b="34888"/>
          <a:stretch/>
        </p:blipFill>
        <p:spPr bwMode="auto">
          <a:xfrm>
            <a:off x="5980968" y="620688"/>
            <a:ext cx="1255328" cy="6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temp\teste\icons\Run_Manual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t="5914" r="18650" b="33058"/>
          <a:stretch/>
        </p:blipFill>
        <p:spPr bwMode="auto">
          <a:xfrm>
            <a:off x="2418903" y="644664"/>
            <a:ext cx="694800" cy="6948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052" name="Picture 4" descr="C:\temp\teste\icons\Disconnec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7639" r="5226" b="33963"/>
          <a:stretch/>
        </p:blipFill>
        <p:spPr bwMode="auto">
          <a:xfrm>
            <a:off x="4716016" y="633388"/>
            <a:ext cx="1208138" cy="6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temp\teste\icons\exit.png"/>
          <p:cNvPicPr preferRelativeResize="0"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r="5317"/>
          <a:stretch/>
        </p:blipFill>
        <p:spPr bwMode="auto">
          <a:xfrm>
            <a:off x="3171825" y="668064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Cristiano\Downloads\oie_transparent.png"/>
          <p:cNvPicPr preferRelativeResize="0"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 t="3012" r="2762" b="2408"/>
          <a:stretch/>
        </p:blipFill>
        <p:spPr bwMode="auto">
          <a:xfrm>
            <a:off x="1705055" y="644664"/>
            <a:ext cx="694800" cy="6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temp\teste\icons\Run_Automati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7170" r="11050" b="32938"/>
          <a:stretch/>
        </p:blipFill>
        <p:spPr bwMode="auto">
          <a:xfrm>
            <a:off x="3923928" y="668064"/>
            <a:ext cx="794912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4738634" y="2021765"/>
            <a:ext cx="1255328" cy="718776"/>
            <a:chOff x="7565144" y="2420888"/>
            <a:chExt cx="1255328" cy="718776"/>
          </a:xfrm>
        </p:grpSpPr>
        <p:pic>
          <p:nvPicPr>
            <p:cNvPr id="21" name="Picture 3" descr="C:\temp\teste\icons\Connec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3" t="17652" r="4675" b="34888"/>
            <a:stretch/>
          </p:blipFill>
          <p:spPr bwMode="auto">
            <a:xfrm>
              <a:off x="7565144" y="2432876"/>
              <a:ext cx="1255328" cy="69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tângulo 31"/>
            <p:cNvSpPr/>
            <p:nvPr/>
          </p:nvSpPr>
          <p:spPr>
            <a:xfrm>
              <a:off x="7565144" y="2420888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575221" y="2021765"/>
            <a:ext cx="1255328" cy="718776"/>
            <a:chOff x="3564050" y="2735579"/>
            <a:chExt cx="1255328" cy="718776"/>
          </a:xfrm>
        </p:grpSpPr>
        <p:pic>
          <p:nvPicPr>
            <p:cNvPr id="22" name="Picture 8" descr="C:\temp\teste\icons\Run_Manual.png"/>
            <p:cNvPicPr preferRelativeResize="0"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7" t="5914" r="18650" b="33058"/>
            <a:stretch/>
          </p:blipFill>
          <p:spPr bwMode="auto">
            <a:xfrm>
              <a:off x="3844314" y="2747567"/>
              <a:ext cx="694800" cy="694800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37" name="Retângulo 36"/>
            <p:cNvSpPr/>
            <p:nvPr/>
          </p:nvSpPr>
          <p:spPr>
            <a:xfrm>
              <a:off x="3564050" y="2735579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649850" y="1998365"/>
            <a:ext cx="1255328" cy="718776"/>
            <a:chOff x="4126619" y="2576849"/>
            <a:chExt cx="1255328" cy="718776"/>
          </a:xfrm>
        </p:grpSpPr>
        <p:pic>
          <p:nvPicPr>
            <p:cNvPr id="24" name="Picture 6" descr="C:\temp\teste\icons\exit.png"/>
            <p:cNvPicPr preferRelativeResize="0"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8" r="5317"/>
            <a:stretch/>
          </p:blipFill>
          <p:spPr bwMode="auto">
            <a:xfrm>
              <a:off x="4430283" y="2612237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tângulo 37"/>
            <p:cNvSpPr/>
            <p:nvPr/>
          </p:nvSpPr>
          <p:spPr>
            <a:xfrm>
              <a:off x="4126619" y="2576849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452320" y="2009777"/>
            <a:ext cx="1255328" cy="718776"/>
            <a:chOff x="5508104" y="2749880"/>
            <a:chExt cx="1255328" cy="718776"/>
          </a:xfrm>
        </p:grpSpPr>
        <p:pic>
          <p:nvPicPr>
            <p:cNvPr id="31" name="Picture 7" descr="C:\temp\teste\icons\Run_Automati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7" t="7170" r="11050" b="32938"/>
            <a:stretch/>
          </p:blipFill>
          <p:spPr bwMode="auto">
            <a:xfrm>
              <a:off x="5766887" y="2785268"/>
              <a:ext cx="79491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tângulo 38"/>
            <p:cNvSpPr/>
            <p:nvPr/>
          </p:nvSpPr>
          <p:spPr>
            <a:xfrm>
              <a:off x="5508104" y="2749880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054003" y="1998365"/>
            <a:ext cx="1255328" cy="718776"/>
            <a:chOff x="7695532" y="2790449"/>
            <a:chExt cx="1255328" cy="718776"/>
          </a:xfrm>
        </p:grpSpPr>
        <p:pic>
          <p:nvPicPr>
            <p:cNvPr id="23" name="Picture 4" descr="C:\temp\teste\icons\Disconnect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4" t="17639" r="5226" b="33963"/>
            <a:stretch/>
          </p:blipFill>
          <p:spPr bwMode="auto">
            <a:xfrm>
              <a:off x="7728652" y="2802437"/>
              <a:ext cx="1208138" cy="69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tângulo 39"/>
            <p:cNvSpPr/>
            <p:nvPr/>
          </p:nvSpPr>
          <p:spPr>
            <a:xfrm>
              <a:off x="7695532" y="2790449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08592" y="1988840"/>
            <a:ext cx="1255328" cy="718776"/>
            <a:chOff x="754496" y="2519234"/>
            <a:chExt cx="1255328" cy="718776"/>
          </a:xfrm>
        </p:grpSpPr>
        <p:pic>
          <p:nvPicPr>
            <p:cNvPr id="34" name="Picture 2" descr="C:\temp\teste\icons\Stop.png"/>
            <p:cNvPicPr preferRelativeResize="0">
              <a:picLocks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58" t="6450" r="18507" b="33521"/>
            <a:stretch/>
          </p:blipFill>
          <p:spPr bwMode="auto">
            <a:xfrm>
              <a:off x="1034760" y="2532072"/>
              <a:ext cx="694800" cy="69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tângulo 43"/>
            <p:cNvSpPr/>
            <p:nvPr/>
          </p:nvSpPr>
          <p:spPr>
            <a:xfrm>
              <a:off x="754496" y="2519234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637999" y="1988840"/>
            <a:ext cx="1255328" cy="718776"/>
            <a:chOff x="3296264" y="2515898"/>
            <a:chExt cx="1255328" cy="718776"/>
          </a:xfrm>
        </p:grpSpPr>
        <p:pic>
          <p:nvPicPr>
            <p:cNvPr id="27" name="Picture 13" descr="C:\Users\Cristiano\Downloads\oie_transparent.png"/>
            <p:cNvPicPr preferRelativeResize="0">
              <a:picLocks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1" t="3012" r="2762" b="2408"/>
            <a:stretch/>
          </p:blipFill>
          <p:spPr bwMode="auto">
            <a:xfrm>
              <a:off x="3576528" y="2537411"/>
              <a:ext cx="694800" cy="69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tângulo 44"/>
            <p:cNvSpPr/>
            <p:nvPr/>
          </p:nvSpPr>
          <p:spPr>
            <a:xfrm>
              <a:off x="3296264" y="2515898"/>
              <a:ext cx="1255328" cy="718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09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59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03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47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791" y="4230390"/>
            <a:ext cx="1255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6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1646237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07" y="1052736"/>
            <a:ext cx="1646237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6826"/>
            <a:ext cx="1401763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6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9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</dc:creator>
  <cp:lastModifiedBy>user</cp:lastModifiedBy>
  <cp:revision>19</cp:revision>
  <dcterms:created xsi:type="dcterms:W3CDTF">2018-08-27T21:49:01Z</dcterms:created>
  <dcterms:modified xsi:type="dcterms:W3CDTF">2018-09-06T18:56:55Z</dcterms:modified>
</cp:coreProperties>
</file>