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3B068-84B4-4B8A-8CCC-3DA19B558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F61354-0E1E-4B46-844B-787DE4EB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9487B-6762-4F73-8A37-2B50A754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04B0-5402-4C5A-B6B2-85297C2D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9C646-3B00-4621-A45E-268B8484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6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35E1-9EB4-49C0-A541-2F07F661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3BC4D-78A8-45D4-BC4F-3E70E151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4377-AFFF-4E08-BB02-6F799BE5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F576F-9E17-436B-81CD-379E4178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C844E-7825-4626-B4A1-E13629C5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9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88FB16-E8E1-4B73-A36D-EFDEA7C70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1B1F49-2B40-443B-9507-8C87C92B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A777-333F-49BB-8F8E-3ED941E9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95263-9ACD-4C6D-853A-BE586635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D5170-EA35-4CF2-AD41-34B5D1B2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C41FD-9F25-4618-A374-78C69AC9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489FD-1ED2-4D7D-9397-302A5614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01FF3-FE47-4293-BCA2-B4BAAC27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D5FB2-2245-48DD-9AFD-AD774A51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C5DAC-329A-4A74-91C1-894645AD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025FA-F919-44D3-ABDD-7A83285C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235DF-366C-4F54-AA43-CD68683D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E35D8-BC2E-47BB-A322-B6AECE54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869F4-4976-4094-99EE-E52A6086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23CC4-002D-4C5A-8E62-EF2D53CA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2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1779E-2583-46C1-979D-59B51374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CC41C-F4AA-4BAE-85C9-D3E67F064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3CED6-767A-45A2-BCDC-97DC900C2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CC239-4CFB-412A-B4B1-2FA988F4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A1ADD-D850-4A94-AC18-676E9072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3955F-F0FF-4BAB-9B70-BFCE3C1B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2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CAAF-90B1-4344-A08A-7CF1AD09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147A6-0BB7-49BD-928D-039B2E41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26654-4EAF-445B-BEAA-772E05EDB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8D7F6-460E-4C27-9661-7D59EF789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5C8AA-2AA4-488E-9656-D9A81019F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E80112-7606-451D-80F2-0285CB77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43766-13C0-436C-A2B8-F0D836D9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5EDBD1-87F7-4776-8822-2DF2699C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2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E0436-460D-42B8-AAFF-F0E0288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2D6F6-620F-4D3A-8415-45B809B2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495DF-E831-46D0-9D40-259358FA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CB9CD1-123D-418F-849D-9E8F290E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022BB-FCA6-49ED-A516-B9123134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BB13BD-92AD-4ABA-8ACD-74140DA7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237E5F-9609-4326-832C-0DB6B12B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9AED5-10C2-4721-AB31-EA0E4B64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8CC0-783E-424B-93C8-2D299A05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F00EB-62CE-490D-857C-AC3260821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93EC2-E804-4552-A287-073D08F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3179C-6AFE-4E51-A04F-41796F1B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DE2DC-6ECA-47C8-B8F1-A5EF7CDA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72B1A-92D2-443D-A804-7EEF17B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67002-B246-4EC8-8ED2-A11C9679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77A13D-44CB-4E97-8BDA-8BC5D6E4D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E7B58-1ABD-497C-AFEA-94EBAC30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E0436-6ED8-4AE8-9DFA-039B5E2F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4312A-28CF-47CE-A95F-191FEE28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A03AD-420B-4155-BC2B-5A56F8DA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116A6-CD4A-483F-90B3-5372F882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690AB-5C1D-4EA6-BBB5-DC6E8D3F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561E4-3377-4079-9A92-3FAC00ED921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7CCEF-8485-4808-83B1-A225AA06C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4BA47-BC92-4A8B-8021-942684441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25DE-1644-48C4-81AA-AD0AF1C21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2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FD2-5B7E-4D7F-BA4F-D5C0F7651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프로그래밍 수업 중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91BE6-F95A-42D8-8EA9-C49028221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2022-03-14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44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파이썬 프로그래밍 수업 중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프로그래밍 수업 중 실습</dc:title>
  <dc:creator>213</dc:creator>
  <cp:lastModifiedBy>213</cp:lastModifiedBy>
  <cp:revision>1</cp:revision>
  <dcterms:created xsi:type="dcterms:W3CDTF">2023-03-14T01:28:43Z</dcterms:created>
  <dcterms:modified xsi:type="dcterms:W3CDTF">2023-03-14T01:29:17Z</dcterms:modified>
</cp:coreProperties>
</file>