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7" r:id="rId2"/>
    <p:sldId id="258" r:id="rId3"/>
    <p:sldId id="259" r:id="rId4"/>
    <p:sldId id="260" r:id="rId5"/>
    <p:sldId id="261" r:id="rId6"/>
    <p:sldId id="265" r:id="rId7"/>
    <p:sldId id="266" r:id="rId8"/>
    <p:sldId id="267" r:id="rId9"/>
    <p:sldId id="268" r:id="rId10"/>
    <p:sldId id="269" r:id="rId11"/>
    <p:sldId id="270" r:id="rId12"/>
    <p:sldId id="286" r:id="rId13"/>
    <p:sldId id="272" r:id="rId14"/>
    <p:sldId id="273" r:id="rId15"/>
    <p:sldId id="262" r:id="rId16"/>
    <p:sldId id="275" r:id="rId17"/>
    <p:sldId id="263" r:id="rId18"/>
    <p:sldId id="274" r:id="rId19"/>
    <p:sldId id="276" r:id="rId20"/>
    <p:sldId id="280" r:id="rId21"/>
    <p:sldId id="277" r:id="rId22"/>
    <p:sldId id="278" r:id="rId23"/>
    <p:sldId id="283" r:id="rId24"/>
    <p:sldId id="284" r:id="rId25"/>
    <p:sldId id="285" r:id="rId26"/>
    <p:sldId id="282"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67DE4D2-406C-4FB1-A57D-6139A8D3C8EF}" v="4458" dt="2023-04-20T06:15:09.483"/>
    <p1510:client id="{4121DDE8-8A09-A455-FEAB-02B2C33584A8}" v="4381" dt="2023-04-20T05:20:00.102"/>
    <p1510:client id="{63C5496C-CFCE-DF0A-6145-B5194074D291}" v="1479" dt="2023-04-19T11:02:55.82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4" d="100"/>
          <a:sy n="104" d="100"/>
        </p:scale>
        <p:origin x="756"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 Id="rId8" Type="http://schemas.openxmlformats.org/officeDocument/2006/relationships/slide" Target="slides/slide7.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4-20T03:16:17.959"/>
    </inkml:context>
    <inkml:brush xml:id="br0">
      <inkml:brushProperty name="width" value="0.05" units="cm"/>
      <inkml:brushProperty name="height" value="0.05" units="cm"/>
      <inkml:brushProperty name="color" value="#E71224"/>
      <inkml:brushProperty name="ignorePressure" value="1"/>
    </inkml:brush>
  </inkml:definitions>
  <inkml:trace contextRef="#ctx0" brushRef="#br0">3728 1,'-3705'0,"3682"0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4-20T03:21:10.627"/>
    </inkml:context>
    <inkml:brush xml:id="br0">
      <inkml:brushProperty name="width" value="0.1" units="cm"/>
      <inkml:brushProperty name="height" value="0.1" units="cm"/>
      <inkml:brushProperty name="color" value="#F6630D"/>
      <inkml:brushProperty name="ignorePressure" value="1"/>
    </inkml:brush>
  </inkml:definitions>
  <inkml:trace contextRef="#ctx0" brushRef="#br0">1 1,'0'983,"0"-961</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4-20T03:21:34.906"/>
    </inkml:context>
    <inkml:brush xml:id="br0">
      <inkml:brushProperty name="width" value="0.1" units="cm"/>
      <inkml:brushProperty name="height" value="0.1" units="cm"/>
      <inkml:brushProperty name="color" value="#F6630D"/>
      <inkml:brushProperty name="ignorePressure" value="1"/>
    </inkml:brush>
  </inkml:definitions>
  <inkml:trace contextRef="#ctx0" brushRef="#br0">1 0,'3598'0,"-3580"0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4-20T03:21:57.266"/>
    </inkml:context>
    <inkml:brush xml:id="br0">
      <inkml:brushProperty name="width" value="0.1" units="cm"/>
      <inkml:brushProperty name="height" value="0.1" units="cm"/>
      <inkml:brushProperty name="color" value="#FFC114"/>
      <inkml:brushProperty name="ignorePressure" value="1"/>
    </inkml:brush>
  </inkml:definitions>
  <inkml:trace contextRef="#ctx0" brushRef="#br0">3051 1,'-3036'0,"3022"0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4-20T03:22:23.364"/>
    </inkml:context>
    <inkml:brush xml:id="br0">
      <inkml:brushProperty name="width" value="0.1" units="cm"/>
      <inkml:brushProperty name="height" value="0.1" units="cm"/>
      <inkml:brushProperty name="color" value="#FFC114"/>
      <inkml:brushProperty name="ignorePressure" value="1"/>
    </inkml:brush>
  </inkml:definitions>
  <inkml:trace contextRef="#ctx0" brushRef="#br0">0 1,'0'6921,"0"-6901</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4-20T03:22:43.510"/>
    </inkml:context>
    <inkml:brush xml:id="br0">
      <inkml:brushProperty name="width" value="0.1" units="cm"/>
      <inkml:brushProperty name="height" value="0.1" units="cm"/>
      <inkml:brushProperty name="color" value="#FFC114"/>
      <inkml:brushProperty name="ignorePressure" value="1"/>
    </inkml:brush>
  </inkml:definitions>
  <inkml:trace contextRef="#ctx0" brushRef="#br0">359 1,'-7'0,"-7"0,-7 0,-4 0,-1 0,0 0,0 0,-1 0,-1 0,1 0,2 0,1 0,2 0,0 0,0 0,5 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4-20T03:23:10.392"/>
    </inkml:context>
    <inkml:brush xml:id="br0">
      <inkml:brushProperty name="width" value="0.1" units="cm"/>
      <inkml:brushProperty name="height" value="0.1" units="cm"/>
      <inkml:brushProperty name="color" value="#FFC114"/>
      <inkml:brushProperty name="ignorePressure" value="1"/>
    </inkml:brush>
  </inkml:definitions>
  <inkml:trace contextRef="#ctx0" brushRef="#br0">0 0,'0'1382,"0"-1366</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4-20T03:24:20.401"/>
    </inkml:context>
    <inkml:brush xml:id="br0">
      <inkml:brushProperty name="width" value="0.1" units="cm"/>
      <inkml:brushProperty name="height" value="0.1" units="cm"/>
      <inkml:brushProperty name="color" value="#FFC114"/>
      <inkml:brushProperty name="ignorePressure" value="1"/>
    </inkml:brush>
  </inkml:definitions>
  <inkml:trace contextRef="#ctx0" brushRef="#br0">1 1719,'0'-1700,"0"1682</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4-20T03:24:31.092"/>
    </inkml:context>
    <inkml:brush xml:id="br0">
      <inkml:brushProperty name="width" value="0.1" units="cm"/>
      <inkml:brushProperty name="height" value="0.1" units="cm"/>
      <inkml:brushProperty name="color" value="#FFC114"/>
      <inkml:brushProperty name="ignorePressure" value="1"/>
    </inkml:brush>
  </inkml:definitions>
  <inkml:trace contextRef="#ctx0" brushRef="#br0">0 1,'0'1484,"0"-1467</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4-20T03:25:12.712"/>
    </inkml:context>
    <inkml:brush xml:id="br0">
      <inkml:brushProperty name="width" value="0.1" units="cm"/>
      <inkml:brushProperty name="height" value="0.1" units="cm"/>
      <inkml:brushProperty name="color" value="#F6630D"/>
      <inkml:brushProperty name="ignorePressure" value="1"/>
    </inkml:brush>
  </inkml:definitions>
  <inkml:trace contextRef="#ctx0" brushRef="#br0">0 3011,'0'-2983,"0"2956</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4-20T03:25:26.433"/>
    </inkml:context>
    <inkml:brush xml:id="br0">
      <inkml:brushProperty name="width" value="0.1" units="cm"/>
      <inkml:brushProperty name="height" value="0.1" units="cm"/>
      <inkml:brushProperty name="color" value="#F6630D"/>
      <inkml:brushProperty name="ignorePressure" value="1"/>
    </inkml:brush>
  </inkml:definitions>
  <inkml:trace contextRef="#ctx0" brushRef="#br0">0 1,'0'0,"0"4,0 6,0 5,0 6,0 2,0 2,0 2,0 0,0-1,0-4,0-6</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4-20T03:17:11.459"/>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1,'0'10726,"0"-10699</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4-20T03:25:29.311"/>
    </inkml:context>
    <inkml:brush xml:id="br0">
      <inkml:brushProperty name="width" value="0.1" units="cm"/>
      <inkml:brushProperty name="height" value="0.1" units="cm"/>
      <inkml:brushProperty name="color" value="#F6630D"/>
      <inkml:brushProperty name="ignorePressure" value="1"/>
    </inkml:brush>
  </inkml:definitions>
  <inkml:trace contextRef="#ctx0" brushRef="#br0">0 0,'0'9,"0"7,0 6,0 2,0 3,0 0,0 0,0 1,0-2,0-4</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4-20T03:25:49.399"/>
    </inkml:context>
    <inkml:brush xml:id="br0">
      <inkml:brushProperty name="width" value="0.1" units="cm"/>
      <inkml:brushProperty name="height" value="0.1" units="cm"/>
      <inkml:brushProperty name="color" value="#F6630D"/>
      <inkml:brushProperty name="ignorePressure" value="1"/>
    </inkml:brush>
  </inkml:definitions>
  <inkml:trace contextRef="#ctx0" brushRef="#br0">2975 1,'-2950'0,"2925"0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4-20T03:26:00.955"/>
    </inkml:context>
    <inkml:brush xml:id="br0">
      <inkml:brushProperty name="width" value="0.1" units="cm"/>
      <inkml:brushProperty name="height" value="0.1" units="cm"/>
      <inkml:brushProperty name="color" value="#FFC114"/>
      <inkml:brushProperty name="ignorePressure" value="1"/>
    </inkml:brush>
  </inkml:definitions>
  <inkml:trace contextRef="#ctx0" brushRef="#br0">3309 1,'-3284'0,"3260"0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4-20T03:28:18.130"/>
    </inkml:context>
    <inkml:brush xml:id="br0">
      <inkml:brushProperty name="width" value="0.1" units="cm"/>
      <inkml:brushProperty name="height" value="0.1" units="cm"/>
      <inkml:brushProperty name="color" value="#FFC114"/>
      <inkml:brushProperty name="ignorePressure" value="1"/>
    </inkml:brush>
  </inkml:definitions>
  <inkml:trace contextRef="#ctx0" brushRef="#br0">1 1</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0T03:34:02.802"/>
    </inkml:context>
    <inkml:brush xml:id="br0">
      <inkml:brushProperty name="width" value="0.05" units="cm"/>
      <inkml:brushProperty name="height" value="0.05" units="cm"/>
    </inkml:brush>
  </inkml:definitions>
  <inkml:trace contextRef="#ctx0" brushRef="#br0">73 0 24575,'-3'3'0,"-4"2"0,-2 3 0,-1 0 0,1 1 0,-1 1 0,2 1 0,0-1 0,-1 0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4-20T03:33:42.947"/>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1,'0'1200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4-20T03:18:23.595"/>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1,'6312'0,"-6289"0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4-20T03:19:23.815"/>
    </inkml:context>
    <inkml:brush xml:id="br0">
      <inkml:brushProperty name="width" value="0.05" units="cm"/>
      <inkml:brushProperty name="height" value="0.05" units="cm"/>
      <inkml:brushProperty name="ignorePressure" value="1"/>
    </inkml:brush>
  </inkml:definitions>
  <inkml:trace contextRef="#ctx0" brushRef="#br0">1 1,'7356'0,"-7331"0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4-20T03:33:59.205"/>
    </inkml:context>
    <inkml:brush xml:id="br0">
      <inkml:brushProperty name="width" value="0.05" units="cm"/>
      <inkml:brushProperty name="height" value="0.05" units="cm"/>
      <inkml:brushProperty name="ignorePressure" value="1"/>
    </inkml:brush>
  </inkml:definitions>
  <inkml:trace contextRef="#ctx0" brushRef="#br0">4241 0,'-4197'0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4-20T03:33:52.475"/>
    </inkml:context>
    <inkml:brush xml:id="br0">
      <inkml:brushProperty name="width" value="0.05" units="cm"/>
      <inkml:brushProperty name="height" value="0.05" units="cm"/>
      <inkml:brushProperty name="ignorePressure" value="1"/>
    </inkml:brush>
  </inkml:definitions>
  <inkml:trace contextRef="#ctx0" brushRef="#br0">1 1,'0'1423,"0"-1412</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4-20T03:33:59.204"/>
    </inkml:context>
    <inkml:brush xml:id="br0">
      <inkml:brushProperty name="width" value="0.05" units="cm"/>
      <inkml:brushProperty name="height" value="0.05" units="cm"/>
      <inkml:brushProperty name="ignorePressure" value="1"/>
    </inkml:brush>
  </inkml:definitions>
  <inkml:trace contextRef="#ctx0" brushRef="#br0">0 33,'0'2685,"0"5360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4-20T03:20:49.171"/>
    </inkml:context>
    <inkml:brush xml:id="br0">
      <inkml:brushProperty name="width" value="0.1" units="cm"/>
      <inkml:brushProperty name="height" value="0.1" units="cm"/>
      <inkml:brushProperty name="color" value="#F6630D"/>
      <inkml:brushProperty name="ignorePressure" value="1"/>
    </inkml:brush>
  </inkml:definitions>
  <inkml:trace contextRef="#ctx0" brushRef="#br0">0 1,'0'7162,"0"-7145</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P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38FE2F-CD2A-4648-89A3-2665C261473C}" type="datetimeFigureOut">
              <a:rPr lang="en-PH" smtClean="0"/>
              <a:t>26/04/2023</a:t>
            </a:fld>
            <a:endParaRPr lang="en-P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P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P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3F769EC-6A5F-4E0D-B19B-D97ED0257A8C}" type="slidenum">
              <a:rPr lang="en-PH" smtClean="0"/>
              <a:t>‹#›</a:t>
            </a:fld>
            <a:endParaRPr lang="en-PH"/>
          </a:p>
        </p:txBody>
      </p:sp>
    </p:spTree>
    <p:extLst>
      <p:ext uri="{BB962C8B-B14F-4D97-AF65-F5344CB8AC3E}">
        <p14:creationId xmlns:p14="http://schemas.microsoft.com/office/powerpoint/2010/main" val="36287114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VN"/>
          </a:p>
        </p:txBody>
      </p:sp>
      <p:sp>
        <p:nvSpPr>
          <p:cNvPr id="4" name="Slide Number Placeholder 3"/>
          <p:cNvSpPr>
            <a:spLocks noGrp="1"/>
          </p:cNvSpPr>
          <p:nvPr>
            <p:ph type="sldNum" sz="quarter" idx="5"/>
          </p:nvPr>
        </p:nvSpPr>
        <p:spPr/>
        <p:txBody>
          <a:bodyPr/>
          <a:lstStyle/>
          <a:p>
            <a:fld id="{CF6B53C0-79AE-4DBD-9505-8B7D1F13E088}" type="slidenum">
              <a:rPr lang="en-US" smtClean="0"/>
              <a:t>26</a:t>
            </a:fld>
            <a:endParaRPr lang="en-US"/>
          </a:p>
        </p:txBody>
      </p:sp>
    </p:spTree>
    <p:extLst>
      <p:ext uri="{BB962C8B-B14F-4D97-AF65-F5344CB8AC3E}">
        <p14:creationId xmlns:p14="http://schemas.microsoft.com/office/powerpoint/2010/main" val="168107467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6_Blank">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Rounded Rectangle 1">
            <a:extLst>
              <a:ext uri="{FF2B5EF4-FFF2-40B4-BE49-F238E27FC236}">
                <a16:creationId xmlns:a16="http://schemas.microsoft.com/office/drawing/2014/main" id="{CBDD32B8-E926-4C49-B42B-C549BB93DC7D}"/>
              </a:ext>
            </a:extLst>
          </p:cNvPr>
          <p:cNvSpPr/>
          <p:nvPr userDrawn="1"/>
        </p:nvSpPr>
        <p:spPr>
          <a:xfrm>
            <a:off x="-426720" y="1118429"/>
            <a:ext cx="266700" cy="685815"/>
          </a:xfrm>
          <a:prstGeom prst="roundRect">
            <a:avLst>
              <a:gd name="adj" fmla="val 8511"/>
            </a:avLst>
          </a:prstGeom>
          <a:solidFill>
            <a:srgbClr val="03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ounded Rectangle 2">
            <a:extLst>
              <a:ext uri="{FF2B5EF4-FFF2-40B4-BE49-F238E27FC236}">
                <a16:creationId xmlns:a16="http://schemas.microsoft.com/office/drawing/2014/main" id="{0F1F3743-0878-5146-BB9E-B85F244ACC2C}"/>
              </a:ext>
            </a:extLst>
          </p:cNvPr>
          <p:cNvSpPr/>
          <p:nvPr userDrawn="1"/>
        </p:nvSpPr>
        <p:spPr>
          <a:xfrm>
            <a:off x="-426720" y="1914296"/>
            <a:ext cx="266700" cy="685815"/>
          </a:xfrm>
          <a:prstGeom prst="roundRect">
            <a:avLst>
              <a:gd name="adj" fmla="val 8511"/>
            </a:avLst>
          </a:prstGeom>
          <a:solidFill>
            <a:srgbClr val="1922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ounded Rectangle 3">
            <a:extLst>
              <a:ext uri="{FF2B5EF4-FFF2-40B4-BE49-F238E27FC236}">
                <a16:creationId xmlns:a16="http://schemas.microsoft.com/office/drawing/2014/main" id="{0B3B3AAB-8D9A-A24B-8B0B-555B2C69C9A8}"/>
              </a:ext>
            </a:extLst>
          </p:cNvPr>
          <p:cNvSpPr/>
          <p:nvPr userDrawn="1"/>
        </p:nvSpPr>
        <p:spPr>
          <a:xfrm>
            <a:off x="-426720" y="2710163"/>
            <a:ext cx="266700" cy="685815"/>
          </a:xfrm>
          <a:prstGeom prst="roundRect">
            <a:avLst>
              <a:gd name="adj" fmla="val 8511"/>
            </a:avLst>
          </a:prstGeom>
          <a:solidFill>
            <a:srgbClr val="33B2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ounded Rectangle 4">
            <a:extLst>
              <a:ext uri="{FF2B5EF4-FFF2-40B4-BE49-F238E27FC236}">
                <a16:creationId xmlns:a16="http://schemas.microsoft.com/office/drawing/2014/main" id="{77D0A365-3B17-584B-BCE1-2FC31F56CCF3}"/>
              </a:ext>
            </a:extLst>
          </p:cNvPr>
          <p:cNvSpPr/>
          <p:nvPr userDrawn="1"/>
        </p:nvSpPr>
        <p:spPr>
          <a:xfrm>
            <a:off x="-426720" y="3506030"/>
            <a:ext cx="266700" cy="685815"/>
          </a:xfrm>
          <a:prstGeom prst="roundRect">
            <a:avLst>
              <a:gd name="adj" fmla="val 8511"/>
            </a:avLst>
          </a:prstGeom>
          <a:solidFill>
            <a:srgbClr val="50B8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a:extLst>
              <a:ext uri="{FF2B5EF4-FFF2-40B4-BE49-F238E27FC236}">
                <a16:creationId xmlns:a16="http://schemas.microsoft.com/office/drawing/2014/main" id="{C0686EC9-4414-7C4A-99D5-16E7A9E088F9}"/>
              </a:ext>
            </a:extLst>
          </p:cNvPr>
          <p:cNvSpPr/>
          <p:nvPr userDrawn="1"/>
        </p:nvSpPr>
        <p:spPr>
          <a:xfrm>
            <a:off x="-426720" y="4301897"/>
            <a:ext cx="266700" cy="685815"/>
          </a:xfrm>
          <a:prstGeom prst="roundRect">
            <a:avLst>
              <a:gd name="adj" fmla="val 8511"/>
            </a:avLst>
          </a:prstGeom>
          <a:solidFill>
            <a:srgbClr val="F371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a:extLst>
              <a:ext uri="{FF2B5EF4-FFF2-40B4-BE49-F238E27FC236}">
                <a16:creationId xmlns:a16="http://schemas.microsoft.com/office/drawing/2014/main" id="{01A106ED-CBBE-7F4F-AA8D-4B863E6EC6A2}"/>
              </a:ext>
            </a:extLst>
          </p:cNvPr>
          <p:cNvSpPr/>
          <p:nvPr userDrawn="1"/>
        </p:nvSpPr>
        <p:spPr>
          <a:xfrm>
            <a:off x="-426720" y="5097764"/>
            <a:ext cx="266700" cy="685815"/>
          </a:xfrm>
          <a:prstGeom prst="roundRect">
            <a:avLst>
              <a:gd name="adj" fmla="val 8511"/>
            </a:avLst>
          </a:prstGeom>
          <a:solidFill>
            <a:srgbClr val="E4E5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Slide Number Placeholder 3">
            <a:extLst>
              <a:ext uri="{FF2B5EF4-FFF2-40B4-BE49-F238E27FC236}">
                <a16:creationId xmlns:a16="http://schemas.microsoft.com/office/drawing/2014/main" id="{9E12862F-7974-D540-9F98-6540B214E432}"/>
              </a:ext>
            </a:extLst>
          </p:cNvPr>
          <p:cNvSpPr>
            <a:spLocks noGrp="1"/>
          </p:cNvSpPr>
          <p:nvPr>
            <p:ph type="sldNum" sz="quarter" idx="12"/>
          </p:nvPr>
        </p:nvSpPr>
        <p:spPr>
          <a:xfrm>
            <a:off x="11311875" y="6415503"/>
            <a:ext cx="596198" cy="251969"/>
          </a:xfrm>
          <a:prstGeom prst="rect">
            <a:avLst/>
          </a:prstGeom>
        </p:spPr>
        <p:txBody>
          <a:bodyPr/>
          <a:lstStyle>
            <a:lvl1pPr algn="r">
              <a:defRPr sz="1200">
                <a:solidFill>
                  <a:schemeClr val="bg1"/>
                </a:solidFill>
              </a:defRPr>
            </a:lvl1pPr>
          </a:lstStyle>
          <a:p>
            <a:fld id="{E012F146-47F9-A646-B182-8CC39B8AD32B}" type="slidenum">
              <a:rPr lang="x-none" smtClean="0"/>
              <a:pPr/>
              <a:t>‹#›</a:t>
            </a:fld>
            <a:endParaRPr lang="x-none"/>
          </a:p>
        </p:txBody>
      </p:sp>
      <p:sp>
        <p:nvSpPr>
          <p:cNvPr id="9" name="Rounded Rectangle 8">
            <a:extLst>
              <a:ext uri="{FF2B5EF4-FFF2-40B4-BE49-F238E27FC236}">
                <a16:creationId xmlns:a16="http://schemas.microsoft.com/office/drawing/2014/main" id="{526D76CD-2C74-1A43-A528-6A27E584E903}"/>
              </a:ext>
            </a:extLst>
          </p:cNvPr>
          <p:cNvSpPr/>
          <p:nvPr userDrawn="1"/>
        </p:nvSpPr>
        <p:spPr>
          <a:xfrm>
            <a:off x="-426720" y="5893631"/>
            <a:ext cx="266700" cy="685815"/>
          </a:xfrm>
          <a:prstGeom prst="roundRect">
            <a:avLst>
              <a:gd name="adj" fmla="val 8511"/>
            </a:avLst>
          </a:prstGeom>
          <a:solidFill>
            <a:srgbClr val="B5B5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813837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8" name="Footer Placeholder 2">
            <a:extLst>
              <a:ext uri="{FF2B5EF4-FFF2-40B4-BE49-F238E27FC236}">
                <a16:creationId xmlns:a16="http://schemas.microsoft.com/office/drawing/2014/main" id="{245E88F5-461C-B444-86BF-26069931B551}"/>
              </a:ext>
            </a:extLst>
          </p:cNvPr>
          <p:cNvSpPr txBox="1">
            <a:spLocks/>
          </p:cNvSpPr>
          <p:nvPr userDrawn="1"/>
        </p:nvSpPr>
        <p:spPr>
          <a:xfrm>
            <a:off x="525780" y="6415503"/>
            <a:ext cx="4114800" cy="251969"/>
          </a:xfrm>
          <a:prstGeom prst="rect">
            <a:avLst/>
          </a:prstGeom>
        </p:spPr>
        <p:txBody>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r>
              <a:rPr lang="en-US" sz="1050">
                <a:solidFill>
                  <a:schemeClr val="accent6">
                    <a:lumMod val="60000"/>
                    <a:lumOff val="40000"/>
                  </a:schemeClr>
                </a:solidFill>
              </a:rPr>
              <a:t>© Copyright FPT Software – Level of Confidentiality </a:t>
            </a:r>
            <a:endParaRPr lang="x-none" sz="1050">
              <a:solidFill>
                <a:schemeClr val="accent6">
                  <a:lumMod val="60000"/>
                  <a:lumOff val="40000"/>
                </a:schemeClr>
              </a:solidFill>
            </a:endParaRPr>
          </a:p>
        </p:txBody>
      </p:sp>
      <p:sp>
        <p:nvSpPr>
          <p:cNvPr id="9" name="Slide Number Placeholder 3">
            <a:extLst>
              <a:ext uri="{FF2B5EF4-FFF2-40B4-BE49-F238E27FC236}">
                <a16:creationId xmlns:a16="http://schemas.microsoft.com/office/drawing/2014/main" id="{54E54C84-7BCC-9741-8DEC-BF7B7D29764B}"/>
              </a:ext>
            </a:extLst>
          </p:cNvPr>
          <p:cNvSpPr>
            <a:spLocks noGrp="1"/>
          </p:cNvSpPr>
          <p:nvPr>
            <p:ph type="sldNum" sz="quarter" idx="12"/>
          </p:nvPr>
        </p:nvSpPr>
        <p:spPr>
          <a:xfrm>
            <a:off x="11311875" y="6415503"/>
            <a:ext cx="596198" cy="251969"/>
          </a:xfrm>
          <a:prstGeom prst="rect">
            <a:avLst/>
          </a:prstGeom>
        </p:spPr>
        <p:txBody>
          <a:bodyPr/>
          <a:lstStyle>
            <a:lvl1pPr algn="r">
              <a:defRPr sz="1200">
                <a:solidFill>
                  <a:srgbClr val="B5B5B5"/>
                </a:solidFill>
              </a:defRPr>
            </a:lvl1pPr>
          </a:lstStyle>
          <a:p>
            <a:fld id="{E012F146-47F9-A646-B182-8CC39B8AD32B}" type="slidenum">
              <a:rPr lang="x-none" smtClean="0"/>
              <a:pPr/>
              <a:t>‹#›</a:t>
            </a:fld>
            <a:endParaRPr lang="x-none"/>
          </a:p>
        </p:txBody>
      </p:sp>
      <p:sp>
        <p:nvSpPr>
          <p:cNvPr id="10" name="Rounded Rectangle 9">
            <a:extLst>
              <a:ext uri="{FF2B5EF4-FFF2-40B4-BE49-F238E27FC236}">
                <a16:creationId xmlns:a16="http://schemas.microsoft.com/office/drawing/2014/main" id="{29B40B56-9A03-4D45-9001-AFB82023A3B5}"/>
              </a:ext>
            </a:extLst>
          </p:cNvPr>
          <p:cNvSpPr/>
          <p:nvPr userDrawn="1"/>
        </p:nvSpPr>
        <p:spPr>
          <a:xfrm>
            <a:off x="-426720" y="5893631"/>
            <a:ext cx="266700" cy="685815"/>
          </a:xfrm>
          <a:prstGeom prst="roundRect">
            <a:avLst>
              <a:gd name="adj" fmla="val 8511"/>
            </a:avLst>
          </a:prstGeom>
          <a:solidFill>
            <a:srgbClr val="B5B5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a:extLst>
              <a:ext uri="{FF2B5EF4-FFF2-40B4-BE49-F238E27FC236}">
                <a16:creationId xmlns:a16="http://schemas.microsoft.com/office/drawing/2014/main" id="{6069D655-0034-6644-9435-7F83B0B6AEA7}"/>
              </a:ext>
            </a:extLst>
          </p:cNvPr>
          <p:cNvSpPr/>
          <p:nvPr userDrawn="1"/>
        </p:nvSpPr>
        <p:spPr>
          <a:xfrm>
            <a:off x="-426720" y="1118429"/>
            <a:ext cx="266700" cy="685815"/>
          </a:xfrm>
          <a:prstGeom prst="roundRect">
            <a:avLst>
              <a:gd name="adj" fmla="val 8511"/>
            </a:avLst>
          </a:prstGeom>
          <a:solidFill>
            <a:srgbClr val="03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12">
            <a:extLst>
              <a:ext uri="{FF2B5EF4-FFF2-40B4-BE49-F238E27FC236}">
                <a16:creationId xmlns:a16="http://schemas.microsoft.com/office/drawing/2014/main" id="{B8396F7F-2635-6645-B394-58DA9CE6185C}"/>
              </a:ext>
            </a:extLst>
          </p:cNvPr>
          <p:cNvSpPr/>
          <p:nvPr userDrawn="1"/>
        </p:nvSpPr>
        <p:spPr>
          <a:xfrm>
            <a:off x="-426720" y="1914296"/>
            <a:ext cx="266700" cy="685815"/>
          </a:xfrm>
          <a:prstGeom prst="roundRect">
            <a:avLst>
              <a:gd name="adj" fmla="val 8511"/>
            </a:avLst>
          </a:prstGeom>
          <a:solidFill>
            <a:srgbClr val="1922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14">
            <a:extLst>
              <a:ext uri="{FF2B5EF4-FFF2-40B4-BE49-F238E27FC236}">
                <a16:creationId xmlns:a16="http://schemas.microsoft.com/office/drawing/2014/main" id="{F6944299-6FF0-2E42-A449-6A285F570920}"/>
              </a:ext>
            </a:extLst>
          </p:cNvPr>
          <p:cNvSpPr/>
          <p:nvPr userDrawn="1"/>
        </p:nvSpPr>
        <p:spPr>
          <a:xfrm>
            <a:off x="-426720" y="2710163"/>
            <a:ext cx="266700" cy="685815"/>
          </a:xfrm>
          <a:prstGeom prst="roundRect">
            <a:avLst>
              <a:gd name="adj" fmla="val 8511"/>
            </a:avLst>
          </a:prstGeom>
          <a:solidFill>
            <a:srgbClr val="33B2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15">
            <a:extLst>
              <a:ext uri="{FF2B5EF4-FFF2-40B4-BE49-F238E27FC236}">
                <a16:creationId xmlns:a16="http://schemas.microsoft.com/office/drawing/2014/main" id="{72ADDA13-8E46-F242-A0E4-BBE0AC6C6804}"/>
              </a:ext>
            </a:extLst>
          </p:cNvPr>
          <p:cNvSpPr/>
          <p:nvPr userDrawn="1"/>
        </p:nvSpPr>
        <p:spPr>
          <a:xfrm>
            <a:off x="-426720" y="3506030"/>
            <a:ext cx="266700" cy="685815"/>
          </a:xfrm>
          <a:prstGeom prst="roundRect">
            <a:avLst>
              <a:gd name="adj" fmla="val 8511"/>
            </a:avLst>
          </a:prstGeom>
          <a:solidFill>
            <a:srgbClr val="50B8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a:extLst>
              <a:ext uri="{FF2B5EF4-FFF2-40B4-BE49-F238E27FC236}">
                <a16:creationId xmlns:a16="http://schemas.microsoft.com/office/drawing/2014/main" id="{8AB069E2-65C5-1D4B-8E7D-B3CFB6E6D71D}"/>
              </a:ext>
            </a:extLst>
          </p:cNvPr>
          <p:cNvSpPr/>
          <p:nvPr userDrawn="1"/>
        </p:nvSpPr>
        <p:spPr>
          <a:xfrm>
            <a:off x="-426720" y="4301897"/>
            <a:ext cx="266700" cy="685815"/>
          </a:xfrm>
          <a:prstGeom prst="roundRect">
            <a:avLst>
              <a:gd name="adj" fmla="val 8511"/>
            </a:avLst>
          </a:prstGeom>
          <a:solidFill>
            <a:srgbClr val="F371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17">
            <a:extLst>
              <a:ext uri="{FF2B5EF4-FFF2-40B4-BE49-F238E27FC236}">
                <a16:creationId xmlns:a16="http://schemas.microsoft.com/office/drawing/2014/main" id="{1E38ED8F-6749-B84A-8C9C-C40A84717E5E}"/>
              </a:ext>
            </a:extLst>
          </p:cNvPr>
          <p:cNvSpPr/>
          <p:nvPr userDrawn="1"/>
        </p:nvSpPr>
        <p:spPr>
          <a:xfrm>
            <a:off x="-426720" y="5097764"/>
            <a:ext cx="266700" cy="685815"/>
          </a:xfrm>
          <a:prstGeom prst="roundRect">
            <a:avLst>
              <a:gd name="adj" fmla="val 8511"/>
            </a:avLst>
          </a:prstGeom>
          <a:solidFill>
            <a:srgbClr val="E4E5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638980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3_Title Only">
    <p:spTree>
      <p:nvGrpSpPr>
        <p:cNvPr id="1" name=""/>
        <p:cNvGrpSpPr/>
        <p:nvPr/>
      </p:nvGrpSpPr>
      <p:grpSpPr>
        <a:xfrm>
          <a:off x="0" y="0"/>
          <a:ext cx="0" cy="0"/>
          <a:chOff x="0" y="0"/>
          <a:chExt cx="0" cy="0"/>
        </a:xfrm>
      </p:grpSpPr>
      <p:sp>
        <p:nvSpPr>
          <p:cNvPr id="6" name="Slide Number Placeholder 3">
            <a:extLst>
              <a:ext uri="{FF2B5EF4-FFF2-40B4-BE49-F238E27FC236}">
                <a16:creationId xmlns:a16="http://schemas.microsoft.com/office/drawing/2014/main" id="{2241DDB1-5601-BE4B-9512-CBC8913FF5DC}"/>
              </a:ext>
            </a:extLst>
          </p:cNvPr>
          <p:cNvSpPr txBox="1">
            <a:spLocks/>
          </p:cNvSpPr>
          <p:nvPr userDrawn="1"/>
        </p:nvSpPr>
        <p:spPr>
          <a:xfrm>
            <a:off x="11311875" y="6415503"/>
            <a:ext cx="596198" cy="251969"/>
          </a:xfrm>
          <a:prstGeom prst="rect">
            <a:avLst/>
          </a:prstGeom>
        </p:spPr>
        <p:txBody>
          <a:bodyPr/>
          <a:lstStyle>
            <a:defPPr>
              <a:defRPr lang="en-US"/>
            </a:defPPr>
            <a:lvl1pPr marL="0" algn="r" defTabSz="914400" rtl="0" eaLnBrk="1" latinLnBrk="0" hangingPunct="1">
              <a:defRPr sz="1200" kern="1200">
                <a:solidFill>
                  <a:srgbClr val="B5B5B5"/>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012F146-47F9-A646-B182-8CC39B8AD32B}" type="slidenum">
              <a:rPr lang="x-none" smtClean="0"/>
              <a:pPr/>
              <a:t>‹#›</a:t>
            </a:fld>
            <a:endParaRPr lang="x-none"/>
          </a:p>
        </p:txBody>
      </p:sp>
    </p:spTree>
    <p:extLst>
      <p:ext uri="{BB962C8B-B14F-4D97-AF65-F5344CB8AC3E}">
        <p14:creationId xmlns:p14="http://schemas.microsoft.com/office/powerpoint/2010/main" val="5739907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8_Blank">
    <p:bg>
      <p:bgPr>
        <a:solidFill>
          <a:schemeClr val="bg1"/>
        </a:solid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929EB11F-D043-7441-AA75-519D965E191F}"/>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2467" y="0"/>
            <a:ext cx="12187066" cy="6858000"/>
          </a:xfrm>
          <a:prstGeom prst="rect">
            <a:avLst/>
          </a:prstGeom>
        </p:spPr>
      </p:pic>
      <p:sp>
        <p:nvSpPr>
          <p:cNvPr id="2" name="Rounded Rectangle 1">
            <a:extLst>
              <a:ext uri="{FF2B5EF4-FFF2-40B4-BE49-F238E27FC236}">
                <a16:creationId xmlns:a16="http://schemas.microsoft.com/office/drawing/2014/main" id="{863B9A03-E856-134D-8A06-24CFAC6C851F}"/>
              </a:ext>
            </a:extLst>
          </p:cNvPr>
          <p:cNvSpPr/>
          <p:nvPr userDrawn="1"/>
        </p:nvSpPr>
        <p:spPr>
          <a:xfrm>
            <a:off x="-426720" y="1118429"/>
            <a:ext cx="266700" cy="685815"/>
          </a:xfrm>
          <a:prstGeom prst="roundRect">
            <a:avLst>
              <a:gd name="adj" fmla="val 8511"/>
            </a:avLst>
          </a:prstGeom>
          <a:solidFill>
            <a:srgbClr val="03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ounded Rectangle 2">
            <a:extLst>
              <a:ext uri="{FF2B5EF4-FFF2-40B4-BE49-F238E27FC236}">
                <a16:creationId xmlns:a16="http://schemas.microsoft.com/office/drawing/2014/main" id="{A1CD68F0-B45C-5941-AA2B-577A84F07969}"/>
              </a:ext>
            </a:extLst>
          </p:cNvPr>
          <p:cNvSpPr/>
          <p:nvPr userDrawn="1"/>
        </p:nvSpPr>
        <p:spPr>
          <a:xfrm>
            <a:off x="-426720" y="1914296"/>
            <a:ext cx="266700" cy="685815"/>
          </a:xfrm>
          <a:prstGeom prst="roundRect">
            <a:avLst>
              <a:gd name="adj" fmla="val 8511"/>
            </a:avLst>
          </a:prstGeom>
          <a:solidFill>
            <a:srgbClr val="1922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ounded Rectangle 3">
            <a:extLst>
              <a:ext uri="{FF2B5EF4-FFF2-40B4-BE49-F238E27FC236}">
                <a16:creationId xmlns:a16="http://schemas.microsoft.com/office/drawing/2014/main" id="{1FABAFDF-0A8B-6944-8936-304BE90EA2CB}"/>
              </a:ext>
            </a:extLst>
          </p:cNvPr>
          <p:cNvSpPr/>
          <p:nvPr userDrawn="1"/>
        </p:nvSpPr>
        <p:spPr>
          <a:xfrm>
            <a:off x="-426720" y="2710163"/>
            <a:ext cx="266700" cy="685815"/>
          </a:xfrm>
          <a:prstGeom prst="roundRect">
            <a:avLst>
              <a:gd name="adj" fmla="val 8511"/>
            </a:avLst>
          </a:prstGeom>
          <a:solidFill>
            <a:srgbClr val="33B2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ounded Rectangle 4">
            <a:extLst>
              <a:ext uri="{FF2B5EF4-FFF2-40B4-BE49-F238E27FC236}">
                <a16:creationId xmlns:a16="http://schemas.microsoft.com/office/drawing/2014/main" id="{23797118-B6B6-1F4E-BEDC-5AA4E1DA6790}"/>
              </a:ext>
            </a:extLst>
          </p:cNvPr>
          <p:cNvSpPr/>
          <p:nvPr userDrawn="1"/>
        </p:nvSpPr>
        <p:spPr>
          <a:xfrm>
            <a:off x="-426720" y="3506030"/>
            <a:ext cx="266700" cy="685815"/>
          </a:xfrm>
          <a:prstGeom prst="roundRect">
            <a:avLst>
              <a:gd name="adj" fmla="val 8511"/>
            </a:avLst>
          </a:prstGeom>
          <a:solidFill>
            <a:srgbClr val="50B8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a:extLst>
              <a:ext uri="{FF2B5EF4-FFF2-40B4-BE49-F238E27FC236}">
                <a16:creationId xmlns:a16="http://schemas.microsoft.com/office/drawing/2014/main" id="{043ADEE7-0AA6-0944-A43F-34C0D4923E1E}"/>
              </a:ext>
            </a:extLst>
          </p:cNvPr>
          <p:cNvSpPr/>
          <p:nvPr userDrawn="1"/>
        </p:nvSpPr>
        <p:spPr>
          <a:xfrm>
            <a:off x="-426720" y="4301897"/>
            <a:ext cx="266700" cy="685815"/>
          </a:xfrm>
          <a:prstGeom prst="roundRect">
            <a:avLst>
              <a:gd name="adj" fmla="val 8511"/>
            </a:avLst>
          </a:prstGeom>
          <a:solidFill>
            <a:srgbClr val="F371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a:extLst>
              <a:ext uri="{FF2B5EF4-FFF2-40B4-BE49-F238E27FC236}">
                <a16:creationId xmlns:a16="http://schemas.microsoft.com/office/drawing/2014/main" id="{87FD1791-6CF5-4542-A218-017F64FBA02C}"/>
              </a:ext>
            </a:extLst>
          </p:cNvPr>
          <p:cNvSpPr/>
          <p:nvPr userDrawn="1"/>
        </p:nvSpPr>
        <p:spPr>
          <a:xfrm>
            <a:off x="-426720" y="5097764"/>
            <a:ext cx="266700" cy="685815"/>
          </a:xfrm>
          <a:prstGeom prst="roundRect">
            <a:avLst>
              <a:gd name="adj" fmla="val 8511"/>
            </a:avLst>
          </a:prstGeom>
          <a:solidFill>
            <a:srgbClr val="E4E5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Slide Number Placeholder 3">
            <a:extLst>
              <a:ext uri="{FF2B5EF4-FFF2-40B4-BE49-F238E27FC236}">
                <a16:creationId xmlns:a16="http://schemas.microsoft.com/office/drawing/2014/main" id="{681DFE14-2BAA-3742-A711-56BE5934831B}"/>
              </a:ext>
            </a:extLst>
          </p:cNvPr>
          <p:cNvSpPr>
            <a:spLocks noGrp="1"/>
          </p:cNvSpPr>
          <p:nvPr>
            <p:ph type="sldNum" sz="quarter" idx="12"/>
          </p:nvPr>
        </p:nvSpPr>
        <p:spPr>
          <a:xfrm>
            <a:off x="11311875" y="6415503"/>
            <a:ext cx="596198" cy="251969"/>
          </a:xfrm>
          <a:prstGeom prst="rect">
            <a:avLst/>
          </a:prstGeom>
        </p:spPr>
        <p:txBody>
          <a:bodyPr/>
          <a:lstStyle>
            <a:lvl1pPr algn="r">
              <a:defRPr sz="1200">
                <a:solidFill>
                  <a:schemeClr val="bg1"/>
                </a:solidFill>
              </a:defRPr>
            </a:lvl1pPr>
          </a:lstStyle>
          <a:p>
            <a:fld id="{E012F146-47F9-A646-B182-8CC39B8AD32B}" type="slidenum">
              <a:rPr lang="x-none" smtClean="0"/>
              <a:pPr/>
              <a:t>‹#›</a:t>
            </a:fld>
            <a:endParaRPr lang="x-none"/>
          </a:p>
        </p:txBody>
      </p:sp>
      <p:sp>
        <p:nvSpPr>
          <p:cNvPr id="9" name="Slide Number Placeholder 3">
            <a:extLst>
              <a:ext uri="{FF2B5EF4-FFF2-40B4-BE49-F238E27FC236}">
                <a16:creationId xmlns:a16="http://schemas.microsoft.com/office/drawing/2014/main" id="{6559F2F4-37E4-7A45-8ECB-451B5E4152D9}"/>
              </a:ext>
            </a:extLst>
          </p:cNvPr>
          <p:cNvSpPr txBox="1">
            <a:spLocks/>
          </p:cNvSpPr>
          <p:nvPr userDrawn="1"/>
        </p:nvSpPr>
        <p:spPr>
          <a:xfrm>
            <a:off x="11311875" y="6415503"/>
            <a:ext cx="596198" cy="251969"/>
          </a:xfrm>
          <a:prstGeom prst="rect">
            <a:avLst/>
          </a:prstGeom>
        </p:spPr>
        <p:txBody>
          <a:bodyPr/>
          <a:lstStyle>
            <a:defPPr>
              <a:defRPr lang="en-US"/>
            </a:defPPr>
            <a:lvl1pPr marL="0" algn="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012F146-47F9-A646-B182-8CC39B8AD32B}" type="slidenum">
              <a:rPr lang="x-none" smtClean="0"/>
              <a:pPr/>
              <a:t>‹#›</a:t>
            </a:fld>
            <a:endParaRPr lang="x-none"/>
          </a:p>
        </p:txBody>
      </p:sp>
      <p:sp>
        <p:nvSpPr>
          <p:cNvPr id="10" name="Rounded Rectangle 9">
            <a:extLst>
              <a:ext uri="{FF2B5EF4-FFF2-40B4-BE49-F238E27FC236}">
                <a16:creationId xmlns:a16="http://schemas.microsoft.com/office/drawing/2014/main" id="{14493B48-3DA7-E947-AEEC-81EB55D64B80}"/>
              </a:ext>
            </a:extLst>
          </p:cNvPr>
          <p:cNvSpPr/>
          <p:nvPr userDrawn="1"/>
        </p:nvSpPr>
        <p:spPr>
          <a:xfrm>
            <a:off x="-426720" y="5893631"/>
            <a:ext cx="266700" cy="685815"/>
          </a:xfrm>
          <a:prstGeom prst="roundRect">
            <a:avLst>
              <a:gd name="adj" fmla="val 8511"/>
            </a:avLst>
          </a:prstGeom>
          <a:solidFill>
            <a:srgbClr val="B5B5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5234976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2392707"/>
            <a:ext cx="10515600" cy="1325563"/>
          </a:xfrm>
          <a:prstGeom prst="rect">
            <a:avLst/>
          </a:prstGeom>
        </p:spPr>
        <p:txBody>
          <a:bodyPr vert="horz" lIns="91440" tIns="45720" rIns="91440" bIns="45720" rtlCol="0" anchor="ctr">
            <a:normAutofit/>
          </a:bodyPr>
          <a:lstStyle/>
          <a:p>
            <a:r>
              <a:rPr lang="en-US"/>
              <a:t>FPT SOFTWARE – SLIDE MASTER</a:t>
            </a:r>
          </a:p>
        </p:txBody>
      </p:sp>
    </p:spTree>
    <p:extLst>
      <p:ext uri="{BB962C8B-B14F-4D97-AF65-F5344CB8AC3E}">
        <p14:creationId xmlns:p14="http://schemas.microsoft.com/office/powerpoint/2010/main" val="2455494593"/>
      </p:ext>
    </p:extLst>
  </p:cSld>
  <p:clrMap bg1="lt1" tx1="dk1" bg2="lt2" tx2="dk2" accent1="accent1" accent2="accent2" accent3="accent3" accent4="accent4" accent5="accent5" accent6="accent6" hlink="hlink" folHlink="folHlink"/>
  <p:sldLayoutIdLst>
    <p:sldLayoutId id="2147483661" r:id="rId1"/>
    <p:sldLayoutId id="2147483672" r:id="rId2"/>
    <p:sldLayoutId id="2147483689" r:id="rId3"/>
    <p:sldLayoutId id="2147483663" r:id="rId4"/>
  </p:sldLayoutIdLst>
  <p:hf hdr="0" dt="0"/>
  <p:txStyles>
    <p:titleStyle>
      <a:lvl1pPr algn="ctr" defTabSz="914400" rtl="0" eaLnBrk="1" latinLnBrk="0" hangingPunct="1">
        <a:lnSpc>
          <a:spcPct val="90000"/>
        </a:lnSpc>
        <a:spcBef>
          <a:spcPct val="0"/>
        </a:spcBef>
        <a:buNone/>
        <a:defRPr sz="4400" b="1" kern="1200" baseline="0">
          <a:solidFill>
            <a:schemeClr val="tx1"/>
          </a:solidFill>
          <a:latin typeface="BR Omega VN" pitchFamily="2" charset="77"/>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3" Type="http://schemas.openxmlformats.org/officeDocument/2006/relationships/customXml" Target="../ink/ink5.xml"/><Relationship Id="rId18" Type="http://schemas.openxmlformats.org/officeDocument/2006/relationships/image" Target="../media/image28.png"/><Relationship Id="rId26" Type="http://schemas.openxmlformats.org/officeDocument/2006/relationships/image" Target="../media/image32.png"/><Relationship Id="rId39" Type="http://schemas.openxmlformats.org/officeDocument/2006/relationships/customXml" Target="../ink/ink18.xml"/><Relationship Id="rId21" Type="http://schemas.openxmlformats.org/officeDocument/2006/relationships/customXml" Target="../ink/ink9.xml"/><Relationship Id="rId34" Type="http://schemas.openxmlformats.org/officeDocument/2006/relationships/image" Target="../media/image36.png"/><Relationship Id="rId42" Type="http://schemas.openxmlformats.org/officeDocument/2006/relationships/image" Target="../media/image40.png"/><Relationship Id="rId47" Type="http://schemas.openxmlformats.org/officeDocument/2006/relationships/customXml" Target="../ink/ink22.xml"/><Relationship Id="rId50" Type="http://schemas.openxmlformats.org/officeDocument/2006/relationships/image" Target="../media/image44.png"/><Relationship Id="rId7" Type="http://schemas.openxmlformats.org/officeDocument/2006/relationships/customXml" Target="../ink/ink2.xml"/><Relationship Id="rId2" Type="http://schemas.openxmlformats.org/officeDocument/2006/relationships/image" Target="../media/image5.png"/><Relationship Id="rId16" Type="http://schemas.openxmlformats.org/officeDocument/2006/relationships/image" Target="../media/image27.png"/><Relationship Id="rId29" Type="http://schemas.openxmlformats.org/officeDocument/2006/relationships/customXml" Target="../ink/ink13.xml"/><Relationship Id="rId11" Type="http://schemas.openxmlformats.org/officeDocument/2006/relationships/customXml" Target="../ink/ink4.xml"/><Relationship Id="rId24" Type="http://schemas.openxmlformats.org/officeDocument/2006/relationships/image" Target="../media/image31.png"/><Relationship Id="rId32" Type="http://schemas.openxmlformats.org/officeDocument/2006/relationships/image" Target="../media/image35.png"/><Relationship Id="rId37" Type="http://schemas.openxmlformats.org/officeDocument/2006/relationships/customXml" Target="../ink/ink17.xml"/><Relationship Id="rId40" Type="http://schemas.openxmlformats.org/officeDocument/2006/relationships/image" Target="../media/image39.png"/><Relationship Id="rId45" Type="http://schemas.openxmlformats.org/officeDocument/2006/relationships/customXml" Target="../ink/ink21.xml"/><Relationship Id="rId15" Type="http://schemas.openxmlformats.org/officeDocument/2006/relationships/customXml" Target="../ink/ink6.xml"/><Relationship Id="rId23" Type="http://schemas.openxmlformats.org/officeDocument/2006/relationships/customXml" Target="../ink/ink10.xml"/><Relationship Id="rId28" Type="http://schemas.openxmlformats.org/officeDocument/2006/relationships/image" Target="../media/image33.png"/><Relationship Id="rId36" Type="http://schemas.openxmlformats.org/officeDocument/2006/relationships/image" Target="../media/image37.png"/><Relationship Id="rId49" Type="http://schemas.openxmlformats.org/officeDocument/2006/relationships/customXml" Target="../ink/ink23.xml"/><Relationship Id="rId10" Type="http://schemas.openxmlformats.org/officeDocument/2006/relationships/image" Target="../media/image24.png"/><Relationship Id="rId19" Type="http://schemas.openxmlformats.org/officeDocument/2006/relationships/customXml" Target="../ink/ink8.xml"/><Relationship Id="rId31" Type="http://schemas.openxmlformats.org/officeDocument/2006/relationships/customXml" Target="../ink/ink14.xml"/><Relationship Id="rId44" Type="http://schemas.openxmlformats.org/officeDocument/2006/relationships/image" Target="../media/image41.png"/><Relationship Id="rId65" Type="http://schemas.openxmlformats.org/officeDocument/2006/relationships/image" Target="../media/image21.png"/><Relationship Id="rId4" Type="http://schemas.openxmlformats.org/officeDocument/2006/relationships/customXml" Target="../ink/ink1.xml"/><Relationship Id="rId9" Type="http://schemas.openxmlformats.org/officeDocument/2006/relationships/customXml" Target="../ink/ink3.xml"/><Relationship Id="rId14" Type="http://schemas.openxmlformats.org/officeDocument/2006/relationships/image" Target="../media/image26.png"/><Relationship Id="rId22" Type="http://schemas.openxmlformats.org/officeDocument/2006/relationships/image" Target="../media/image30.png"/><Relationship Id="rId27" Type="http://schemas.openxmlformats.org/officeDocument/2006/relationships/customXml" Target="../ink/ink12.xml"/><Relationship Id="rId30" Type="http://schemas.openxmlformats.org/officeDocument/2006/relationships/image" Target="../media/image34.png"/><Relationship Id="rId35" Type="http://schemas.openxmlformats.org/officeDocument/2006/relationships/customXml" Target="../ink/ink16.xml"/><Relationship Id="rId43" Type="http://schemas.openxmlformats.org/officeDocument/2006/relationships/customXml" Target="../ink/ink20.xml"/><Relationship Id="rId48" Type="http://schemas.openxmlformats.org/officeDocument/2006/relationships/image" Target="../media/image43.png"/><Relationship Id="rId64" Type="http://schemas.openxmlformats.org/officeDocument/2006/relationships/image" Target="../media/image51.png"/><Relationship Id="rId8" Type="http://schemas.openxmlformats.org/officeDocument/2006/relationships/image" Target="../media/image23.png"/><Relationship Id="rId51" Type="http://schemas.openxmlformats.org/officeDocument/2006/relationships/customXml" Target="../ink/ink24.xml"/><Relationship Id="rId3" Type="http://schemas.openxmlformats.org/officeDocument/2006/relationships/image" Target="../media/image20.png"/><Relationship Id="rId12" Type="http://schemas.openxmlformats.org/officeDocument/2006/relationships/image" Target="../media/image25.png"/><Relationship Id="rId17" Type="http://schemas.openxmlformats.org/officeDocument/2006/relationships/customXml" Target="../ink/ink7.xml"/><Relationship Id="rId25" Type="http://schemas.openxmlformats.org/officeDocument/2006/relationships/customXml" Target="../ink/ink11.xml"/><Relationship Id="rId33" Type="http://schemas.openxmlformats.org/officeDocument/2006/relationships/customXml" Target="../ink/ink15.xml"/><Relationship Id="rId38" Type="http://schemas.openxmlformats.org/officeDocument/2006/relationships/image" Target="../media/image38.png"/><Relationship Id="rId46" Type="http://schemas.openxmlformats.org/officeDocument/2006/relationships/image" Target="../media/image42.png"/><Relationship Id="rId20" Type="http://schemas.openxmlformats.org/officeDocument/2006/relationships/image" Target="../media/image29.png"/><Relationship Id="rId41" Type="http://schemas.openxmlformats.org/officeDocument/2006/relationships/customXml" Target="../ink/ink19.xml"/><Relationship Id="rId1" Type="http://schemas.openxmlformats.org/officeDocument/2006/relationships/slideLayout" Target="../slideLayouts/slideLayout2.xml"/><Relationship Id="rId6" Type="http://schemas.openxmlformats.org/officeDocument/2006/relationships/image" Target="../media/image22.png"/></Relationships>
</file>

<file path=ppt/slides/_rels/slide17.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7.png"/><Relationship Id="rId1" Type="http://schemas.openxmlformats.org/officeDocument/2006/relationships/slideLayout" Target="../slideLayouts/slideLayout2.xml"/><Relationship Id="rId4" Type="http://schemas.openxmlformats.org/officeDocument/2006/relationships/image" Target="../media/image48.png"/></Relationships>
</file>

<file path=ppt/slides/_rels/slide21.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50.png"/></Relationships>
</file>

<file path=ppt/slides/_rels/slide22.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54.png"/><Relationship Id="rId4" Type="http://schemas.openxmlformats.org/officeDocument/2006/relationships/image" Target="../media/image53.png"/></Relationships>
</file>

<file path=ppt/slides/_rels/slide23.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56.png"/></Relationships>
</file>

<file path=ppt/slides/_rels/slide24.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59.em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cdn.sparkfun.com/datasheets/Sensors/Proximity/HCSR04.pdf" TargetMode="External"/><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hyperlink" Target="https://www.youtube.com/watch?v=ZejQOX69K5M"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a:extLst>
              <a:ext uri="{FF2B5EF4-FFF2-40B4-BE49-F238E27FC236}">
                <a16:creationId xmlns:a16="http://schemas.microsoft.com/office/drawing/2014/main" id="{89463386-0B75-CC46-AAFD-693470F2816B}"/>
              </a:ext>
            </a:extLst>
          </p:cNvPr>
          <p:cNvSpPr/>
          <p:nvPr/>
        </p:nvSpPr>
        <p:spPr>
          <a:xfrm>
            <a:off x="-426720" y="1118429"/>
            <a:ext cx="266700" cy="685815"/>
          </a:xfrm>
          <a:prstGeom prst="roundRect">
            <a:avLst>
              <a:gd name="adj" fmla="val 8511"/>
            </a:avLst>
          </a:prstGeom>
          <a:solidFill>
            <a:srgbClr val="03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a:extLst>
              <a:ext uri="{FF2B5EF4-FFF2-40B4-BE49-F238E27FC236}">
                <a16:creationId xmlns:a16="http://schemas.microsoft.com/office/drawing/2014/main" id="{ACC95BAD-1051-D14A-A2ED-67EE951937C7}"/>
              </a:ext>
            </a:extLst>
          </p:cNvPr>
          <p:cNvSpPr/>
          <p:nvPr/>
        </p:nvSpPr>
        <p:spPr>
          <a:xfrm>
            <a:off x="-426720" y="1914296"/>
            <a:ext cx="266700" cy="685815"/>
          </a:xfrm>
          <a:prstGeom prst="roundRect">
            <a:avLst>
              <a:gd name="adj" fmla="val 8511"/>
            </a:avLst>
          </a:prstGeom>
          <a:solidFill>
            <a:srgbClr val="1922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a:extLst>
              <a:ext uri="{FF2B5EF4-FFF2-40B4-BE49-F238E27FC236}">
                <a16:creationId xmlns:a16="http://schemas.microsoft.com/office/drawing/2014/main" id="{C4DA5FEF-EAF7-7645-B0BE-475CDFB8EFB1}"/>
              </a:ext>
            </a:extLst>
          </p:cNvPr>
          <p:cNvSpPr/>
          <p:nvPr/>
        </p:nvSpPr>
        <p:spPr>
          <a:xfrm>
            <a:off x="-426720" y="2710163"/>
            <a:ext cx="266700" cy="685815"/>
          </a:xfrm>
          <a:prstGeom prst="roundRect">
            <a:avLst>
              <a:gd name="adj" fmla="val 8511"/>
            </a:avLst>
          </a:prstGeom>
          <a:solidFill>
            <a:srgbClr val="33B2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a:extLst>
              <a:ext uri="{FF2B5EF4-FFF2-40B4-BE49-F238E27FC236}">
                <a16:creationId xmlns:a16="http://schemas.microsoft.com/office/drawing/2014/main" id="{A87C41C3-37CF-D048-AE7D-FFF9DCC8F03C}"/>
              </a:ext>
            </a:extLst>
          </p:cNvPr>
          <p:cNvSpPr/>
          <p:nvPr/>
        </p:nvSpPr>
        <p:spPr>
          <a:xfrm>
            <a:off x="-426720" y="3506030"/>
            <a:ext cx="266700" cy="685815"/>
          </a:xfrm>
          <a:prstGeom prst="roundRect">
            <a:avLst>
              <a:gd name="adj" fmla="val 8511"/>
            </a:avLst>
          </a:prstGeom>
          <a:solidFill>
            <a:srgbClr val="50B8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a:extLst>
              <a:ext uri="{FF2B5EF4-FFF2-40B4-BE49-F238E27FC236}">
                <a16:creationId xmlns:a16="http://schemas.microsoft.com/office/drawing/2014/main" id="{02F4A51A-9780-A043-9191-080CE4D0878B}"/>
              </a:ext>
            </a:extLst>
          </p:cNvPr>
          <p:cNvSpPr/>
          <p:nvPr/>
        </p:nvSpPr>
        <p:spPr>
          <a:xfrm>
            <a:off x="-426720" y="4301897"/>
            <a:ext cx="266700" cy="685815"/>
          </a:xfrm>
          <a:prstGeom prst="roundRect">
            <a:avLst>
              <a:gd name="adj" fmla="val 8511"/>
            </a:avLst>
          </a:prstGeom>
          <a:solidFill>
            <a:srgbClr val="F371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ounded Rectangle 9">
            <a:extLst>
              <a:ext uri="{FF2B5EF4-FFF2-40B4-BE49-F238E27FC236}">
                <a16:creationId xmlns:a16="http://schemas.microsoft.com/office/drawing/2014/main" id="{683E1FE3-E4C8-2241-9200-CEC360C515C4}"/>
              </a:ext>
            </a:extLst>
          </p:cNvPr>
          <p:cNvSpPr/>
          <p:nvPr/>
        </p:nvSpPr>
        <p:spPr>
          <a:xfrm>
            <a:off x="-426720" y="5097764"/>
            <a:ext cx="266700" cy="685815"/>
          </a:xfrm>
          <a:prstGeom prst="roundRect">
            <a:avLst>
              <a:gd name="adj" fmla="val 8511"/>
            </a:avLst>
          </a:prstGeom>
          <a:solidFill>
            <a:srgbClr val="E4E5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0987600C-AC5D-0F48-84F3-929CFB857597}"/>
              </a:ext>
            </a:extLst>
          </p:cNvPr>
          <p:cNvSpPr txBox="1"/>
          <p:nvPr/>
        </p:nvSpPr>
        <p:spPr>
          <a:xfrm>
            <a:off x="652402" y="2710163"/>
            <a:ext cx="11077318" cy="1015663"/>
          </a:xfrm>
          <a:prstGeom prst="rect">
            <a:avLst/>
          </a:prstGeom>
          <a:noFill/>
        </p:spPr>
        <p:txBody>
          <a:bodyPr wrap="square" lIns="91440" tIns="45720" rIns="91440" bIns="45720" rtlCol="0"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6000" b="1" spc="-100" noProof="0">
                <a:solidFill>
                  <a:srgbClr val="19226D"/>
                </a:solidFill>
                <a:latin typeface="BR Omega VN"/>
                <a:ea typeface="Meiryo"/>
                <a:cs typeface="Arial"/>
              </a:rPr>
              <a:t>GAM PHI INTERNAL PROJECT</a:t>
            </a:r>
            <a:endParaRPr kumimoji="0" lang="en-US" sz="6000" b="1" i="0" u="none" strike="noStrike" kern="1200" cap="none" spc="-100" normalizeH="0" baseline="0" noProof="0">
              <a:ln>
                <a:noFill/>
              </a:ln>
              <a:solidFill>
                <a:srgbClr val="19226D"/>
              </a:solidFill>
              <a:effectLst/>
              <a:uLnTx/>
              <a:uFillTx/>
              <a:latin typeface="BR Omega VN" pitchFamily="2" charset="77"/>
              <a:ea typeface="Meiryo" panose="020B0604030504040204" pitchFamily="34" charset="-128"/>
              <a:cs typeface="Arial" panose="020B0604020202020204" pitchFamily="34" charset="0"/>
            </a:endParaRPr>
          </a:p>
        </p:txBody>
      </p:sp>
      <p:sp>
        <p:nvSpPr>
          <p:cNvPr id="14" name="TextBox 13">
            <a:extLst>
              <a:ext uri="{FF2B5EF4-FFF2-40B4-BE49-F238E27FC236}">
                <a16:creationId xmlns:a16="http://schemas.microsoft.com/office/drawing/2014/main" id="{2EE38518-B08F-E24B-BAE9-166DD1CBF01D}"/>
              </a:ext>
            </a:extLst>
          </p:cNvPr>
          <p:cNvSpPr txBox="1"/>
          <p:nvPr/>
        </p:nvSpPr>
        <p:spPr>
          <a:xfrm>
            <a:off x="714046" y="3668625"/>
            <a:ext cx="4441296" cy="523220"/>
          </a:xfrm>
          <a:prstGeom prst="rect">
            <a:avLst/>
          </a:prstGeom>
          <a:noFill/>
        </p:spPr>
        <p:txBody>
          <a:bodyPr wrap="square" lIns="91440" tIns="45720" rIns="91440" bIns="45720" rtlCol="0" anchor="t">
            <a:spAutoFit/>
          </a:bodyPr>
          <a:lstStyle/>
          <a:p>
            <a:pPr>
              <a:defRPr/>
            </a:pPr>
            <a:r>
              <a:rPr lang="en-US" sz="2800" b="1">
                <a:solidFill>
                  <a:srgbClr val="F37121"/>
                </a:solidFill>
                <a:latin typeface="BR Omega VN"/>
                <a:ea typeface="Meiryo"/>
                <a:cs typeface="Segoe UI"/>
              </a:rPr>
              <a:t>HCSR04 MODULE</a:t>
            </a:r>
          </a:p>
        </p:txBody>
      </p:sp>
      <p:grpSp>
        <p:nvGrpSpPr>
          <p:cNvPr id="15" name="Group 14">
            <a:extLst>
              <a:ext uri="{FF2B5EF4-FFF2-40B4-BE49-F238E27FC236}">
                <a16:creationId xmlns:a16="http://schemas.microsoft.com/office/drawing/2014/main" id="{9D3B4CA9-11B2-8F4E-8CBE-2036204A6C22}"/>
              </a:ext>
            </a:extLst>
          </p:cNvPr>
          <p:cNvGrpSpPr/>
          <p:nvPr/>
        </p:nvGrpSpPr>
        <p:grpSpPr>
          <a:xfrm>
            <a:off x="714046" y="5877655"/>
            <a:ext cx="1918748" cy="400110"/>
            <a:chOff x="5181600" y="3683000"/>
            <a:chExt cx="1918748" cy="400110"/>
          </a:xfrm>
        </p:grpSpPr>
        <p:sp>
          <p:nvSpPr>
            <p:cNvPr id="16" name="Rounded Rectangle 15">
              <a:extLst>
                <a:ext uri="{FF2B5EF4-FFF2-40B4-BE49-F238E27FC236}">
                  <a16:creationId xmlns:a16="http://schemas.microsoft.com/office/drawing/2014/main" id="{A3CEA531-4D84-CF4C-970E-E43526C6A0E7}"/>
                </a:ext>
              </a:extLst>
            </p:cNvPr>
            <p:cNvSpPr/>
            <p:nvPr/>
          </p:nvSpPr>
          <p:spPr>
            <a:xfrm>
              <a:off x="5181600" y="3683000"/>
              <a:ext cx="1918748" cy="400110"/>
            </a:xfrm>
            <a:prstGeom prst="roundRect">
              <a:avLst>
                <a:gd name="adj" fmla="val 50000"/>
              </a:avLst>
            </a:prstGeom>
            <a:solidFill>
              <a:srgbClr val="F371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b="0" i="0" u="none" strike="noStrike" kern="1200" cap="none" spc="0" normalizeH="0" baseline="0" noProof="0">
                <a:ln>
                  <a:noFill/>
                </a:ln>
                <a:solidFill>
                  <a:prstClr val="white"/>
                </a:solidFill>
                <a:effectLst/>
                <a:uLnTx/>
                <a:uFillTx/>
                <a:latin typeface="BR Omega VN" pitchFamily="2" charset="77"/>
                <a:ea typeface="Meiryo" panose="020B0604030504040204" pitchFamily="34" charset="-128"/>
              </a:endParaRPr>
            </a:p>
          </p:txBody>
        </p:sp>
        <p:sp>
          <p:nvSpPr>
            <p:cNvPr id="17" name="TextBox 16">
              <a:extLst>
                <a:ext uri="{FF2B5EF4-FFF2-40B4-BE49-F238E27FC236}">
                  <a16:creationId xmlns:a16="http://schemas.microsoft.com/office/drawing/2014/main" id="{C88C5204-60B0-C340-B0E1-BB7C810F8AA9}"/>
                </a:ext>
              </a:extLst>
            </p:cNvPr>
            <p:cNvSpPr txBox="1"/>
            <p:nvPr/>
          </p:nvSpPr>
          <p:spPr>
            <a:xfrm>
              <a:off x="5268743" y="3713778"/>
              <a:ext cx="1750422"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u="none" strike="noStrike" kern="1200" cap="none" spc="0" normalizeH="0" baseline="0" noProof="0">
                  <a:ln>
                    <a:noFill/>
                  </a:ln>
                  <a:solidFill>
                    <a:prstClr val="white"/>
                  </a:solidFill>
                  <a:effectLst/>
                  <a:uLnTx/>
                  <a:uFillTx/>
                  <a:latin typeface="BR Omega VN" pitchFamily="2" charset="77"/>
                  <a:ea typeface="Meiryo" panose="020B0604030504040204" pitchFamily="34" charset="-128"/>
                  <a:cs typeface="Segoe UI" panose="020B0502040204020203" pitchFamily="34" charset="0"/>
                </a:rPr>
                <a:t>18 April 2023</a:t>
              </a:r>
            </a:p>
          </p:txBody>
        </p:sp>
      </p:grpSp>
      <p:sp>
        <p:nvSpPr>
          <p:cNvPr id="2" name="Slide Number Placeholder 1">
            <a:extLst>
              <a:ext uri="{FF2B5EF4-FFF2-40B4-BE49-F238E27FC236}">
                <a16:creationId xmlns:a16="http://schemas.microsoft.com/office/drawing/2014/main" id="{F0989B2E-3B70-5C4D-85CA-E8492CF8B4D5}"/>
              </a:ext>
            </a:extLst>
          </p:cNvPr>
          <p:cNvSpPr>
            <a:spLocks noGrp="1"/>
          </p:cNvSpPr>
          <p:nvPr>
            <p:ph type="sldNum" sz="quarter" idx="12"/>
          </p:nvPr>
        </p:nvSpPr>
        <p:spPr/>
        <p:txBody>
          <a:bodyPr/>
          <a:lstStyle/>
          <a:p>
            <a:fld id="{E012F146-47F9-A646-B182-8CC39B8AD32B}" type="slidenum">
              <a:rPr lang="x-none" smtClean="0"/>
              <a:pPr/>
              <a:t>1</a:t>
            </a:fld>
            <a:endParaRPr lang="x-none"/>
          </a:p>
        </p:txBody>
      </p:sp>
      <p:pic>
        <p:nvPicPr>
          <p:cNvPr id="19" name="Picture 18">
            <a:extLst>
              <a:ext uri="{FF2B5EF4-FFF2-40B4-BE49-F238E27FC236}">
                <a16:creationId xmlns:a16="http://schemas.microsoft.com/office/drawing/2014/main" id="{6E233492-2ADD-BB45-AFC5-90F2515BA327}"/>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t="26787" b="26203"/>
          <a:stretch/>
        </p:blipFill>
        <p:spPr>
          <a:xfrm>
            <a:off x="180875" y="1618804"/>
            <a:ext cx="2942038" cy="981307"/>
          </a:xfrm>
          <a:prstGeom prst="rect">
            <a:avLst/>
          </a:prstGeom>
        </p:spPr>
      </p:pic>
    </p:spTree>
    <p:extLst>
      <p:ext uri="{BB962C8B-B14F-4D97-AF65-F5344CB8AC3E}">
        <p14:creationId xmlns:p14="http://schemas.microsoft.com/office/powerpoint/2010/main" val="26534738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3" presetClass="path" presetSubtype="0" accel="50000" decel="50000" fill="hold" grpId="0" nodeType="withEffect">
                                  <p:stCondLst>
                                    <p:cond delay="0"/>
                                  </p:stCondLst>
                                  <p:childTnLst>
                                    <p:animMotion origin="layout" path="M -0.79492 1.11111E-6 L -2.29167E-6 1.11111E-6 " pathEditMode="relative" rAng="0" ptsTypes="AA">
                                      <p:cBhvr>
                                        <p:cTn id="6" dur="1000" fill="hold"/>
                                        <p:tgtEl>
                                          <p:spTgt spid="13"/>
                                        </p:tgtEl>
                                        <p:attrNameLst>
                                          <p:attrName>ppt_x</p:attrName>
                                          <p:attrName>ppt_y</p:attrName>
                                        </p:attrNameLst>
                                      </p:cBhvr>
                                      <p:rCtr x="39753" y="0"/>
                                    </p:animMotion>
                                  </p:childTnLst>
                                </p:cTn>
                              </p:par>
                              <p:par>
                                <p:cTn id="7" presetID="35" presetClass="path" presetSubtype="0" accel="50000" decel="50000" fill="hold" grpId="0" nodeType="withEffect">
                                  <p:stCondLst>
                                    <p:cond delay="0"/>
                                  </p:stCondLst>
                                  <p:childTnLst>
                                    <p:animMotion origin="layout" path="M 0.96276 1.85185E-6 L -2.29167E-6 1.85185E-6 " pathEditMode="relative" rAng="0" ptsTypes="AA">
                                      <p:cBhvr>
                                        <p:cTn id="8" dur="1000" fill="hold"/>
                                        <p:tgtEl>
                                          <p:spTgt spid="14"/>
                                        </p:tgtEl>
                                        <p:attrNameLst>
                                          <p:attrName>ppt_x</p:attrName>
                                          <p:attrName>ppt_y</p:attrName>
                                        </p:attrNameLst>
                                      </p:cBhvr>
                                      <p:rCtr x="-48138" y="0"/>
                                    </p:animMotion>
                                  </p:childTnLst>
                                </p:cTn>
                              </p:par>
                            </p:childTnLst>
                          </p:cTn>
                        </p:par>
                        <p:par>
                          <p:cTn id="9" fill="hold">
                            <p:stCondLst>
                              <p:cond delay="1000"/>
                            </p:stCondLst>
                            <p:childTnLst>
                              <p:par>
                                <p:cTn id="10" presetID="53" presetClass="entr" presetSubtype="16" fill="hold" nodeType="afterEffect">
                                  <p:stCondLst>
                                    <p:cond delay="0"/>
                                  </p:stCondLst>
                                  <p:childTnLst>
                                    <p:set>
                                      <p:cBhvr>
                                        <p:cTn id="11" dur="1" fill="hold">
                                          <p:stCondLst>
                                            <p:cond delay="0"/>
                                          </p:stCondLst>
                                        </p:cTn>
                                        <p:tgtEl>
                                          <p:spTgt spid="15"/>
                                        </p:tgtEl>
                                        <p:attrNameLst>
                                          <p:attrName>style.visibility</p:attrName>
                                        </p:attrNameLst>
                                      </p:cBhvr>
                                      <p:to>
                                        <p:strVal val="visible"/>
                                      </p:to>
                                    </p:set>
                                    <p:anim calcmode="lin" valueType="num">
                                      <p:cBhvr>
                                        <p:cTn id="12" dur="250" fill="hold"/>
                                        <p:tgtEl>
                                          <p:spTgt spid="15"/>
                                        </p:tgtEl>
                                        <p:attrNameLst>
                                          <p:attrName>ppt_w</p:attrName>
                                        </p:attrNameLst>
                                      </p:cBhvr>
                                      <p:tavLst>
                                        <p:tav tm="0">
                                          <p:val>
                                            <p:fltVal val="0"/>
                                          </p:val>
                                        </p:tav>
                                        <p:tav tm="100000">
                                          <p:val>
                                            <p:strVal val="#ppt_w"/>
                                          </p:val>
                                        </p:tav>
                                      </p:tavLst>
                                    </p:anim>
                                    <p:anim calcmode="lin" valueType="num">
                                      <p:cBhvr>
                                        <p:cTn id="13" dur="250" fill="hold"/>
                                        <p:tgtEl>
                                          <p:spTgt spid="15"/>
                                        </p:tgtEl>
                                        <p:attrNameLst>
                                          <p:attrName>ppt_h</p:attrName>
                                        </p:attrNameLst>
                                      </p:cBhvr>
                                      <p:tavLst>
                                        <p:tav tm="0">
                                          <p:val>
                                            <p:fltVal val="0"/>
                                          </p:val>
                                        </p:tav>
                                        <p:tav tm="100000">
                                          <p:val>
                                            <p:strVal val="#ppt_h"/>
                                          </p:val>
                                        </p:tav>
                                      </p:tavLst>
                                    </p:anim>
                                    <p:animEffect transition="in" filter="fade">
                                      <p:cBhvr>
                                        <p:cTn id="14" dur="25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Picture 28">
            <a:extLst>
              <a:ext uri="{FF2B5EF4-FFF2-40B4-BE49-F238E27FC236}">
                <a16:creationId xmlns:a16="http://schemas.microsoft.com/office/drawing/2014/main" id="{1F10E8C7-468F-9F46-8231-CA88038926C8}"/>
              </a:ext>
            </a:extLst>
          </p:cNvPr>
          <p:cNvPicPr>
            <a:picLocks noChangeAspect="1"/>
          </p:cNvPicPr>
          <p:nvPr/>
        </p:nvPicPr>
        <p:blipFill>
          <a:blip r:embed="rId2">
            <a:alphaModFix/>
            <a:extLst>
              <a:ext uri="{28A0092B-C50C-407E-A947-70E740481C1C}">
                <a14:useLocalDpi xmlns:a14="http://schemas.microsoft.com/office/drawing/2010/main"/>
              </a:ext>
            </a:extLst>
          </a:blip>
          <a:stretch>
            <a:fillRect/>
          </a:stretch>
        </p:blipFill>
        <p:spPr>
          <a:xfrm>
            <a:off x="0" y="0"/>
            <a:ext cx="12192000" cy="965200"/>
          </a:xfrm>
          <a:prstGeom prst="rect">
            <a:avLst/>
          </a:prstGeom>
        </p:spPr>
      </p:pic>
      <p:sp>
        <p:nvSpPr>
          <p:cNvPr id="30" name="Title 1">
            <a:extLst>
              <a:ext uri="{FF2B5EF4-FFF2-40B4-BE49-F238E27FC236}">
                <a16:creationId xmlns:a16="http://schemas.microsoft.com/office/drawing/2014/main" id="{F5AE9793-6BAF-F448-99B9-31A411ACBCB0}"/>
              </a:ext>
            </a:extLst>
          </p:cNvPr>
          <p:cNvSpPr txBox="1">
            <a:spLocks/>
          </p:cNvSpPr>
          <p:nvPr/>
        </p:nvSpPr>
        <p:spPr>
          <a:xfrm>
            <a:off x="609600" y="167546"/>
            <a:ext cx="10972801" cy="711081"/>
          </a:xfrm>
          <a:prstGeom prst="rect">
            <a:avLst/>
          </a:prstGeom>
        </p:spPr>
        <p:txBody>
          <a:bodyPr vert="horz" lIns="121899" tIns="60949" rIns="121899" bIns="60949" rtlCol="0" anchor="ctr">
            <a:normAutofit/>
          </a:bodyPr>
          <a:lstStyle>
            <a:lvl1pPr algn="l" defTabSz="1218987" rtl="0" eaLnBrk="1" latinLnBrk="0" hangingPunct="1">
              <a:spcBef>
                <a:spcPct val="0"/>
              </a:spcBef>
              <a:buNone/>
              <a:defRPr sz="3600" kern="1200">
                <a:solidFill>
                  <a:schemeClr val="tx1"/>
                </a:solidFill>
                <a:latin typeface="+mj-lt"/>
                <a:ea typeface="+mj-ea"/>
                <a:cs typeface="+mj-cs"/>
              </a:defRPr>
            </a:lvl1pPr>
          </a:lstStyle>
          <a:p>
            <a:r>
              <a:rPr lang="en-US" sz="2800" b="1">
                <a:solidFill>
                  <a:srgbClr val="002060"/>
                </a:solidFill>
                <a:latin typeface="BR Omega VN" pitchFamily="2" charset="77"/>
              </a:rPr>
              <a:t>MCU MODULE CONFIGURATION</a:t>
            </a:r>
          </a:p>
        </p:txBody>
      </p:sp>
      <p:sp>
        <p:nvSpPr>
          <p:cNvPr id="5" name="Slide Number Placeholder 4">
            <a:extLst>
              <a:ext uri="{FF2B5EF4-FFF2-40B4-BE49-F238E27FC236}">
                <a16:creationId xmlns:a16="http://schemas.microsoft.com/office/drawing/2014/main" id="{208A8D70-21D1-EF46-9A8F-7F141A001B98}"/>
              </a:ext>
            </a:extLst>
          </p:cNvPr>
          <p:cNvSpPr>
            <a:spLocks noGrp="1"/>
          </p:cNvSpPr>
          <p:nvPr>
            <p:ph type="sldNum" sz="quarter" idx="12"/>
          </p:nvPr>
        </p:nvSpPr>
        <p:spPr/>
        <p:txBody>
          <a:bodyPr/>
          <a:lstStyle/>
          <a:p>
            <a:fld id="{E012F146-47F9-A646-B182-8CC39B8AD32B}" type="slidenum">
              <a:rPr lang="x-none" smtClean="0"/>
              <a:pPr/>
              <a:t>10</a:t>
            </a:fld>
            <a:endParaRPr lang="x-none"/>
          </a:p>
        </p:txBody>
      </p:sp>
      <p:sp>
        <p:nvSpPr>
          <p:cNvPr id="9" name="TextBox 8">
            <a:extLst>
              <a:ext uri="{FF2B5EF4-FFF2-40B4-BE49-F238E27FC236}">
                <a16:creationId xmlns:a16="http://schemas.microsoft.com/office/drawing/2014/main" id="{B4C03DA5-F58D-34B1-684A-29C5B9527736}"/>
              </a:ext>
            </a:extLst>
          </p:cNvPr>
          <p:cNvSpPr txBox="1"/>
          <p:nvPr/>
        </p:nvSpPr>
        <p:spPr>
          <a:xfrm>
            <a:off x="5278381" y="2377527"/>
            <a:ext cx="6145043" cy="1200329"/>
          </a:xfrm>
          <a:prstGeom prst="rect">
            <a:avLst/>
          </a:prstGeom>
          <a:solidFill>
            <a:schemeClr val="accent2">
              <a:lumMod val="20000"/>
              <a:lumOff val="80000"/>
            </a:schemeClr>
          </a:solidFill>
          <a:ln>
            <a:solidFill>
              <a:schemeClr val="accent2"/>
            </a:solidFill>
          </a:ln>
        </p:spPr>
        <p:txBody>
          <a:bodyPr wrap="square" lIns="91440" tIns="45720" rIns="91440" bIns="45720" anchor="t">
            <a:spAutoFit/>
          </a:bodyPr>
          <a:lstStyle/>
          <a:p>
            <a:r>
              <a:rPr lang="en-US" dirty="0">
                <a:solidFill>
                  <a:schemeClr val="accent5"/>
                </a:solidFill>
                <a:latin typeface="BR Omega VN"/>
              </a:rPr>
              <a:t>Under </a:t>
            </a:r>
            <a:r>
              <a:rPr lang="en-US" b="1" dirty="0" err="1">
                <a:solidFill>
                  <a:schemeClr val="accent5"/>
                </a:solidFill>
                <a:latin typeface="BR Omega VN"/>
              </a:rPr>
              <a:t>McuPeripheralClockConfig</a:t>
            </a:r>
            <a:r>
              <a:rPr lang="en-US" dirty="0">
                <a:solidFill>
                  <a:schemeClr val="accent5"/>
                </a:solidFill>
                <a:latin typeface="BR Omega VN"/>
              </a:rPr>
              <a:t>, configure the peripherals used in the project (</a:t>
            </a:r>
            <a:r>
              <a:rPr lang="en-US" b="1" dirty="0">
                <a:solidFill>
                  <a:schemeClr val="accent5"/>
                </a:solidFill>
                <a:latin typeface="BR Omega VN"/>
              </a:rPr>
              <a:t>FTM3 and LPIT</a:t>
            </a:r>
            <a:r>
              <a:rPr lang="en-US" dirty="0">
                <a:solidFill>
                  <a:schemeClr val="accent5"/>
                </a:solidFill>
                <a:latin typeface="BR Omega VN"/>
              </a:rPr>
              <a:t>).</a:t>
            </a:r>
            <a:endParaRPr lang="en-US" sz="1800" dirty="0">
              <a:solidFill>
                <a:schemeClr val="accent5"/>
              </a:solidFill>
              <a:latin typeface="BR Omega VN" pitchFamily="50" charset="0"/>
            </a:endParaRPr>
          </a:p>
          <a:p>
            <a:r>
              <a:rPr lang="en-US" dirty="0">
                <a:solidFill>
                  <a:schemeClr val="accent5"/>
                </a:solidFill>
                <a:latin typeface="BR Omega VN"/>
              </a:rPr>
              <a:t>Enable the peripheral clock and set the clock source to SOSC and auto calculate the clock frequency.</a:t>
            </a:r>
            <a:endParaRPr lang="en-US" dirty="0">
              <a:solidFill>
                <a:schemeClr val="accent5"/>
              </a:solidFill>
              <a:latin typeface="BR Omega VN" pitchFamily="50" charset="0"/>
            </a:endParaRPr>
          </a:p>
        </p:txBody>
      </p:sp>
      <p:sp>
        <p:nvSpPr>
          <p:cNvPr id="11" name="TextBox 10">
            <a:extLst>
              <a:ext uri="{FF2B5EF4-FFF2-40B4-BE49-F238E27FC236}">
                <a16:creationId xmlns:a16="http://schemas.microsoft.com/office/drawing/2014/main" id="{77F77F40-7B5D-427E-461C-F4030CCE7CEB}"/>
              </a:ext>
            </a:extLst>
          </p:cNvPr>
          <p:cNvSpPr txBox="1"/>
          <p:nvPr/>
        </p:nvSpPr>
        <p:spPr>
          <a:xfrm>
            <a:off x="6069282" y="4745028"/>
            <a:ext cx="5354142" cy="923330"/>
          </a:xfrm>
          <a:prstGeom prst="rect">
            <a:avLst/>
          </a:prstGeom>
          <a:solidFill>
            <a:schemeClr val="bg2">
              <a:lumMod val="20000"/>
              <a:lumOff val="80000"/>
            </a:schemeClr>
          </a:solidFill>
          <a:ln>
            <a:solidFill>
              <a:schemeClr val="bg2"/>
            </a:solidFill>
          </a:ln>
        </p:spPr>
        <p:txBody>
          <a:bodyPr wrap="square" lIns="91440" tIns="45720" rIns="91440" bIns="45720" anchor="t">
            <a:spAutoFit/>
          </a:bodyPr>
          <a:lstStyle/>
          <a:p>
            <a:r>
              <a:rPr lang="en-US">
                <a:solidFill>
                  <a:schemeClr val="accent5"/>
                </a:solidFill>
                <a:latin typeface="BR Omega VN"/>
              </a:rPr>
              <a:t>Add two(2) </a:t>
            </a:r>
            <a:r>
              <a:rPr lang="en-US" b="1" err="1">
                <a:solidFill>
                  <a:schemeClr val="accent5"/>
                </a:solidFill>
                <a:latin typeface="BR Omega VN"/>
              </a:rPr>
              <a:t>McuClockReferencePoint</a:t>
            </a:r>
            <a:r>
              <a:rPr lang="en-US">
                <a:solidFill>
                  <a:schemeClr val="accent5"/>
                </a:solidFill>
                <a:latin typeface="BR Omega VN"/>
              </a:rPr>
              <a:t> which refers to the previously configured </a:t>
            </a:r>
            <a:r>
              <a:rPr lang="en-US" b="1">
                <a:solidFill>
                  <a:schemeClr val="accent5"/>
                </a:solidFill>
                <a:latin typeface="BR Omega VN"/>
              </a:rPr>
              <a:t>LPIT_CLK </a:t>
            </a:r>
            <a:r>
              <a:rPr lang="en-US">
                <a:solidFill>
                  <a:schemeClr val="accent5"/>
                </a:solidFill>
                <a:latin typeface="BR Omega VN"/>
              </a:rPr>
              <a:t>and </a:t>
            </a:r>
            <a:r>
              <a:rPr lang="en-US" b="1">
                <a:solidFill>
                  <a:schemeClr val="accent5"/>
                </a:solidFill>
                <a:latin typeface="BR Omega VN"/>
              </a:rPr>
              <a:t>FTM3_CLK </a:t>
            </a:r>
            <a:r>
              <a:rPr lang="en-US">
                <a:solidFill>
                  <a:schemeClr val="accent5"/>
                </a:solidFill>
                <a:latin typeface="BR Omega VN"/>
              </a:rPr>
              <a:t>as sources</a:t>
            </a:r>
            <a:endParaRPr lang="en-US" sz="1800">
              <a:solidFill>
                <a:schemeClr val="accent5"/>
              </a:solidFill>
              <a:latin typeface="BR Omega VN" pitchFamily="50" charset="0"/>
            </a:endParaRPr>
          </a:p>
        </p:txBody>
      </p:sp>
      <p:pic>
        <p:nvPicPr>
          <p:cNvPr id="3" name="Picture 2">
            <a:extLst>
              <a:ext uri="{FF2B5EF4-FFF2-40B4-BE49-F238E27FC236}">
                <a16:creationId xmlns:a16="http://schemas.microsoft.com/office/drawing/2014/main" id="{381FBEAB-77C0-47D0-1640-5F4DA5A99504}"/>
              </a:ext>
            </a:extLst>
          </p:cNvPr>
          <p:cNvPicPr>
            <a:picLocks noChangeAspect="1"/>
          </p:cNvPicPr>
          <p:nvPr/>
        </p:nvPicPr>
        <p:blipFill>
          <a:blip r:embed="rId3"/>
          <a:stretch>
            <a:fillRect/>
          </a:stretch>
        </p:blipFill>
        <p:spPr>
          <a:xfrm>
            <a:off x="480601" y="1556450"/>
            <a:ext cx="4246567" cy="2319310"/>
          </a:xfrm>
          <a:prstGeom prst="rect">
            <a:avLst/>
          </a:prstGeom>
        </p:spPr>
      </p:pic>
      <p:pic>
        <p:nvPicPr>
          <p:cNvPr id="13" name="Picture 12">
            <a:extLst>
              <a:ext uri="{FF2B5EF4-FFF2-40B4-BE49-F238E27FC236}">
                <a16:creationId xmlns:a16="http://schemas.microsoft.com/office/drawing/2014/main" id="{4C5E37AD-0D5B-CDF2-295A-58B22FBF4AEE}"/>
              </a:ext>
            </a:extLst>
          </p:cNvPr>
          <p:cNvPicPr>
            <a:picLocks noChangeAspect="1"/>
          </p:cNvPicPr>
          <p:nvPr/>
        </p:nvPicPr>
        <p:blipFill>
          <a:blip r:embed="rId4"/>
          <a:stretch>
            <a:fillRect/>
          </a:stretch>
        </p:blipFill>
        <p:spPr>
          <a:xfrm>
            <a:off x="480602" y="4148111"/>
            <a:ext cx="5354142" cy="1743957"/>
          </a:xfrm>
          <a:prstGeom prst="rect">
            <a:avLst/>
          </a:prstGeom>
        </p:spPr>
      </p:pic>
      <p:sp>
        <p:nvSpPr>
          <p:cNvPr id="2" name="Rectangle 1">
            <a:extLst>
              <a:ext uri="{FF2B5EF4-FFF2-40B4-BE49-F238E27FC236}">
                <a16:creationId xmlns:a16="http://schemas.microsoft.com/office/drawing/2014/main" id="{BCE5D100-7B8B-1E5E-A195-585390893316}"/>
              </a:ext>
            </a:extLst>
          </p:cNvPr>
          <p:cNvSpPr/>
          <p:nvPr/>
        </p:nvSpPr>
        <p:spPr>
          <a:xfrm>
            <a:off x="819150" y="2876550"/>
            <a:ext cx="3908018" cy="7620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4" name="Rectangle 3">
            <a:extLst>
              <a:ext uri="{FF2B5EF4-FFF2-40B4-BE49-F238E27FC236}">
                <a16:creationId xmlns:a16="http://schemas.microsoft.com/office/drawing/2014/main" id="{305F1844-F82D-9E97-8326-CA3EAA2A8CA1}"/>
              </a:ext>
            </a:extLst>
          </p:cNvPr>
          <p:cNvSpPr/>
          <p:nvPr/>
        </p:nvSpPr>
        <p:spPr>
          <a:xfrm>
            <a:off x="800100" y="3761384"/>
            <a:ext cx="3908018" cy="7620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6" name="Rectangle 5">
            <a:extLst>
              <a:ext uri="{FF2B5EF4-FFF2-40B4-BE49-F238E27FC236}">
                <a16:creationId xmlns:a16="http://schemas.microsoft.com/office/drawing/2014/main" id="{63E95600-2BD8-8E54-517C-231BAA0FDDC1}"/>
              </a:ext>
            </a:extLst>
          </p:cNvPr>
          <p:cNvSpPr/>
          <p:nvPr/>
        </p:nvSpPr>
        <p:spPr>
          <a:xfrm>
            <a:off x="1028700" y="5592158"/>
            <a:ext cx="4000500" cy="299910"/>
          </a:xfrm>
          <a:prstGeom prst="rect">
            <a:avLst/>
          </a:prstGeom>
          <a:no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Tree>
    <p:extLst>
      <p:ext uri="{BB962C8B-B14F-4D97-AF65-F5344CB8AC3E}">
        <p14:creationId xmlns:p14="http://schemas.microsoft.com/office/powerpoint/2010/main" val="37528997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9A512046-C8A8-651F-E29C-39EDFAC1EF16}"/>
              </a:ext>
            </a:extLst>
          </p:cNvPr>
          <p:cNvPicPr>
            <a:picLocks noChangeAspect="1"/>
          </p:cNvPicPr>
          <p:nvPr/>
        </p:nvPicPr>
        <p:blipFill>
          <a:blip r:embed="rId2"/>
          <a:stretch>
            <a:fillRect/>
          </a:stretch>
        </p:blipFill>
        <p:spPr>
          <a:xfrm>
            <a:off x="1009244" y="2902651"/>
            <a:ext cx="3879153" cy="3635755"/>
          </a:xfrm>
          <a:prstGeom prst="rect">
            <a:avLst/>
          </a:prstGeom>
        </p:spPr>
      </p:pic>
      <p:pic>
        <p:nvPicPr>
          <p:cNvPr id="8" name="Picture 7">
            <a:extLst>
              <a:ext uri="{FF2B5EF4-FFF2-40B4-BE49-F238E27FC236}">
                <a16:creationId xmlns:a16="http://schemas.microsoft.com/office/drawing/2014/main" id="{8FD4F2C4-5D8A-4F8B-8B90-4EDA8A666F93}"/>
              </a:ext>
            </a:extLst>
          </p:cNvPr>
          <p:cNvPicPr>
            <a:picLocks noChangeAspect="1"/>
          </p:cNvPicPr>
          <p:nvPr/>
        </p:nvPicPr>
        <p:blipFill rotWithShape="1">
          <a:blip r:embed="rId3"/>
          <a:srcRect r="1855" b="-3405"/>
          <a:stretch/>
        </p:blipFill>
        <p:spPr>
          <a:xfrm>
            <a:off x="312203" y="1443850"/>
            <a:ext cx="5370795" cy="1309778"/>
          </a:xfrm>
          <a:prstGeom prst="rect">
            <a:avLst/>
          </a:prstGeom>
        </p:spPr>
      </p:pic>
      <p:pic>
        <p:nvPicPr>
          <p:cNvPr id="29" name="Picture 28">
            <a:extLst>
              <a:ext uri="{FF2B5EF4-FFF2-40B4-BE49-F238E27FC236}">
                <a16:creationId xmlns:a16="http://schemas.microsoft.com/office/drawing/2014/main" id="{1F10E8C7-468F-9F46-8231-CA88038926C8}"/>
              </a:ext>
            </a:extLst>
          </p:cNvPr>
          <p:cNvPicPr>
            <a:picLocks noChangeAspect="1"/>
          </p:cNvPicPr>
          <p:nvPr/>
        </p:nvPicPr>
        <p:blipFill>
          <a:blip r:embed="rId4">
            <a:alphaModFix/>
            <a:extLst>
              <a:ext uri="{28A0092B-C50C-407E-A947-70E740481C1C}">
                <a14:useLocalDpi xmlns:a14="http://schemas.microsoft.com/office/drawing/2010/main"/>
              </a:ext>
            </a:extLst>
          </a:blip>
          <a:stretch>
            <a:fillRect/>
          </a:stretch>
        </p:blipFill>
        <p:spPr>
          <a:xfrm>
            <a:off x="0" y="0"/>
            <a:ext cx="12192000" cy="965200"/>
          </a:xfrm>
          <a:prstGeom prst="rect">
            <a:avLst/>
          </a:prstGeom>
        </p:spPr>
      </p:pic>
      <p:sp>
        <p:nvSpPr>
          <p:cNvPr id="30" name="Title 1">
            <a:extLst>
              <a:ext uri="{FF2B5EF4-FFF2-40B4-BE49-F238E27FC236}">
                <a16:creationId xmlns:a16="http://schemas.microsoft.com/office/drawing/2014/main" id="{F5AE9793-6BAF-F448-99B9-31A411ACBCB0}"/>
              </a:ext>
            </a:extLst>
          </p:cNvPr>
          <p:cNvSpPr txBox="1">
            <a:spLocks/>
          </p:cNvSpPr>
          <p:nvPr/>
        </p:nvSpPr>
        <p:spPr>
          <a:xfrm>
            <a:off x="609600" y="167546"/>
            <a:ext cx="10972801" cy="711081"/>
          </a:xfrm>
          <a:prstGeom prst="rect">
            <a:avLst/>
          </a:prstGeom>
        </p:spPr>
        <p:txBody>
          <a:bodyPr vert="horz" lIns="121899" tIns="60949" rIns="121899" bIns="60949" rtlCol="0" anchor="ctr">
            <a:normAutofit/>
          </a:bodyPr>
          <a:lstStyle>
            <a:lvl1pPr algn="l" defTabSz="1218987" rtl="0" eaLnBrk="1" latinLnBrk="0" hangingPunct="1">
              <a:spcBef>
                <a:spcPct val="0"/>
              </a:spcBef>
              <a:buNone/>
              <a:defRPr sz="3600" kern="1200">
                <a:solidFill>
                  <a:schemeClr val="tx1"/>
                </a:solidFill>
                <a:latin typeface="+mj-lt"/>
                <a:ea typeface="+mj-ea"/>
                <a:cs typeface="+mj-cs"/>
              </a:defRPr>
            </a:lvl1pPr>
          </a:lstStyle>
          <a:p>
            <a:r>
              <a:rPr lang="en-US" sz="2800" b="1">
                <a:solidFill>
                  <a:srgbClr val="002060"/>
                </a:solidFill>
                <a:latin typeface="BR Omega VN" pitchFamily="2" charset="77"/>
              </a:rPr>
              <a:t>GPT MODULE CONFIGURATION</a:t>
            </a:r>
          </a:p>
        </p:txBody>
      </p:sp>
      <p:sp>
        <p:nvSpPr>
          <p:cNvPr id="5" name="Slide Number Placeholder 4">
            <a:extLst>
              <a:ext uri="{FF2B5EF4-FFF2-40B4-BE49-F238E27FC236}">
                <a16:creationId xmlns:a16="http://schemas.microsoft.com/office/drawing/2014/main" id="{208A8D70-21D1-EF46-9A8F-7F141A001B98}"/>
              </a:ext>
            </a:extLst>
          </p:cNvPr>
          <p:cNvSpPr>
            <a:spLocks noGrp="1"/>
          </p:cNvSpPr>
          <p:nvPr>
            <p:ph type="sldNum" sz="quarter" idx="12"/>
          </p:nvPr>
        </p:nvSpPr>
        <p:spPr/>
        <p:txBody>
          <a:bodyPr/>
          <a:lstStyle/>
          <a:p>
            <a:fld id="{E012F146-47F9-A646-B182-8CC39B8AD32B}" type="slidenum">
              <a:rPr lang="x-none" smtClean="0"/>
              <a:pPr/>
              <a:t>11</a:t>
            </a:fld>
            <a:endParaRPr lang="x-none"/>
          </a:p>
        </p:txBody>
      </p:sp>
      <p:sp>
        <p:nvSpPr>
          <p:cNvPr id="9" name="TextBox 8">
            <a:extLst>
              <a:ext uri="{FF2B5EF4-FFF2-40B4-BE49-F238E27FC236}">
                <a16:creationId xmlns:a16="http://schemas.microsoft.com/office/drawing/2014/main" id="{B4C03DA5-F58D-34B1-684A-29C5B9527736}"/>
              </a:ext>
            </a:extLst>
          </p:cNvPr>
          <p:cNvSpPr txBox="1"/>
          <p:nvPr/>
        </p:nvSpPr>
        <p:spPr>
          <a:xfrm>
            <a:off x="5870887" y="1760372"/>
            <a:ext cx="5711514" cy="1200329"/>
          </a:xfrm>
          <a:prstGeom prst="rect">
            <a:avLst/>
          </a:prstGeom>
          <a:solidFill>
            <a:schemeClr val="accent2">
              <a:lumMod val="20000"/>
              <a:lumOff val="80000"/>
            </a:schemeClr>
          </a:solidFill>
          <a:ln>
            <a:solidFill>
              <a:schemeClr val="accent2"/>
            </a:solidFill>
          </a:ln>
        </p:spPr>
        <p:txBody>
          <a:bodyPr wrap="square" lIns="91440" tIns="45720" rIns="91440" bIns="45720" anchor="t">
            <a:spAutoFit/>
          </a:bodyPr>
          <a:lstStyle/>
          <a:p>
            <a:r>
              <a:rPr lang="en-US" dirty="0">
                <a:solidFill>
                  <a:schemeClr val="accent5"/>
                </a:solidFill>
                <a:latin typeface="BR Omega VN"/>
              </a:rPr>
              <a:t>To utilize the references enabled in the MCU module, add two (2) </a:t>
            </a:r>
            <a:r>
              <a:rPr lang="en-US" b="1" dirty="0" err="1">
                <a:solidFill>
                  <a:schemeClr val="accent5"/>
                </a:solidFill>
                <a:latin typeface="BR Omega VN"/>
              </a:rPr>
              <a:t>GptClockReferencePoint</a:t>
            </a:r>
            <a:r>
              <a:rPr lang="en-US" dirty="0">
                <a:solidFill>
                  <a:schemeClr val="accent5"/>
                </a:solidFill>
                <a:latin typeface="BR Omega VN"/>
              </a:rPr>
              <a:t> and using the </a:t>
            </a:r>
            <a:r>
              <a:rPr lang="en-US" b="1" dirty="0" err="1">
                <a:solidFill>
                  <a:schemeClr val="accent5"/>
                </a:solidFill>
                <a:latin typeface="BR Omega VN"/>
              </a:rPr>
              <a:t>McuClockReferencePoint</a:t>
            </a:r>
            <a:r>
              <a:rPr lang="en-US" b="1" dirty="0">
                <a:solidFill>
                  <a:schemeClr val="accent5"/>
                </a:solidFill>
                <a:latin typeface="BR Omega VN"/>
              </a:rPr>
              <a:t> </a:t>
            </a:r>
            <a:r>
              <a:rPr lang="en-US" dirty="0">
                <a:solidFill>
                  <a:schemeClr val="accent5"/>
                </a:solidFill>
                <a:latin typeface="BR Omega VN"/>
              </a:rPr>
              <a:t>configured previously.</a:t>
            </a:r>
            <a:endParaRPr lang="en-US" b="1" dirty="0">
              <a:solidFill>
                <a:schemeClr val="accent5"/>
              </a:solidFill>
              <a:latin typeface="BR Omega VN" pitchFamily="50" charset="0"/>
            </a:endParaRPr>
          </a:p>
        </p:txBody>
      </p:sp>
      <p:sp>
        <p:nvSpPr>
          <p:cNvPr id="11" name="TextBox 10">
            <a:extLst>
              <a:ext uri="{FF2B5EF4-FFF2-40B4-BE49-F238E27FC236}">
                <a16:creationId xmlns:a16="http://schemas.microsoft.com/office/drawing/2014/main" id="{77F77F40-7B5D-427E-461C-F4030CCE7CEB}"/>
              </a:ext>
            </a:extLst>
          </p:cNvPr>
          <p:cNvSpPr txBox="1"/>
          <p:nvPr/>
        </p:nvSpPr>
        <p:spPr>
          <a:xfrm>
            <a:off x="5870887" y="4120365"/>
            <a:ext cx="5256043" cy="923330"/>
          </a:xfrm>
          <a:prstGeom prst="rect">
            <a:avLst/>
          </a:prstGeom>
          <a:solidFill>
            <a:schemeClr val="bg2">
              <a:lumMod val="20000"/>
              <a:lumOff val="80000"/>
            </a:schemeClr>
          </a:solidFill>
          <a:ln>
            <a:solidFill>
              <a:schemeClr val="bg2"/>
            </a:solidFill>
          </a:ln>
        </p:spPr>
        <p:txBody>
          <a:bodyPr wrap="square" lIns="91440" tIns="45720" rIns="91440" bIns="45720" anchor="t">
            <a:spAutoFit/>
          </a:bodyPr>
          <a:lstStyle/>
          <a:p>
            <a:r>
              <a:rPr lang="en-US" dirty="0">
                <a:solidFill>
                  <a:schemeClr val="accent5"/>
                </a:solidFill>
                <a:latin typeface="BR Omega VN"/>
              </a:rPr>
              <a:t>Under the </a:t>
            </a:r>
            <a:r>
              <a:rPr lang="en-US" b="1" dirty="0">
                <a:solidFill>
                  <a:schemeClr val="accent5"/>
                </a:solidFill>
                <a:latin typeface="BR Omega VN"/>
              </a:rPr>
              <a:t>GPT Hardware Configuration, </a:t>
            </a:r>
            <a:r>
              <a:rPr lang="en-US" dirty="0">
                <a:solidFill>
                  <a:schemeClr val="accent5"/>
                </a:solidFill>
                <a:latin typeface="BR Omega VN"/>
              </a:rPr>
              <a:t>enable the interrupts and module use for </a:t>
            </a:r>
            <a:r>
              <a:rPr lang="en-US" b="1" dirty="0">
                <a:solidFill>
                  <a:schemeClr val="accent5"/>
                </a:solidFill>
                <a:latin typeface="BR Omega VN"/>
              </a:rPr>
              <a:t>LPIT_0 Channel 0 and 1</a:t>
            </a:r>
            <a:r>
              <a:rPr lang="en-US" dirty="0">
                <a:solidFill>
                  <a:schemeClr val="accent5"/>
                </a:solidFill>
                <a:latin typeface="BR Omega VN"/>
              </a:rPr>
              <a:t>, and for the </a:t>
            </a:r>
            <a:r>
              <a:rPr lang="en-US" b="1" dirty="0">
                <a:solidFill>
                  <a:schemeClr val="accent5"/>
                </a:solidFill>
                <a:latin typeface="BR Omega VN"/>
              </a:rPr>
              <a:t>FTM_3_CH_0_CH_1</a:t>
            </a:r>
          </a:p>
        </p:txBody>
      </p:sp>
      <p:sp>
        <p:nvSpPr>
          <p:cNvPr id="3" name="Rectangle 2">
            <a:extLst>
              <a:ext uri="{FF2B5EF4-FFF2-40B4-BE49-F238E27FC236}">
                <a16:creationId xmlns:a16="http://schemas.microsoft.com/office/drawing/2014/main" id="{C5996147-0AAF-6BB5-950F-04CA06A64173}"/>
              </a:ext>
            </a:extLst>
          </p:cNvPr>
          <p:cNvSpPr/>
          <p:nvPr/>
        </p:nvSpPr>
        <p:spPr>
          <a:xfrm>
            <a:off x="480660" y="2387948"/>
            <a:ext cx="5199545" cy="309668"/>
          </a:xfrm>
          <a:prstGeom prst="rect">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6" name="Rectangle 5">
            <a:extLst>
              <a:ext uri="{FF2B5EF4-FFF2-40B4-BE49-F238E27FC236}">
                <a16:creationId xmlns:a16="http://schemas.microsoft.com/office/drawing/2014/main" id="{FB3C3CA7-D2E1-8913-0129-F0937C8A67C1}"/>
              </a:ext>
            </a:extLst>
          </p:cNvPr>
          <p:cNvSpPr/>
          <p:nvPr/>
        </p:nvSpPr>
        <p:spPr>
          <a:xfrm>
            <a:off x="1275798" y="3980873"/>
            <a:ext cx="3139184" cy="286327"/>
          </a:xfrm>
          <a:prstGeom prst="rect">
            <a:avLst/>
          </a:prstGeom>
          <a:noFill/>
          <a:ln w="285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0" name="Rectangle 9">
            <a:extLst>
              <a:ext uri="{FF2B5EF4-FFF2-40B4-BE49-F238E27FC236}">
                <a16:creationId xmlns:a16="http://schemas.microsoft.com/office/drawing/2014/main" id="{5E8F8E37-D02E-0678-1298-F1173C430905}"/>
              </a:ext>
            </a:extLst>
          </p:cNvPr>
          <p:cNvSpPr/>
          <p:nvPr/>
        </p:nvSpPr>
        <p:spPr>
          <a:xfrm>
            <a:off x="1117600" y="5938981"/>
            <a:ext cx="3297382" cy="145357"/>
          </a:xfrm>
          <a:prstGeom prst="rect">
            <a:avLst/>
          </a:prstGeom>
          <a:noFill/>
          <a:ln w="285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Tree>
    <p:extLst>
      <p:ext uri="{BB962C8B-B14F-4D97-AF65-F5344CB8AC3E}">
        <p14:creationId xmlns:p14="http://schemas.microsoft.com/office/powerpoint/2010/main" val="32608097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B4B2022-E0DA-0136-5A26-2FB73E57D794}"/>
              </a:ext>
            </a:extLst>
          </p:cNvPr>
          <p:cNvPicPr>
            <a:picLocks noChangeAspect="1"/>
          </p:cNvPicPr>
          <p:nvPr/>
        </p:nvPicPr>
        <p:blipFill rotWithShape="1">
          <a:blip r:embed="rId2"/>
          <a:srcRect b="13031"/>
          <a:stretch/>
        </p:blipFill>
        <p:spPr>
          <a:xfrm>
            <a:off x="659872" y="1815958"/>
            <a:ext cx="10779396" cy="2150238"/>
          </a:xfrm>
          <a:prstGeom prst="rect">
            <a:avLst/>
          </a:prstGeom>
        </p:spPr>
      </p:pic>
      <p:pic>
        <p:nvPicPr>
          <p:cNvPr id="29" name="Picture 28">
            <a:extLst>
              <a:ext uri="{FF2B5EF4-FFF2-40B4-BE49-F238E27FC236}">
                <a16:creationId xmlns:a16="http://schemas.microsoft.com/office/drawing/2014/main" id="{1F10E8C7-468F-9F46-8231-CA88038926C8}"/>
              </a:ext>
            </a:extLst>
          </p:cNvPr>
          <p:cNvPicPr>
            <a:picLocks noChangeAspect="1"/>
          </p:cNvPicPr>
          <p:nvPr/>
        </p:nvPicPr>
        <p:blipFill>
          <a:blip r:embed="rId3">
            <a:alphaModFix/>
            <a:extLst>
              <a:ext uri="{28A0092B-C50C-407E-A947-70E740481C1C}">
                <a14:useLocalDpi xmlns:a14="http://schemas.microsoft.com/office/drawing/2010/main"/>
              </a:ext>
            </a:extLst>
          </a:blip>
          <a:stretch>
            <a:fillRect/>
          </a:stretch>
        </p:blipFill>
        <p:spPr>
          <a:xfrm>
            <a:off x="0" y="0"/>
            <a:ext cx="12192000" cy="965200"/>
          </a:xfrm>
          <a:prstGeom prst="rect">
            <a:avLst/>
          </a:prstGeom>
        </p:spPr>
      </p:pic>
      <p:sp>
        <p:nvSpPr>
          <p:cNvPr id="30" name="Title 1">
            <a:extLst>
              <a:ext uri="{FF2B5EF4-FFF2-40B4-BE49-F238E27FC236}">
                <a16:creationId xmlns:a16="http://schemas.microsoft.com/office/drawing/2014/main" id="{F5AE9793-6BAF-F448-99B9-31A411ACBCB0}"/>
              </a:ext>
            </a:extLst>
          </p:cNvPr>
          <p:cNvSpPr txBox="1">
            <a:spLocks/>
          </p:cNvSpPr>
          <p:nvPr/>
        </p:nvSpPr>
        <p:spPr>
          <a:xfrm>
            <a:off x="609600" y="167546"/>
            <a:ext cx="10972801" cy="711081"/>
          </a:xfrm>
          <a:prstGeom prst="rect">
            <a:avLst/>
          </a:prstGeom>
        </p:spPr>
        <p:txBody>
          <a:bodyPr vert="horz" lIns="121899" tIns="60949" rIns="121899" bIns="60949" rtlCol="0" anchor="ctr">
            <a:normAutofit/>
          </a:bodyPr>
          <a:lstStyle>
            <a:lvl1pPr algn="l" defTabSz="1218987" rtl="0" eaLnBrk="1" latinLnBrk="0" hangingPunct="1">
              <a:spcBef>
                <a:spcPct val="0"/>
              </a:spcBef>
              <a:buNone/>
              <a:defRPr sz="3600" kern="1200">
                <a:solidFill>
                  <a:schemeClr val="tx1"/>
                </a:solidFill>
                <a:latin typeface="+mj-lt"/>
                <a:ea typeface="+mj-ea"/>
                <a:cs typeface="+mj-cs"/>
              </a:defRPr>
            </a:lvl1pPr>
          </a:lstStyle>
          <a:p>
            <a:r>
              <a:rPr lang="en-US" sz="2800" b="1">
                <a:solidFill>
                  <a:srgbClr val="002060"/>
                </a:solidFill>
                <a:latin typeface="BR Omega VN" pitchFamily="2" charset="77"/>
              </a:rPr>
              <a:t>GPT MODULE CONFIGURATION</a:t>
            </a:r>
          </a:p>
        </p:txBody>
      </p:sp>
      <p:sp>
        <p:nvSpPr>
          <p:cNvPr id="5" name="Slide Number Placeholder 4">
            <a:extLst>
              <a:ext uri="{FF2B5EF4-FFF2-40B4-BE49-F238E27FC236}">
                <a16:creationId xmlns:a16="http://schemas.microsoft.com/office/drawing/2014/main" id="{208A8D70-21D1-EF46-9A8F-7F141A001B98}"/>
              </a:ext>
            </a:extLst>
          </p:cNvPr>
          <p:cNvSpPr>
            <a:spLocks noGrp="1"/>
          </p:cNvSpPr>
          <p:nvPr>
            <p:ph type="sldNum" sz="quarter" idx="12"/>
          </p:nvPr>
        </p:nvSpPr>
        <p:spPr/>
        <p:txBody>
          <a:bodyPr/>
          <a:lstStyle/>
          <a:p>
            <a:fld id="{E012F146-47F9-A646-B182-8CC39B8AD32B}" type="slidenum">
              <a:rPr lang="x-none" smtClean="0"/>
              <a:pPr/>
              <a:t>12</a:t>
            </a:fld>
            <a:endParaRPr lang="x-none"/>
          </a:p>
        </p:txBody>
      </p:sp>
      <p:sp>
        <p:nvSpPr>
          <p:cNvPr id="9" name="TextBox 8">
            <a:extLst>
              <a:ext uri="{FF2B5EF4-FFF2-40B4-BE49-F238E27FC236}">
                <a16:creationId xmlns:a16="http://schemas.microsoft.com/office/drawing/2014/main" id="{B4C03DA5-F58D-34B1-684A-29C5B9527736}"/>
              </a:ext>
            </a:extLst>
          </p:cNvPr>
          <p:cNvSpPr txBox="1"/>
          <p:nvPr/>
        </p:nvSpPr>
        <p:spPr>
          <a:xfrm>
            <a:off x="651080" y="4110869"/>
            <a:ext cx="10475701" cy="923330"/>
          </a:xfrm>
          <a:prstGeom prst="rect">
            <a:avLst/>
          </a:prstGeom>
          <a:solidFill>
            <a:schemeClr val="accent2">
              <a:lumMod val="20000"/>
              <a:lumOff val="80000"/>
            </a:schemeClr>
          </a:solidFill>
          <a:ln>
            <a:solidFill>
              <a:schemeClr val="accent2"/>
            </a:solidFill>
          </a:ln>
        </p:spPr>
        <p:txBody>
          <a:bodyPr wrap="square" lIns="91440" tIns="45720" rIns="91440" bIns="45720" anchor="t">
            <a:spAutoFit/>
          </a:bodyPr>
          <a:lstStyle/>
          <a:p>
            <a:r>
              <a:rPr lang="en-US" dirty="0">
                <a:solidFill>
                  <a:schemeClr val="accent5"/>
                </a:solidFill>
                <a:latin typeface="BR Omega VN"/>
              </a:rPr>
              <a:t>Configure the </a:t>
            </a:r>
            <a:r>
              <a:rPr lang="en-US" b="1" dirty="0">
                <a:solidFill>
                  <a:schemeClr val="accent5"/>
                </a:solidFill>
                <a:latin typeface="BR Omega VN"/>
              </a:rPr>
              <a:t>LPIT0 Channels 0 and 1</a:t>
            </a:r>
            <a:r>
              <a:rPr lang="en-US" dirty="0">
                <a:solidFill>
                  <a:schemeClr val="accent5"/>
                </a:solidFill>
                <a:latin typeface="BR Omega VN"/>
              </a:rPr>
              <a:t>. Set the channels to </a:t>
            </a:r>
            <a:r>
              <a:rPr lang="en-US" b="1" dirty="0">
                <a:solidFill>
                  <a:schemeClr val="accent5"/>
                </a:solidFill>
                <a:latin typeface="BR Omega VN"/>
              </a:rPr>
              <a:t>continuous mode, </a:t>
            </a:r>
            <a:r>
              <a:rPr lang="en-US" dirty="0">
                <a:solidFill>
                  <a:schemeClr val="accent5"/>
                </a:solidFill>
                <a:latin typeface="BR Omega VN"/>
              </a:rPr>
              <a:t>the clock source reference to </a:t>
            </a:r>
            <a:r>
              <a:rPr lang="en-US" b="1" dirty="0">
                <a:solidFill>
                  <a:schemeClr val="accent5"/>
                </a:solidFill>
                <a:latin typeface="BR Omega VN"/>
              </a:rPr>
              <a:t>GptClockReferencePoint_0(LPIT_CLK), </a:t>
            </a:r>
            <a:r>
              <a:rPr lang="en-US" dirty="0">
                <a:solidFill>
                  <a:schemeClr val="accent5"/>
                </a:solidFill>
                <a:latin typeface="BR Omega VN"/>
              </a:rPr>
              <a:t>and auto calculate the </a:t>
            </a:r>
            <a:r>
              <a:rPr lang="en-US" b="1" dirty="0">
                <a:solidFill>
                  <a:schemeClr val="accent5"/>
                </a:solidFill>
                <a:latin typeface="BR Omega VN"/>
              </a:rPr>
              <a:t>maximum tick value </a:t>
            </a:r>
            <a:r>
              <a:rPr lang="en-US" dirty="0">
                <a:solidFill>
                  <a:schemeClr val="accent5"/>
                </a:solidFill>
                <a:latin typeface="BR Omega VN"/>
              </a:rPr>
              <a:t>to the </a:t>
            </a:r>
            <a:r>
              <a:rPr lang="en-US" b="1" dirty="0">
                <a:solidFill>
                  <a:schemeClr val="accent5"/>
                </a:solidFill>
                <a:latin typeface="BR Omega VN"/>
              </a:rPr>
              <a:t>maximum value allowed by the reference clock</a:t>
            </a:r>
            <a:r>
              <a:rPr lang="en-US" dirty="0">
                <a:solidFill>
                  <a:schemeClr val="accent5"/>
                </a:solidFill>
                <a:latin typeface="BR Omega VN"/>
              </a:rPr>
              <a:t>.</a:t>
            </a:r>
            <a:endParaRPr lang="en-US" b="1" dirty="0">
              <a:solidFill>
                <a:schemeClr val="accent5"/>
              </a:solidFill>
              <a:latin typeface="BR Omega VN" pitchFamily="50" charset="0"/>
            </a:endParaRPr>
          </a:p>
        </p:txBody>
      </p:sp>
      <p:sp>
        <p:nvSpPr>
          <p:cNvPr id="11" name="TextBox 10">
            <a:extLst>
              <a:ext uri="{FF2B5EF4-FFF2-40B4-BE49-F238E27FC236}">
                <a16:creationId xmlns:a16="http://schemas.microsoft.com/office/drawing/2014/main" id="{77F77F40-7B5D-427E-461C-F4030CCE7CEB}"/>
              </a:ext>
            </a:extLst>
          </p:cNvPr>
          <p:cNvSpPr txBox="1"/>
          <p:nvPr/>
        </p:nvSpPr>
        <p:spPr>
          <a:xfrm>
            <a:off x="651080" y="5190144"/>
            <a:ext cx="10475701" cy="1477328"/>
          </a:xfrm>
          <a:prstGeom prst="rect">
            <a:avLst/>
          </a:prstGeom>
          <a:solidFill>
            <a:schemeClr val="bg2">
              <a:lumMod val="20000"/>
              <a:lumOff val="80000"/>
            </a:schemeClr>
          </a:solidFill>
          <a:ln>
            <a:solidFill>
              <a:schemeClr val="bg2"/>
            </a:solidFill>
          </a:ln>
        </p:spPr>
        <p:txBody>
          <a:bodyPr wrap="square" lIns="91440" tIns="45720" rIns="91440" bIns="45720" anchor="t">
            <a:spAutoFit/>
          </a:bodyPr>
          <a:lstStyle/>
          <a:p>
            <a:r>
              <a:rPr lang="en-US">
                <a:solidFill>
                  <a:schemeClr val="accent5"/>
                </a:solidFill>
                <a:latin typeface="BR Omega VN"/>
              </a:rPr>
              <a:t>Configure the </a:t>
            </a:r>
            <a:r>
              <a:rPr lang="en-US" b="1">
                <a:solidFill>
                  <a:schemeClr val="accent5"/>
                </a:solidFill>
                <a:latin typeface="BR Omega VN"/>
              </a:rPr>
              <a:t>FTM3_CH0. </a:t>
            </a:r>
            <a:r>
              <a:rPr lang="en-US">
                <a:solidFill>
                  <a:schemeClr val="accent5"/>
                </a:solidFill>
                <a:latin typeface="BR Omega VN"/>
              </a:rPr>
              <a:t>Set the channel to </a:t>
            </a:r>
            <a:r>
              <a:rPr lang="en-US" b="1">
                <a:solidFill>
                  <a:schemeClr val="accent5"/>
                </a:solidFill>
                <a:latin typeface="BR Omega VN"/>
              </a:rPr>
              <a:t>continuous mode</a:t>
            </a:r>
            <a:r>
              <a:rPr lang="en-US">
                <a:solidFill>
                  <a:schemeClr val="accent5"/>
                </a:solidFill>
                <a:latin typeface="BR Omega VN"/>
              </a:rPr>
              <a:t>, the </a:t>
            </a:r>
            <a:r>
              <a:rPr lang="en-US" b="1">
                <a:solidFill>
                  <a:schemeClr val="accent5"/>
                </a:solidFill>
                <a:latin typeface="BR Omega VN"/>
              </a:rPr>
              <a:t>Clock Source Reference </a:t>
            </a:r>
            <a:r>
              <a:rPr lang="en-US">
                <a:solidFill>
                  <a:schemeClr val="accent5"/>
                </a:solidFill>
                <a:latin typeface="BR Omega VN"/>
              </a:rPr>
              <a:t>to</a:t>
            </a:r>
            <a:r>
              <a:rPr lang="en-US" b="1">
                <a:solidFill>
                  <a:schemeClr val="accent5"/>
                </a:solidFill>
                <a:latin typeface="BR Omega VN"/>
              </a:rPr>
              <a:t> GptClockReferencePoint_1(FTM3_CLK). </a:t>
            </a:r>
            <a:r>
              <a:rPr lang="en-US">
                <a:solidFill>
                  <a:schemeClr val="accent5"/>
                </a:solidFill>
                <a:latin typeface="BR Omega VN"/>
              </a:rPr>
              <a:t>Since this utilizes an FTM as a reference, we need to enable</a:t>
            </a:r>
            <a:r>
              <a:rPr lang="en-US" b="1">
                <a:solidFill>
                  <a:schemeClr val="accent5"/>
                </a:solidFill>
                <a:latin typeface="BR Omega VN"/>
              </a:rPr>
              <a:t> </a:t>
            </a:r>
            <a:r>
              <a:rPr lang="en-US">
                <a:solidFill>
                  <a:schemeClr val="accent5"/>
                </a:solidFill>
                <a:latin typeface="BR Omega VN"/>
              </a:rPr>
              <a:t>the</a:t>
            </a:r>
            <a:r>
              <a:rPr lang="en-US" b="1">
                <a:solidFill>
                  <a:schemeClr val="accent5"/>
                </a:solidFill>
                <a:latin typeface="BR Omega VN"/>
              </a:rPr>
              <a:t> clock source </a:t>
            </a:r>
            <a:r>
              <a:rPr lang="en-US">
                <a:solidFill>
                  <a:schemeClr val="accent5"/>
                </a:solidFill>
                <a:latin typeface="BR Omega VN"/>
              </a:rPr>
              <a:t>and set it to </a:t>
            </a:r>
            <a:r>
              <a:rPr lang="en-US" b="1">
                <a:solidFill>
                  <a:schemeClr val="accent5"/>
                </a:solidFill>
                <a:latin typeface="BR Omega VN"/>
              </a:rPr>
              <a:t>external clock </a:t>
            </a:r>
            <a:r>
              <a:rPr lang="en-US">
                <a:solidFill>
                  <a:schemeClr val="accent5"/>
                </a:solidFill>
                <a:latin typeface="BR Omega VN"/>
              </a:rPr>
              <a:t>and set the </a:t>
            </a:r>
            <a:r>
              <a:rPr lang="en-US" b="1" err="1">
                <a:solidFill>
                  <a:schemeClr val="accent5"/>
                </a:solidFill>
                <a:latin typeface="BR Omega VN"/>
              </a:rPr>
              <a:t>prescaler</a:t>
            </a:r>
            <a:r>
              <a:rPr lang="en-US" b="1">
                <a:solidFill>
                  <a:schemeClr val="accent5"/>
                </a:solidFill>
                <a:latin typeface="BR Omega VN"/>
              </a:rPr>
              <a:t> </a:t>
            </a:r>
            <a:r>
              <a:rPr lang="en-US">
                <a:solidFill>
                  <a:schemeClr val="accent5"/>
                </a:solidFill>
                <a:latin typeface="BR Omega VN"/>
              </a:rPr>
              <a:t>to</a:t>
            </a:r>
            <a:r>
              <a:rPr lang="en-US" b="1">
                <a:solidFill>
                  <a:schemeClr val="accent5"/>
                </a:solidFill>
                <a:latin typeface="BR Omega VN"/>
              </a:rPr>
              <a:t> 16 </a:t>
            </a:r>
            <a:r>
              <a:rPr lang="en-US">
                <a:solidFill>
                  <a:schemeClr val="accent5"/>
                </a:solidFill>
                <a:latin typeface="BR Omega VN"/>
              </a:rPr>
              <a:t>to get the</a:t>
            </a:r>
            <a:r>
              <a:rPr lang="en-US" b="1">
                <a:solidFill>
                  <a:schemeClr val="accent5"/>
                </a:solidFill>
                <a:latin typeface="BR Omega VN"/>
              </a:rPr>
              <a:t> </a:t>
            </a:r>
            <a:r>
              <a:rPr lang="en-US" b="1" err="1">
                <a:solidFill>
                  <a:schemeClr val="accent5"/>
                </a:solidFill>
                <a:latin typeface="BR Omega VN"/>
              </a:rPr>
              <a:t>ChannelTickFrequency</a:t>
            </a:r>
            <a:r>
              <a:rPr lang="en-US" b="1">
                <a:solidFill>
                  <a:schemeClr val="accent5"/>
                </a:solidFill>
                <a:latin typeface="BR Omega VN"/>
              </a:rPr>
              <a:t> </a:t>
            </a:r>
            <a:r>
              <a:rPr lang="en-US">
                <a:solidFill>
                  <a:schemeClr val="accent5"/>
                </a:solidFill>
                <a:latin typeface="BR Omega VN"/>
              </a:rPr>
              <a:t>of</a:t>
            </a:r>
            <a:r>
              <a:rPr lang="en-US" b="1">
                <a:solidFill>
                  <a:schemeClr val="accent5"/>
                </a:solidFill>
                <a:latin typeface="BR Omega VN"/>
              </a:rPr>
              <a:t> 62500. </a:t>
            </a:r>
            <a:r>
              <a:rPr lang="en-US">
                <a:solidFill>
                  <a:schemeClr val="accent5"/>
                </a:solidFill>
                <a:latin typeface="BR Omega VN"/>
              </a:rPr>
              <a:t>Enable the </a:t>
            </a:r>
            <a:r>
              <a:rPr lang="en-US" b="1" err="1">
                <a:solidFill>
                  <a:schemeClr val="accent5"/>
                </a:solidFill>
                <a:latin typeface="BR Omega VN"/>
              </a:rPr>
              <a:t>GptNotification</a:t>
            </a:r>
            <a:r>
              <a:rPr lang="en-US" b="1">
                <a:solidFill>
                  <a:schemeClr val="accent5"/>
                </a:solidFill>
                <a:latin typeface="BR Omega VN"/>
              </a:rPr>
              <a:t> </a:t>
            </a:r>
            <a:r>
              <a:rPr lang="en-US">
                <a:solidFill>
                  <a:schemeClr val="accent5"/>
                </a:solidFill>
                <a:latin typeface="BR Omega VN"/>
              </a:rPr>
              <a:t>as</a:t>
            </a:r>
            <a:r>
              <a:rPr lang="en-US" b="1">
                <a:solidFill>
                  <a:schemeClr val="accent5"/>
                </a:solidFill>
                <a:latin typeface="BR Omega VN"/>
              </a:rPr>
              <a:t> Gpt_NotificationFTM3_CH0.</a:t>
            </a:r>
          </a:p>
          <a:p>
            <a:endParaRPr lang="en-US" sz="1800">
              <a:solidFill>
                <a:schemeClr val="accent5"/>
              </a:solidFill>
              <a:latin typeface="BR Omega VN" pitchFamily="50" charset="0"/>
            </a:endParaRPr>
          </a:p>
        </p:txBody>
      </p:sp>
      <p:sp>
        <p:nvSpPr>
          <p:cNvPr id="12" name="TextBox 11">
            <a:extLst>
              <a:ext uri="{FF2B5EF4-FFF2-40B4-BE49-F238E27FC236}">
                <a16:creationId xmlns:a16="http://schemas.microsoft.com/office/drawing/2014/main" id="{46A14810-8E35-1D08-A52B-1FBFB4433E54}"/>
              </a:ext>
            </a:extLst>
          </p:cNvPr>
          <p:cNvSpPr txBox="1"/>
          <p:nvPr/>
        </p:nvSpPr>
        <p:spPr>
          <a:xfrm>
            <a:off x="809707" y="1162276"/>
            <a:ext cx="10402244" cy="646331"/>
          </a:xfrm>
          <a:prstGeom prst="rect">
            <a:avLst/>
          </a:prstGeom>
          <a:noFill/>
          <a:ln>
            <a:noFill/>
          </a:ln>
        </p:spPr>
        <p:txBody>
          <a:bodyPr wrap="square" lIns="91440" tIns="45720" rIns="91440" bIns="45720" anchor="t">
            <a:spAutoFit/>
          </a:bodyPr>
          <a:lstStyle/>
          <a:p>
            <a:r>
              <a:rPr lang="en-US" b="1">
                <a:solidFill>
                  <a:schemeClr val="accent5"/>
                </a:solidFill>
                <a:latin typeface="BR Omega VN"/>
              </a:rPr>
              <a:t>Three LPIT0 Channels will be used as timers to get the distance for three HCR04 sensor and one FTM3 Channel to send data periodically.</a:t>
            </a:r>
            <a:endParaRPr lang="en-US" sz="1800" b="1">
              <a:solidFill>
                <a:schemeClr val="accent5"/>
              </a:solidFill>
              <a:latin typeface="BR Omega VN" pitchFamily="50" charset="0"/>
            </a:endParaRPr>
          </a:p>
        </p:txBody>
      </p:sp>
      <p:sp>
        <p:nvSpPr>
          <p:cNvPr id="2" name="Rectangle 1">
            <a:extLst>
              <a:ext uri="{FF2B5EF4-FFF2-40B4-BE49-F238E27FC236}">
                <a16:creationId xmlns:a16="http://schemas.microsoft.com/office/drawing/2014/main" id="{F411C441-16D8-37F3-AEE8-6910109F56D4}"/>
              </a:ext>
            </a:extLst>
          </p:cNvPr>
          <p:cNvSpPr/>
          <p:nvPr/>
        </p:nvSpPr>
        <p:spPr>
          <a:xfrm>
            <a:off x="971257" y="3428999"/>
            <a:ext cx="10146732" cy="273449"/>
          </a:xfrm>
          <a:prstGeom prst="rect">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4" name="Rectangle 3">
            <a:extLst>
              <a:ext uri="{FF2B5EF4-FFF2-40B4-BE49-F238E27FC236}">
                <a16:creationId xmlns:a16="http://schemas.microsoft.com/office/drawing/2014/main" id="{E62D3AE6-09DB-A981-8D18-3AB4DE81311D}"/>
              </a:ext>
            </a:extLst>
          </p:cNvPr>
          <p:cNvSpPr/>
          <p:nvPr/>
        </p:nvSpPr>
        <p:spPr>
          <a:xfrm>
            <a:off x="980049" y="3724565"/>
            <a:ext cx="10146732" cy="144916"/>
          </a:xfrm>
          <a:prstGeom prst="rect">
            <a:avLst/>
          </a:prstGeom>
          <a:noFill/>
          <a:ln w="285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Tree>
    <p:extLst>
      <p:ext uri="{BB962C8B-B14F-4D97-AF65-F5344CB8AC3E}">
        <p14:creationId xmlns:p14="http://schemas.microsoft.com/office/powerpoint/2010/main" val="11794457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1600D93-F5D1-DBE9-F1F4-ACBF900A10DD}"/>
              </a:ext>
            </a:extLst>
          </p:cNvPr>
          <p:cNvPicPr>
            <a:picLocks noChangeAspect="1"/>
          </p:cNvPicPr>
          <p:nvPr/>
        </p:nvPicPr>
        <p:blipFill>
          <a:blip r:embed="rId2"/>
          <a:stretch>
            <a:fillRect/>
          </a:stretch>
        </p:blipFill>
        <p:spPr>
          <a:xfrm>
            <a:off x="790515" y="1393426"/>
            <a:ext cx="3661745" cy="4747911"/>
          </a:xfrm>
          <a:prstGeom prst="rect">
            <a:avLst/>
          </a:prstGeom>
        </p:spPr>
      </p:pic>
      <p:pic>
        <p:nvPicPr>
          <p:cNvPr id="29" name="Picture 28">
            <a:extLst>
              <a:ext uri="{FF2B5EF4-FFF2-40B4-BE49-F238E27FC236}">
                <a16:creationId xmlns:a16="http://schemas.microsoft.com/office/drawing/2014/main" id="{1F10E8C7-468F-9F46-8231-CA88038926C8}"/>
              </a:ext>
            </a:extLst>
          </p:cNvPr>
          <p:cNvPicPr>
            <a:picLocks noChangeAspect="1"/>
          </p:cNvPicPr>
          <p:nvPr/>
        </p:nvPicPr>
        <p:blipFill>
          <a:blip r:embed="rId3">
            <a:alphaModFix/>
            <a:extLst>
              <a:ext uri="{28A0092B-C50C-407E-A947-70E740481C1C}">
                <a14:useLocalDpi xmlns:a14="http://schemas.microsoft.com/office/drawing/2010/main"/>
              </a:ext>
            </a:extLst>
          </a:blip>
          <a:stretch>
            <a:fillRect/>
          </a:stretch>
        </p:blipFill>
        <p:spPr>
          <a:xfrm>
            <a:off x="0" y="0"/>
            <a:ext cx="12192000" cy="965200"/>
          </a:xfrm>
          <a:prstGeom prst="rect">
            <a:avLst/>
          </a:prstGeom>
        </p:spPr>
      </p:pic>
      <p:sp>
        <p:nvSpPr>
          <p:cNvPr id="30" name="Title 1">
            <a:extLst>
              <a:ext uri="{FF2B5EF4-FFF2-40B4-BE49-F238E27FC236}">
                <a16:creationId xmlns:a16="http://schemas.microsoft.com/office/drawing/2014/main" id="{F5AE9793-6BAF-F448-99B9-31A411ACBCB0}"/>
              </a:ext>
            </a:extLst>
          </p:cNvPr>
          <p:cNvSpPr txBox="1">
            <a:spLocks/>
          </p:cNvSpPr>
          <p:nvPr/>
        </p:nvSpPr>
        <p:spPr>
          <a:xfrm>
            <a:off x="609600" y="167546"/>
            <a:ext cx="10972801" cy="711081"/>
          </a:xfrm>
          <a:prstGeom prst="rect">
            <a:avLst/>
          </a:prstGeom>
        </p:spPr>
        <p:txBody>
          <a:bodyPr vert="horz" lIns="121899" tIns="60949" rIns="121899" bIns="60949" rtlCol="0" anchor="ctr">
            <a:normAutofit/>
          </a:bodyPr>
          <a:lstStyle>
            <a:lvl1pPr algn="l" defTabSz="1218987" rtl="0" eaLnBrk="1" latinLnBrk="0" hangingPunct="1">
              <a:spcBef>
                <a:spcPct val="0"/>
              </a:spcBef>
              <a:buNone/>
              <a:defRPr sz="3600" kern="1200">
                <a:solidFill>
                  <a:schemeClr val="tx1"/>
                </a:solidFill>
                <a:latin typeface="+mj-lt"/>
                <a:ea typeface="+mj-ea"/>
                <a:cs typeface="+mj-cs"/>
              </a:defRPr>
            </a:lvl1pPr>
          </a:lstStyle>
          <a:p>
            <a:r>
              <a:rPr lang="en-US" sz="2800" b="1">
                <a:solidFill>
                  <a:srgbClr val="002060"/>
                </a:solidFill>
                <a:latin typeface="BR Omega VN" pitchFamily="2" charset="77"/>
              </a:rPr>
              <a:t>ICU MODULE CONFIGURATION</a:t>
            </a:r>
          </a:p>
        </p:txBody>
      </p:sp>
      <p:sp>
        <p:nvSpPr>
          <p:cNvPr id="5" name="Slide Number Placeholder 4">
            <a:extLst>
              <a:ext uri="{FF2B5EF4-FFF2-40B4-BE49-F238E27FC236}">
                <a16:creationId xmlns:a16="http://schemas.microsoft.com/office/drawing/2014/main" id="{208A8D70-21D1-EF46-9A8F-7F141A001B98}"/>
              </a:ext>
            </a:extLst>
          </p:cNvPr>
          <p:cNvSpPr>
            <a:spLocks noGrp="1"/>
          </p:cNvSpPr>
          <p:nvPr>
            <p:ph type="sldNum" sz="quarter" idx="12"/>
          </p:nvPr>
        </p:nvSpPr>
        <p:spPr/>
        <p:txBody>
          <a:bodyPr/>
          <a:lstStyle/>
          <a:p>
            <a:fld id="{E012F146-47F9-A646-B182-8CC39B8AD32B}" type="slidenum">
              <a:rPr lang="x-none" smtClean="0"/>
              <a:pPr/>
              <a:t>13</a:t>
            </a:fld>
            <a:endParaRPr lang="x-none"/>
          </a:p>
        </p:txBody>
      </p:sp>
      <p:sp>
        <p:nvSpPr>
          <p:cNvPr id="16" name="TextBox 15">
            <a:extLst>
              <a:ext uri="{FF2B5EF4-FFF2-40B4-BE49-F238E27FC236}">
                <a16:creationId xmlns:a16="http://schemas.microsoft.com/office/drawing/2014/main" id="{DF238E85-F0A3-7732-6E72-2AB243FF9D2B}"/>
              </a:ext>
            </a:extLst>
          </p:cNvPr>
          <p:cNvSpPr txBox="1"/>
          <p:nvPr/>
        </p:nvSpPr>
        <p:spPr>
          <a:xfrm>
            <a:off x="4877465" y="3021814"/>
            <a:ext cx="6704936" cy="1477328"/>
          </a:xfrm>
          <a:prstGeom prst="rect">
            <a:avLst/>
          </a:prstGeom>
          <a:solidFill>
            <a:schemeClr val="bg2">
              <a:lumMod val="20000"/>
              <a:lumOff val="80000"/>
            </a:schemeClr>
          </a:solidFill>
          <a:ln>
            <a:solidFill>
              <a:schemeClr val="bg2"/>
            </a:solidFill>
          </a:ln>
        </p:spPr>
        <p:txBody>
          <a:bodyPr wrap="square" lIns="91440" tIns="45720" rIns="91440" bIns="45720" anchor="t">
            <a:spAutoFit/>
          </a:bodyPr>
          <a:lstStyle/>
          <a:p>
            <a:r>
              <a:rPr lang="en-US" dirty="0">
                <a:solidFill>
                  <a:schemeClr val="accent5"/>
                </a:solidFill>
                <a:latin typeface="BR Omega VN"/>
              </a:rPr>
              <a:t>Under the </a:t>
            </a:r>
            <a:r>
              <a:rPr lang="en-US" b="1" dirty="0">
                <a:solidFill>
                  <a:schemeClr val="accent5"/>
                </a:solidFill>
                <a:latin typeface="BR Omega VN"/>
              </a:rPr>
              <a:t>ICU Module’s Hardware Interrupt Configuration List, </a:t>
            </a:r>
            <a:r>
              <a:rPr lang="en-US" dirty="0">
                <a:solidFill>
                  <a:schemeClr val="accent5"/>
                </a:solidFill>
                <a:latin typeface="BR Omega VN"/>
              </a:rPr>
              <a:t>enable the </a:t>
            </a:r>
            <a:r>
              <a:rPr lang="en-US" b="1" dirty="0">
                <a:solidFill>
                  <a:schemeClr val="accent5"/>
                </a:solidFill>
                <a:latin typeface="BR Omega VN"/>
              </a:rPr>
              <a:t>Interrupt Service Routine </a:t>
            </a:r>
            <a:r>
              <a:rPr lang="en-US" dirty="0">
                <a:solidFill>
                  <a:schemeClr val="accent5"/>
                </a:solidFill>
                <a:latin typeface="BR Omega VN"/>
              </a:rPr>
              <a:t>for </a:t>
            </a:r>
            <a:r>
              <a:rPr lang="en-US" b="1" dirty="0">
                <a:solidFill>
                  <a:schemeClr val="accent5"/>
                </a:solidFill>
                <a:latin typeface="BR Omega VN"/>
              </a:rPr>
              <a:t>FTM_0, FTM_1 and FTM_2</a:t>
            </a:r>
            <a:r>
              <a:rPr lang="en-US" dirty="0">
                <a:solidFill>
                  <a:schemeClr val="accent5"/>
                </a:solidFill>
                <a:latin typeface="BR Omega VN"/>
              </a:rPr>
              <a:t>. This allows the module to run this service routines when called. This is used to detect signal and generate an interrupt to start and stop our timer to calculate the distance.</a:t>
            </a:r>
          </a:p>
        </p:txBody>
      </p:sp>
      <p:sp>
        <p:nvSpPr>
          <p:cNvPr id="2" name="Rectangle 1">
            <a:extLst>
              <a:ext uri="{FF2B5EF4-FFF2-40B4-BE49-F238E27FC236}">
                <a16:creationId xmlns:a16="http://schemas.microsoft.com/office/drawing/2014/main" id="{C8ADD672-DDCF-5758-C3C3-F0F2B92A6F12}"/>
              </a:ext>
            </a:extLst>
          </p:cNvPr>
          <p:cNvSpPr/>
          <p:nvPr/>
        </p:nvSpPr>
        <p:spPr>
          <a:xfrm>
            <a:off x="1325989" y="2874797"/>
            <a:ext cx="2507097" cy="147017"/>
          </a:xfrm>
          <a:prstGeom prst="rect">
            <a:avLst/>
          </a:prstGeom>
          <a:noFill/>
          <a:ln w="285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3" name="Rectangle 2">
            <a:extLst>
              <a:ext uri="{FF2B5EF4-FFF2-40B4-BE49-F238E27FC236}">
                <a16:creationId xmlns:a16="http://schemas.microsoft.com/office/drawing/2014/main" id="{9F105431-56BC-B353-061F-AF8C73D4BD2C}"/>
              </a:ext>
            </a:extLst>
          </p:cNvPr>
          <p:cNvSpPr/>
          <p:nvPr/>
        </p:nvSpPr>
        <p:spPr>
          <a:xfrm>
            <a:off x="1325989" y="4110182"/>
            <a:ext cx="2507098" cy="147017"/>
          </a:xfrm>
          <a:prstGeom prst="rect">
            <a:avLst/>
          </a:prstGeom>
          <a:noFill/>
          <a:ln w="285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Tree>
    <p:extLst>
      <p:ext uri="{BB962C8B-B14F-4D97-AF65-F5344CB8AC3E}">
        <p14:creationId xmlns:p14="http://schemas.microsoft.com/office/powerpoint/2010/main" val="25473970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FA32C198-EDBE-0AE2-49C8-D13AEEC0A19F}"/>
              </a:ext>
            </a:extLst>
          </p:cNvPr>
          <p:cNvPicPr>
            <a:picLocks noChangeAspect="1"/>
          </p:cNvPicPr>
          <p:nvPr/>
        </p:nvPicPr>
        <p:blipFill>
          <a:blip r:embed="rId2"/>
          <a:stretch>
            <a:fillRect/>
          </a:stretch>
        </p:blipFill>
        <p:spPr>
          <a:xfrm>
            <a:off x="419983" y="3950846"/>
            <a:ext cx="7212454" cy="1347018"/>
          </a:xfrm>
          <a:prstGeom prst="rect">
            <a:avLst/>
          </a:prstGeom>
        </p:spPr>
      </p:pic>
      <p:pic>
        <p:nvPicPr>
          <p:cNvPr id="10" name="Picture 9">
            <a:extLst>
              <a:ext uri="{FF2B5EF4-FFF2-40B4-BE49-F238E27FC236}">
                <a16:creationId xmlns:a16="http://schemas.microsoft.com/office/drawing/2014/main" id="{46A4A35E-6218-EED1-BCD0-3F4FA1D35990}"/>
              </a:ext>
            </a:extLst>
          </p:cNvPr>
          <p:cNvPicPr>
            <a:picLocks noChangeAspect="1"/>
          </p:cNvPicPr>
          <p:nvPr/>
        </p:nvPicPr>
        <p:blipFill>
          <a:blip r:embed="rId3"/>
          <a:stretch>
            <a:fillRect/>
          </a:stretch>
        </p:blipFill>
        <p:spPr>
          <a:xfrm>
            <a:off x="395138" y="1966504"/>
            <a:ext cx="7500906" cy="1474870"/>
          </a:xfrm>
          <a:prstGeom prst="rect">
            <a:avLst/>
          </a:prstGeom>
        </p:spPr>
      </p:pic>
      <p:pic>
        <p:nvPicPr>
          <p:cNvPr id="29" name="Picture 28">
            <a:extLst>
              <a:ext uri="{FF2B5EF4-FFF2-40B4-BE49-F238E27FC236}">
                <a16:creationId xmlns:a16="http://schemas.microsoft.com/office/drawing/2014/main" id="{1F10E8C7-468F-9F46-8231-CA88038926C8}"/>
              </a:ext>
            </a:extLst>
          </p:cNvPr>
          <p:cNvPicPr>
            <a:picLocks noChangeAspect="1"/>
          </p:cNvPicPr>
          <p:nvPr/>
        </p:nvPicPr>
        <p:blipFill>
          <a:blip r:embed="rId4">
            <a:alphaModFix/>
            <a:extLst>
              <a:ext uri="{28A0092B-C50C-407E-A947-70E740481C1C}">
                <a14:useLocalDpi xmlns:a14="http://schemas.microsoft.com/office/drawing/2010/main"/>
              </a:ext>
            </a:extLst>
          </a:blip>
          <a:stretch>
            <a:fillRect/>
          </a:stretch>
        </p:blipFill>
        <p:spPr>
          <a:xfrm>
            <a:off x="0" y="0"/>
            <a:ext cx="12192000" cy="965200"/>
          </a:xfrm>
          <a:prstGeom prst="rect">
            <a:avLst/>
          </a:prstGeom>
        </p:spPr>
      </p:pic>
      <p:sp>
        <p:nvSpPr>
          <p:cNvPr id="30" name="Title 1">
            <a:extLst>
              <a:ext uri="{FF2B5EF4-FFF2-40B4-BE49-F238E27FC236}">
                <a16:creationId xmlns:a16="http://schemas.microsoft.com/office/drawing/2014/main" id="{F5AE9793-6BAF-F448-99B9-31A411ACBCB0}"/>
              </a:ext>
            </a:extLst>
          </p:cNvPr>
          <p:cNvSpPr txBox="1">
            <a:spLocks/>
          </p:cNvSpPr>
          <p:nvPr/>
        </p:nvSpPr>
        <p:spPr>
          <a:xfrm>
            <a:off x="609600" y="167546"/>
            <a:ext cx="10972801" cy="711081"/>
          </a:xfrm>
          <a:prstGeom prst="rect">
            <a:avLst/>
          </a:prstGeom>
        </p:spPr>
        <p:txBody>
          <a:bodyPr vert="horz" lIns="121899" tIns="60949" rIns="121899" bIns="60949" rtlCol="0" anchor="ctr">
            <a:normAutofit/>
          </a:bodyPr>
          <a:lstStyle>
            <a:lvl1pPr algn="l" defTabSz="1218987" rtl="0" eaLnBrk="1" latinLnBrk="0" hangingPunct="1">
              <a:spcBef>
                <a:spcPct val="0"/>
              </a:spcBef>
              <a:buNone/>
              <a:defRPr sz="3600" kern="1200">
                <a:solidFill>
                  <a:schemeClr val="tx1"/>
                </a:solidFill>
                <a:latin typeface="+mj-lt"/>
                <a:ea typeface="+mj-ea"/>
                <a:cs typeface="+mj-cs"/>
              </a:defRPr>
            </a:lvl1pPr>
          </a:lstStyle>
          <a:p>
            <a:r>
              <a:rPr lang="en-US" sz="2800" b="1">
                <a:solidFill>
                  <a:srgbClr val="002060"/>
                </a:solidFill>
                <a:latin typeface="BR Omega VN" pitchFamily="2" charset="77"/>
              </a:rPr>
              <a:t>ICU MODULE CONFIGURATION</a:t>
            </a:r>
          </a:p>
        </p:txBody>
      </p:sp>
      <p:sp>
        <p:nvSpPr>
          <p:cNvPr id="5" name="Slide Number Placeholder 4">
            <a:extLst>
              <a:ext uri="{FF2B5EF4-FFF2-40B4-BE49-F238E27FC236}">
                <a16:creationId xmlns:a16="http://schemas.microsoft.com/office/drawing/2014/main" id="{208A8D70-21D1-EF46-9A8F-7F141A001B98}"/>
              </a:ext>
            </a:extLst>
          </p:cNvPr>
          <p:cNvSpPr>
            <a:spLocks noGrp="1"/>
          </p:cNvSpPr>
          <p:nvPr>
            <p:ph type="sldNum" sz="quarter" idx="12"/>
          </p:nvPr>
        </p:nvSpPr>
        <p:spPr/>
        <p:txBody>
          <a:bodyPr/>
          <a:lstStyle/>
          <a:p>
            <a:fld id="{E012F146-47F9-A646-B182-8CC39B8AD32B}" type="slidenum">
              <a:rPr lang="x-none" smtClean="0"/>
              <a:pPr/>
              <a:t>14</a:t>
            </a:fld>
            <a:endParaRPr lang="x-none"/>
          </a:p>
        </p:txBody>
      </p:sp>
      <p:sp>
        <p:nvSpPr>
          <p:cNvPr id="12" name="TextBox 11">
            <a:extLst>
              <a:ext uri="{FF2B5EF4-FFF2-40B4-BE49-F238E27FC236}">
                <a16:creationId xmlns:a16="http://schemas.microsoft.com/office/drawing/2014/main" id="{46A14810-8E35-1D08-A52B-1FBFB4433E54}"/>
              </a:ext>
            </a:extLst>
          </p:cNvPr>
          <p:cNvSpPr txBox="1"/>
          <p:nvPr/>
        </p:nvSpPr>
        <p:spPr>
          <a:xfrm>
            <a:off x="7807498" y="4113628"/>
            <a:ext cx="3964519" cy="2062103"/>
          </a:xfrm>
          <a:prstGeom prst="rect">
            <a:avLst/>
          </a:prstGeom>
          <a:solidFill>
            <a:schemeClr val="accent2">
              <a:lumMod val="20000"/>
              <a:lumOff val="80000"/>
            </a:schemeClr>
          </a:solidFill>
          <a:ln w="19050">
            <a:solidFill>
              <a:schemeClr val="accent2"/>
            </a:solidFill>
          </a:ln>
        </p:spPr>
        <p:txBody>
          <a:bodyPr wrap="square" lIns="91440" tIns="45720" rIns="91440" bIns="45720" anchor="t">
            <a:spAutoFit/>
          </a:bodyPr>
          <a:lstStyle/>
          <a:p>
            <a:r>
              <a:rPr lang="en-US" sz="1600">
                <a:solidFill>
                  <a:schemeClr val="accent5"/>
                </a:solidFill>
                <a:latin typeface="BR Omega VN"/>
              </a:rPr>
              <a:t>The </a:t>
            </a:r>
            <a:r>
              <a:rPr lang="en-US" sz="1600" b="1">
                <a:solidFill>
                  <a:schemeClr val="accent5"/>
                </a:solidFill>
                <a:latin typeface="BR Omega VN"/>
              </a:rPr>
              <a:t>ECHO_PINs </a:t>
            </a:r>
            <a:r>
              <a:rPr lang="en-US" sz="1600">
                <a:solidFill>
                  <a:schemeClr val="accent5"/>
                </a:solidFill>
                <a:latin typeface="BR Omega VN"/>
              </a:rPr>
              <a:t>which were configured for FTM functionalities in the port module will be configured as </a:t>
            </a:r>
            <a:r>
              <a:rPr lang="en-US" sz="1600" b="1">
                <a:solidFill>
                  <a:schemeClr val="accent5"/>
                </a:solidFill>
                <a:latin typeface="BR Omega VN"/>
              </a:rPr>
              <a:t>ICU_MODE_SIGNAL_EDGE_DETECT </a:t>
            </a:r>
            <a:r>
              <a:rPr lang="en-US" sz="1600">
                <a:solidFill>
                  <a:schemeClr val="accent5"/>
                </a:solidFill>
                <a:latin typeface="BR Omega VN"/>
              </a:rPr>
              <a:t>and set to </a:t>
            </a:r>
            <a:r>
              <a:rPr lang="en-US" sz="1600" b="1">
                <a:solidFill>
                  <a:schemeClr val="accent5"/>
                </a:solidFill>
                <a:latin typeface="BR Omega VN"/>
              </a:rPr>
              <a:t>ICU_BOTH_EDGES </a:t>
            </a:r>
            <a:r>
              <a:rPr lang="en-US" sz="1600">
                <a:solidFill>
                  <a:schemeClr val="accent5"/>
                </a:solidFill>
                <a:latin typeface="BR Omega VN"/>
              </a:rPr>
              <a:t>for its measurement mode. What it does is, trigger an interrupt whenever a high or low edge is detected in the pin.</a:t>
            </a:r>
            <a:endParaRPr lang="en-US" sz="1600">
              <a:solidFill>
                <a:schemeClr val="accent5"/>
              </a:solidFill>
            </a:endParaRPr>
          </a:p>
        </p:txBody>
      </p:sp>
      <p:sp>
        <p:nvSpPr>
          <p:cNvPr id="2" name="TextBox 1">
            <a:extLst>
              <a:ext uri="{FF2B5EF4-FFF2-40B4-BE49-F238E27FC236}">
                <a16:creationId xmlns:a16="http://schemas.microsoft.com/office/drawing/2014/main" id="{7CB388B5-323B-1F48-BC21-43AE6856F4C5}"/>
              </a:ext>
            </a:extLst>
          </p:cNvPr>
          <p:cNvSpPr txBox="1"/>
          <p:nvPr/>
        </p:nvSpPr>
        <p:spPr>
          <a:xfrm>
            <a:off x="1385678" y="1041119"/>
            <a:ext cx="9420644" cy="646331"/>
          </a:xfrm>
          <a:prstGeom prst="rect">
            <a:avLst/>
          </a:prstGeom>
          <a:noFill/>
          <a:ln>
            <a:noFill/>
          </a:ln>
        </p:spPr>
        <p:txBody>
          <a:bodyPr wrap="square" lIns="91440" tIns="45720" rIns="91440" bIns="45720" anchor="t">
            <a:spAutoFit/>
          </a:bodyPr>
          <a:lstStyle/>
          <a:p>
            <a:r>
              <a:rPr lang="en-US">
                <a:solidFill>
                  <a:schemeClr val="accent5"/>
                </a:solidFill>
                <a:latin typeface="BR Omega VN"/>
              </a:rPr>
              <a:t>Under the ICU Module we need to configure </a:t>
            </a:r>
            <a:r>
              <a:rPr lang="en-US" b="1" err="1">
                <a:solidFill>
                  <a:schemeClr val="accent5"/>
                </a:solidFill>
                <a:latin typeface="BR Omega VN"/>
              </a:rPr>
              <a:t>IcuFtm</a:t>
            </a:r>
            <a:r>
              <a:rPr lang="en-US" b="1">
                <a:solidFill>
                  <a:schemeClr val="accent5"/>
                </a:solidFill>
                <a:latin typeface="BR Omega VN"/>
              </a:rPr>
              <a:t> </a:t>
            </a:r>
            <a:r>
              <a:rPr lang="en-US">
                <a:solidFill>
                  <a:schemeClr val="accent5"/>
                </a:solidFill>
                <a:latin typeface="BR Omega VN"/>
              </a:rPr>
              <a:t>and </a:t>
            </a:r>
            <a:r>
              <a:rPr lang="en-US" b="1" err="1">
                <a:solidFill>
                  <a:schemeClr val="accent5"/>
                </a:solidFill>
                <a:latin typeface="BR Omega VN"/>
              </a:rPr>
              <a:t>IcuChannel</a:t>
            </a:r>
            <a:r>
              <a:rPr lang="en-US" b="1">
                <a:solidFill>
                  <a:schemeClr val="accent5"/>
                </a:solidFill>
                <a:latin typeface="BR Omega VN"/>
              </a:rPr>
              <a:t>.</a:t>
            </a:r>
          </a:p>
          <a:p>
            <a:r>
              <a:rPr lang="en-US" err="1">
                <a:solidFill>
                  <a:schemeClr val="accent5"/>
                </a:solidFill>
                <a:latin typeface="BR Omega VN"/>
              </a:rPr>
              <a:t>Icu</a:t>
            </a:r>
            <a:r>
              <a:rPr lang="en-US">
                <a:solidFill>
                  <a:schemeClr val="accent5"/>
                </a:solidFill>
                <a:latin typeface="BR Omega VN"/>
              </a:rPr>
              <a:t> module is necessary if you want to have input capture functionalities in a pin.</a:t>
            </a:r>
            <a:endParaRPr lang="en-US">
              <a:solidFill>
                <a:schemeClr val="accent5"/>
              </a:solidFill>
            </a:endParaRPr>
          </a:p>
        </p:txBody>
      </p:sp>
      <p:sp>
        <p:nvSpPr>
          <p:cNvPr id="4" name="TextBox 3">
            <a:extLst>
              <a:ext uri="{FF2B5EF4-FFF2-40B4-BE49-F238E27FC236}">
                <a16:creationId xmlns:a16="http://schemas.microsoft.com/office/drawing/2014/main" id="{652FC0C2-8DD0-1135-F274-32DA6E598537}"/>
              </a:ext>
            </a:extLst>
          </p:cNvPr>
          <p:cNvSpPr txBox="1"/>
          <p:nvPr/>
        </p:nvSpPr>
        <p:spPr>
          <a:xfrm>
            <a:off x="8027379" y="2269498"/>
            <a:ext cx="3964519" cy="1323439"/>
          </a:xfrm>
          <a:prstGeom prst="rect">
            <a:avLst/>
          </a:prstGeom>
          <a:solidFill>
            <a:schemeClr val="bg2">
              <a:lumMod val="20000"/>
              <a:lumOff val="80000"/>
            </a:schemeClr>
          </a:solidFill>
          <a:ln w="19050">
            <a:solidFill>
              <a:schemeClr val="bg2"/>
            </a:solidFill>
          </a:ln>
        </p:spPr>
        <p:txBody>
          <a:bodyPr wrap="square" lIns="91440" tIns="45720" rIns="91440" bIns="45720" anchor="t">
            <a:spAutoFit/>
          </a:bodyPr>
          <a:lstStyle/>
          <a:p>
            <a:r>
              <a:rPr lang="en-US" sz="1600" dirty="0">
                <a:solidFill>
                  <a:schemeClr val="accent5"/>
                </a:solidFill>
                <a:latin typeface="BR Omega VN"/>
              </a:rPr>
              <a:t>Configure </a:t>
            </a:r>
            <a:r>
              <a:rPr lang="en-US" sz="1600" b="1" dirty="0">
                <a:solidFill>
                  <a:schemeClr val="accent5"/>
                </a:solidFill>
                <a:latin typeface="BR Omega VN"/>
              </a:rPr>
              <a:t>ICU FTM  </a:t>
            </a:r>
            <a:r>
              <a:rPr lang="en-US" sz="1600" dirty="0">
                <a:solidFill>
                  <a:schemeClr val="accent5"/>
                </a:solidFill>
                <a:latin typeface="BR Omega VN"/>
              </a:rPr>
              <a:t>with corresponding hardware module as previously configured. The </a:t>
            </a:r>
            <a:r>
              <a:rPr lang="en-US" sz="1600" b="1" dirty="0" err="1">
                <a:solidFill>
                  <a:schemeClr val="accent5"/>
                </a:solidFill>
                <a:latin typeface="BR Omega VN"/>
              </a:rPr>
              <a:t>FlexTimer</a:t>
            </a:r>
            <a:r>
              <a:rPr lang="en-US" sz="1600" b="1" dirty="0">
                <a:solidFill>
                  <a:schemeClr val="accent5"/>
                </a:solidFill>
                <a:latin typeface="BR Omega VN"/>
              </a:rPr>
              <a:t> </a:t>
            </a:r>
            <a:r>
              <a:rPr lang="en-US" sz="1600" b="1" dirty="0" err="1">
                <a:solidFill>
                  <a:schemeClr val="accent5"/>
                </a:solidFill>
                <a:latin typeface="BR Omega VN"/>
              </a:rPr>
              <a:t>Prescaler</a:t>
            </a:r>
            <a:r>
              <a:rPr lang="en-US" sz="1600" b="1" dirty="0">
                <a:solidFill>
                  <a:schemeClr val="accent5"/>
                </a:solidFill>
                <a:latin typeface="BR Omega VN"/>
              </a:rPr>
              <a:t> </a:t>
            </a:r>
            <a:r>
              <a:rPr lang="en-US" sz="1600" dirty="0">
                <a:solidFill>
                  <a:schemeClr val="accent5"/>
                </a:solidFill>
                <a:latin typeface="BR Omega VN"/>
              </a:rPr>
              <a:t>should be set to </a:t>
            </a:r>
            <a:r>
              <a:rPr lang="en-US" sz="1600" b="1" dirty="0">
                <a:solidFill>
                  <a:schemeClr val="accent5"/>
                </a:solidFill>
                <a:latin typeface="BR Omega VN"/>
              </a:rPr>
              <a:t>1 </a:t>
            </a:r>
            <a:r>
              <a:rPr lang="en-US" sz="1600" dirty="0">
                <a:solidFill>
                  <a:schemeClr val="accent5"/>
                </a:solidFill>
                <a:latin typeface="BR Omega VN"/>
              </a:rPr>
              <a:t>and the </a:t>
            </a:r>
            <a:r>
              <a:rPr lang="en-US" sz="1600" b="1" dirty="0">
                <a:solidFill>
                  <a:schemeClr val="accent5"/>
                </a:solidFill>
                <a:latin typeface="BR Omega VN"/>
              </a:rPr>
              <a:t>clock source </a:t>
            </a:r>
            <a:r>
              <a:rPr lang="en-US" sz="1600" dirty="0">
                <a:solidFill>
                  <a:schemeClr val="accent5"/>
                </a:solidFill>
                <a:latin typeface="BR Omega VN"/>
              </a:rPr>
              <a:t>should be set to </a:t>
            </a:r>
            <a:r>
              <a:rPr lang="en-US" sz="1600" b="1" dirty="0">
                <a:solidFill>
                  <a:schemeClr val="accent5"/>
                </a:solidFill>
                <a:latin typeface="BR Omega VN"/>
              </a:rPr>
              <a:t>external clock</a:t>
            </a:r>
            <a:r>
              <a:rPr lang="en-US" sz="1600" dirty="0">
                <a:solidFill>
                  <a:schemeClr val="accent5"/>
                </a:solidFill>
                <a:latin typeface="BR Omega VN"/>
              </a:rPr>
              <a:t>. </a:t>
            </a:r>
            <a:endParaRPr lang="en-US" sz="1600" dirty="0">
              <a:solidFill>
                <a:schemeClr val="accent5"/>
              </a:solidFill>
            </a:endParaRPr>
          </a:p>
        </p:txBody>
      </p:sp>
      <p:sp>
        <p:nvSpPr>
          <p:cNvPr id="6" name="Rectangle 5">
            <a:extLst>
              <a:ext uri="{FF2B5EF4-FFF2-40B4-BE49-F238E27FC236}">
                <a16:creationId xmlns:a16="http://schemas.microsoft.com/office/drawing/2014/main" id="{7DD52ED2-A164-F2DD-19DE-D5F2E06739A6}"/>
              </a:ext>
            </a:extLst>
          </p:cNvPr>
          <p:cNvSpPr/>
          <p:nvPr/>
        </p:nvSpPr>
        <p:spPr>
          <a:xfrm>
            <a:off x="609600" y="2940492"/>
            <a:ext cx="7197898" cy="364313"/>
          </a:xfrm>
          <a:prstGeom prst="rect">
            <a:avLst/>
          </a:prstGeom>
          <a:noFill/>
          <a:ln w="285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8" name="Rectangle 7">
            <a:extLst>
              <a:ext uri="{FF2B5EF4-FFF2-40B4-BE49-F238E27FC236}">
                <a16:creationId xmlns:a16="http://schemas.microsoft.com/office/drawing/2014/main" id="{3457C628-10C2-CE55-9614-447FFEF9031D}"/>
              </a:ext>
            </a:extLst>
          </p:cNvPr>
          <p:cNvSpPr/>
          <p:nvPr/>
        </p:nvSpPr>
        <p:spPr>
          <a:xfrm>
            <a:off x="395138" y="4863301"/>
            <a:ext cx="7155109" cy="434563"/>
          </a:xfrm>
          <a:prstGeom prst="rect">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Tree>
    <p:extLst>
      <p:ext uri="{BB962C8B-B14F-4D97-AF65-F5344CB8AC3E}">
        <p14:creationId xmlns:p14="http://schemas.microsoft.com/office/powerpoint/2010/main" val="10726009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F70490E-B4CB-4C48-929F-E0B446DE2047}"/>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2467" y="0"/>
            <a:ext cx="12187066" cy="6858000"/>
          </a:xfrm>
          <a:prstGeom prst="rect">
            <a:avLst/>
          </a:prstGeom>
        </p:spPr>
      </p:pic>
      <p:sp>
        <p:nvSpPr>
          <p:cNvPr id="6" name="TextBox 5">
            <a:extLst>
              <a:ext uri="{FF2B5EF4-FFF2-40B4-BE49-F238E27FC236}">
                <a16:creationId xmlns:a16="http://schemas.microsoft.com/office/drawing/2014/main" id="{561D0291-4B66-E049-A0A9-EE2177C7C787}"/>
              </a:ext>
            </a:extLst>
          </p:cNvPr>
          <p:cNvSpPr txBox="1"/>
          <p:nvPr/>
        </p:nvSpPr>
        <p:spPr>
          <a:xfrm>
            <a:off x="755990" y="5015709"/>
            <a:ext cx="11077318" cy="830997"/>
          </a:xfrm>
          <a:prstGeom prst="rect">
            <a:avLst/>
          </a:prstGeom>
          <a:noFill/>
        </p:spPr>
        <p:txBody>
          <a:bodyPr wrap="square" rtlCol="0">
            <a:spAutoFit/>
          </a:bodyPr>
          <a:lstStyle/>
          <a:p>
            <a:pPr lvl="0">
              <a:defRPr/>
            </a:pPr>
            <a:r>
              <a:rPr lang="en-US" sz="4800" b="1" spc="-100">
                <a:solidFill>
                  <a:srgbClr val="F37121"/>
                </a:solidFill>
                <a:latin typeface="BR Omega" pitchFamily="2" charset="77"/>
                <a:cs typeface="Arial" panose="020B0604020202020204" pitchFamily="34" charset="0"/>
              </a:rPr>
              <a:t>03. </a:t>
            </a:r>
            <a:r>
              <a:rPr lang="en-US" sz="4800" b="1" spc="-100">
                <a:solidFill>
                  <a:srgbClr val="172054"/>
                </a:solidFill>
                <a:latin typeface="BR Omega" pitchFamily="2" charset="77"/>
                <a:cs typeface="Arial" panose="020B0604020202020204" pitchFamily="34" charset="0"/>
              </a:rPr>
              <a:t>WIRING DIAGRAM</a:t>
            </a:r>
          </a:p>
        </p:txBody>
      </p:sp>
      <p:pic>
        <p:nvPicPr>
          <p:cNvPr id="9" name="Picture 8">
            <a:extLst>
              <a:ext uri="{FF2B5EF4-FFF2-40B4-BE49-F238E27FC236}">
                <a16:creationId xmlns:a16="http://schemas.microsoft.com/office/drawing/2014/main" id="{A2818E5D-061B-6646-B4A0-26A6979F666D}"/>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t="26787" b="26203"/>
          <a:stretch/>
        </p:blipFill>
        <p:spPr>
          <a:xfrm>
            <a:off x="262054" y="3902927"/>
            <a:ext cx="2942038" cy="981307"/>
          </a:xfrm>
          <a:prstGeom prst="rect">
            <a:avLst/>
          </a:prstGeom>
        </p:spPr>
      </p:pic>
      <p:sp>
        <p:nvSpPr>
          <p:cNvPr id="7" name="Slide Number Placeholder 6">
            <a:extLst>
              <a:ext uri="{FF2B5EF4-FFF2-40B4-BE49-F238E27FC236}">
                <a16:creationId xmlns:a16="http://schemas.microsoft.com/office/drawing/2014/main" id="{FE096D42-5215-4747-90F6-659F764B367B}"/>
              </a:ext>
            </a:extLst>
          </p:cNvPr>
          <p:cNvSpPr>
            <a:spLocks noGrp="1"/>
          </p:cNvSpPr>
          <p:nvPr>
            <p:ph type="sldNum" sz="quarter" idx="12"/>
          </p:nvPr>
        </p:nvSpPr>
        <p:spPr/>
        <p:txBody>
          <a:bodyPr/>
          <a:lstStyle/>
          <a:p>
            <a:fld id="{96E69268-9C8B-4EBF-A9EE-DC5DC2D48DC3}" type="slidenum">
              <a:rPr lang="en-US" smtClean="0"/>
              <a:pPr/>
              <a:t>15</a:t>
            </a:fld>
            <a:endParaRPr lang="en-US"/>
          </a:p>
        </p:txBody>
      </p:sp>
    </p:spTree>
    <p:extLst>
      <p:ext uri="{BB962C8B-B14F-4D97-AF65-F5344CB8AC3E}">
        <p14:creationId xmlns:p14="http://schemas.microsoft.com/office/powerpoint/2010/main" val="231436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3" presetClass="path" presetSubtype="0" accel="50000" decel="50000" fill="hold" grpId="0" nodeType="withEffect">
                                  <p:stCondLst>
                                    <p:cond delay="0"/>
                                  </p:stCondLst>
                                  <p:childTnLst>
                                    <p:animMotion origin="layout" path="M -0.79492 1.11111E-6 L -2.29167E-6 1.11111E-6 " pathEditMode="relative" rAng="0" ptsTypes="AA">
                                      <p:cBhvr>
                                        <p:cTn id="6" dur="1000" fill="hold"/>
                                        <p:tgtEl>
                                          <p:spTgt spid="6"/>
                                        </p:tgtEl>
                                        <p:attrNameLst>
                                          <p:attrName>ppt_x</p:attrName>
                                          <p:attrName>ppt_y</p:attrName>
                                        </p:attrNameLst>
                                      </p:cBhvr>
                                      <p:rCtr x="39753"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Picture 28">
            <a:extLst>
              <a:ext uri="{FF2B5EF4-FFF2-40B4-BE49-F238E27FC236}">
                <a16:creationId xmlns:a16="http://schemas.microsoft.com/office/drawing/2014/main" id="{1F10E8C7-468F-9F46-8231-CA88038926C8}"/>
              </a:ext>
            </a:extLst>
          </p:cNvPr>
          <p:cNvPicPr>
            <a:picLocks noChangeAspect="1"/>
          </p:cNvPicPr>
          <p:nvPr/>
        </p:nvPicPr>
        <p:blipFill>
          <a:blip r:embed="rId2">
            <a:alphaModFix/>
            <a:extLst>
              <a:ext uri="{28A0092B-C50C-407E-A947-70E740481C1C}">
                <a14:useLocalDpi xmlns:a14="http://schemas.microsoft.com/office/drawing/2010/main"/>
              </a:ext>
            </a:extLst>
          </a:blip>
          <a:stretch>
            <a:fillRect/>
          </a:stretch>
        </p:blipFill>
        <p:spPr>
          <a:xfrm>
            <a:off x="0" y="0"/>
            <a:ext cx="12192000" cy="965200"/>
          </a:xfrm>
          <a:prstGeom prst="rect">
            <a:avLst/>
          </a:prstGeom>
        </p:spPr>
      </p:pic>
      <p:sp>
        <p:nvSpPr>
          <p:cNvPr id="30" name="Title 1">
            <a:extLst>
              <a:ext uri="{FF2B5EF4-FFF2-40B4-BE49-F238E27FC236}">
                <a16:creationId xmlns:a16="http://schemas.microsoft.com/office/drawing/2014/main" id="{F5AE9793-6BAF-F448-99B9-31A411ACBCB0}"/>
              </a:ext>
            </a:extLst>
          </p:cNvPr>
          <p:cNvSpPr txBox="1">
            <a:spLocks/>
          </p:cNvSpPr>
          <p:nvPr/>
        </p:nvSpPr>
        <p:spPr>
          <a:xfrm>
            <a:off x="609600" y="167546"/>
            <a:ext cx="10972801" cy="711081"/>
          </a:xfrm>
          <a:prstGeom prst="rect">
            <a:avLst/>
          </a:prstGeom>
        </p:spPr>
        <p:txBody>
          <a:bodyPr vert="horz" lIns="121899" tIns="60949" rIns="121899" bIns="60949" rtlCol="0" anchor="ctr">
            <a:normAutofit/>
          </a:bodyPr>
          <a:lstStyle>
            <a:lvl1pPr algn="l" defTabSz="1218987" rtl="0" eaLnBrk="1" latinLnBrk="0" hangingPunct="1">
              <a:spcBef>
                <a:spcPct val="0"/>
              </a:spcBef>
              <a:buNone/>
              <a:defRPr sz="3600" kern="1200">
                <a:solidFill>
                  <a:schemeClr val="tx1"/>
                </a:solidFill>
                <a:latin typeface="+mj-lt"/>
                <a:ea typeface="+mj-ea"/>
                <a:cs typeface="+mj-cs"/>
              </a:defRPr>
            </a:lvl1pPr>
          </a:lstStyle>
          <a:p>
            <a:r>
              <a:rPr lang="en-US" sz="2800" b="1">
                <a:solidFill>
                  <a:srgbClr val="002060"/>
                </a:solidFill>
                <a:latin typeface="BR Omega VN" pitchFamily="2" charset="77"/>
              </a:rPr>
              <a:t>WIRING DIAGRAM</a:t>
            </a:r>
          </a:p>
        </p:txBody>
      </p:sp>
      <p:sp>
        <p:nvSpPr>
          <p:cNvPr id="5" name="Slide Number Placeholder 4">
            <a:extLst>
              <a:ext uri="{FF2B5EF4-FFF2-40B4-BE49-F238E27FC236}">
                <a16:creationId xmlns:a16="http://schemas.microsoft.com/office/drawing/2014/main" id="{208A8D70-21D1-EF46-9A8F-7F141A001B98}"/>
              </a:ext>
            </a:extLst>
          </p:cNvPr>
          <p:cNvSpPr>
            <a:spLocks noGrp="1"/>
          </p:cNvSpPr>
          <p:nvPr>
            <p:ph type="sldNum" sz="quarter" idx="12"/>
          </p:nvPr>
        </p:nvSpPr>
        <p:spPr/>
        <p:txBody>
          <a:bodyPr/>
          <a:lstStyle/>
          <a:p>
            <a:fld id="{E012F146-47F9-A646-B182-8CC39B8AD32B}" type="slidenum">
              <a:rPr lang="x-none" smtClean="0"/>
              <a:pPr/>
              <a:t>16</a:t>
            </a:fld>
            <a:endParaRPr lang="x-none"/>
          </a:p>
        </p:txBody>
      </p:sp>
      <p:pic>
        <p:nvPicPr>
          <p:cNvPr id="6" name="Picture 5">
            <a:extLst>
              <a:ext uri="{FF2B5EF4-FFF2-40B4-BE49-F238E27FC236}">
                <a16:creationId xmlns:a16="http://schemas.microsoft.com/office/drawing/2014/main" id="{B6FF2CEC-D3FD-BA09-C190-5EB1E7DD42E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85736" y="3507658"/>
            <a:ext cx="5181359" cy="2380427"/>
          </a:xfrm>
          <a:prstGeom prst="rect">
            <a:avLst/>
          </a:prstGeom>
        </p:spPr>
      </p:pic>
      <mc:AlternateContent xmlns:mc="http://schemas.openxmlformats.org/markup-compatibility/2006" xmlns:p14="http://schemas.microsoft.com/office/powerpoint/2010/main">
        <mc:Choice Requires="p14">
          <p:contentPart p14:bwMode="auto" r:id="rId4">
            <p14:nvContentPartPr>
              <p14:cNvPr id="9" name="Ink 8">
                <a:extLst>
                  <a:ext uri="{FF2B5EF4-FFF2-40B4-BE49-F238E27FC236}">
                    <a16:creationId xmlns:a16="http://schemas.microsoft.com/office/drawing/2014/main" id="{D87001ED-066C-CCD9-70F5-A06DB181CB61}"/>
                  </a:ext>
                </a:extLst>
              </p14:cNvPr>
              <p14:cNvContentPartPr/>
              <p14:nvPr/>
            </p14:nvContentPartPr>
            <p14:xfrm>
              <a:off x="2515350" y="2206890"/>
              <a:ext cx="1342440" cy="360"/>
            </p14:xfrm>
          </p:contentPart>
        </mc:Choice>
        <mc:Fallback xmlns="">
          <p:pic>
            <p:nvPicPr>
              <p:cNvPr id="9" name="Ink 8">
                <a:extLst>
                  <a:ext uri="{FF2B5EF4-FFF2-40B4-BE49-F238E27FC236}">
                    <a16:creationId xmlns:a16="http://schemas.microsoft.com/office/drawing/2014/main" id="{D87001ED-066C-CCD9-70F5-A06DB181CB61}"/>
                  </a:ext>
                </a:extLst>
              </p:cNvPr>
              <p:cNvPicPr/>
              <p:nvPr/>
            </p:nvPicPr>
            <p:blipFill>
              <a:blip r:embed="rId6"/>
              <a:stretch>
                <a:fillRect/>
              </a:stretch>
            </p:blipFill>
            <p:spPr>
              <a:xfrm>
                <a:off x="2506350" y="2197890"/>
                <a:ext cx="136008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0" name="Ink 9">
                <a:extLst>
                  <a:ext uri="{FF2B5EF4-FFF2-40B4-BE49-F238E27FC236}">
                    <a16:creationId xmlns:a16="http://schemas.microsoft.com/office/drawing/2014/main" id="{30DC38FC-A749-74E5-DC7E-B8C2FF349D31}"/>
                  </a:ext>
                </a:extLst>
              </p14:cNvPr>
              <p14:cNvContentPartPr/>
              <p14:nvPr/>
            </p14:nvContentPartPr>
            <p14:xfrm>
              <a:off x="2506380" y="2201640"/>
              <a:ext cx="360" cy="3871800"/>
            </p14:xfrm>
          </p:contentPart>
        </mc:Choice>
        <mc:Fallback xmlns="">
          <p:pic>
            <p:nvPicPr>
              <p:cNvPr id="10" name="Ink 9">
                <a:extLst>
                  <a:ext uri="{FF2B5EF4-FFF2-40B4-BE49-F238E27FC236}">
                    <a16:creationId xmlns:a16="http://schemas.microsoft.com/office/drawing/2014/main" id="{30DC38FC-A749-74E5-DC7E-B8C2FF349D31}"/>
                  </a:ext>
                </a:extLst>
              </p:cNvPr>
              <p:cNvPicPr/>
              <p:nvPr/>
            </p:nvPicPr>
            <p:blipFill>
              <a:blip r:embed="rId8"/>
              <a:stretch>
                <a:fillRect/>
              </a:stretch>
            </p:blipFill>
            <p:spPr>
              <a:xfrm>
                <a:off x="2497380" y="2192639"/>
                <a:ext cx="18000" cy="3889442"/>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54" name="Ink 53">
                <a:extLst>
                  <a:ext uri="{FF2B5EF4-FFF2-40B4-BE49-F238E27FC236}">
                    <a16:creationId xmlns:a16="http://schemas.microsoft.com/office/drawing/2014/main" id="{93244A85-550D-CF82-9019-C6E70B846F41}"/>
                  </a:ext>
                </a:extLst>
              </p14:cNvPr>
              <p14:cNvContentPartPr/>
              <p14:nvPr/>
            </p14:nvContentPartPr>
            <p14:xfrm>
              <a:off x="4806420" y="5630640"/>
              <a:ext cx="360" cy="432360"/>
            </p14:xfrm>
          </p:contentPart>
        </mc:Choice>
        <mc:Fallback xmlns="">
          <p:pic>
            <p:nvPicPr>
              <p:cNvPr id="54" name="Ink 53">
                <a:extLst>
                  <a:ext uri="{FF2B5EF4-FFF2-40B4-BE49-F238E27FC236}">
                    <a16:creationId xmlns:a16="http://schemas.microsoft.com/office/drawing/2014/main" id="{93244A85-550D-CF82-9019-C6E70B846F41}"/>
                  </a:ext>
                </a:extLst>
              </p:cNvPr>
              <p:cNvPicPr/>
              <p:nvPr/>
            </p:nvPicPr>
            <p:blipFill>
              <a:blip r:embed="rId10"/>
              <a:stretch>
                <a:fillRect/>
              </a:stretch>
            </p:blipFill>
            <p:spPr>
              <a:xfrm>
                <a:off x="4797420" y="5621640"/>
                <a:ext cx="18000" cy="450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2" name="Ink 11">
                <a:extLst>
                  <a:ext uri="{FF2B5EF4-FFF2-40B4-BE49-F238E27FC236}">
                    <a16:creationId xmlns:a16="http://schemas.microsoft.com/office/drawing/2014/main" id="{74B7F169-302A-A41A-A8E6-84018E90A9CF}"/>
                  </a:ext>
                </a:extLst>
              </p14:cNvPr>
              <p14:cNvContentPartPr/>
              <p14:nvPr/>
            </p14:nvContentPartPr>
            <p14:xfrm>
              <a:off x="2521860" y="6059400"/>
              <a:ext cx="2280960" cy="360"/>
            </p14:xfrm>
          </p:contentPart>
        </mc:Choice>
        <mc:Fallback xmlns="">
          <p:pic>
            <p:nvPicPr>
              <p:cNvPr id="12" name="Ink 11">
                <a:extLst>
                  <a:ext uri="{FF2B5EF4-FFF2-40B4-BE49-F238E27FC236}">
                    <a16:creationId xmlns:a16="http://schemas.microsoft.com/office/drawing/2014/main" id="{74B7F169-302A-A41A-A8E6-84018E90A9CF}"/>
                  </a:ext>
                </a:extLst>
              </p:cNvPr>
              <p:cNvPicPr/>
              <p:nvPr/>
            </p:nvPicPr>
            <p:blipFill>
              <a:blip r:embed="rId12"/>
              <a:stretch>
                <a:fillRect/>
              </a:stretch>
            </p:blipFill>
            <p:spPr>
              <a:xfrm>
                <a:off x="2512860" y="6050400"/>
                <a:ext cx="22986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6" name="Ink 15">
                <a:extLst>
                  <a:ext uri="{FF2B5EF4-FFF2-40B4-BE49-F238E27FC236}">
                    <a16:creationId xmlns:a16="http://schemas.microsoft.com/office/drawing/2014/main" id="{37ABC5A3-DD99-CCED-7AB8-4129C9640B2C}"/>
                  </a:ext>
                </a:extLst>
              </p14:cNvPr>
              <p14:cNvContentPartPr/>
              <p14:nvPr/>
            </p14:nvContentPartPr>
            <p14:xfrm>
              <a:off x="2323860" y="6158400"/>
              <a:ext cx="2657520" cy="360"/>
            </p14:xfrm>
          </p:contentPart>
        </mc:Choice>
        <mc:Fallback xmlns="">
          <p:pic>
            <p:nvPicPr>
              <p:cNvPr id="16" name="Ink 15">
                <a:extLst>
                  <a:ext uri="{FF2B5EF4-FFF2-40B4-BE49-F238E27FC236}">
                    <a16:creationId xmlns:a16="http://schemas.microsoft.com/office/drawing/2014/main" id="{37ABC5A3-DD99-CCED-7AB8-4129C9640B2C}"/>
                  </a:ext>
                </a:extLst>
              </p:cNvPr>
              <p:cNvPicPr/>
              <p:nvPr/>
            </p:nvPicPr>
            <p:blipFill>
              <a:blip r:embed="rId14"/>
              <a:stretch>
                <a:fillRect/>
              </a:stretch>
            </p:blipFill>
            <p:spPr>
              <a:xfrm>
                <a:off x="2314860" y="6149400"/>
                <a:ext cx="267516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60" name="Ink 59">
                <a:extLst>
                  <a:ext uri="{FF2B5EF4-FFF2-40B4-BE49-F238E27FC236}">
                    <a16:creationId xmlns:a16="http://schemas.microsoft.com/office/drawing/2014/main" id="{CD3B1BF7-1B23-5D7F-16E6-D7277D8C90C3}"/>
                  </a:ext>
                </a:extLst>
              </p14:cNvPr>
              <p14:cNvContentPartPr/>
              <p14:nvPr/>
            </p14:nvContentPartPr>
            <p14:xfrm>
              <a:off x="2352300" y="2284800"/>
              <a:ext cx="1510920" cy="360"/>
            </p14:xfrm>
          </p:contentPart>
        </mc:Choice>
        <mc:Fallback xmlns="">
          <p:pic>
            <p:nvPicPr>
              <p:cNvPr id="60" name="Ink 59">
                <a:extLst>
                  <a:ext uri="{FF2B5EF4-FFF2-40B4-BE49-F238E27FC236}">
                    <a16:creationId xmlns:a16="http://schemas.microsoft.com/office/drawing/2014/main" id="{CD3B1BF7-1B23-5D7F-16E6-D7277D8C90C3}"/>
                  </a:ext>
                </a:extLst>
              </p:cNvPr>
              <p:cNvPicPr/>
              <p:nvPr/>
            </p:nvPicPr>
            <p:blipFill>
              <a:blip r:embed="rId16"/>
              <a:stretch>
                <a:fillRect/>
              </a:stretch>
            </p:blipFill>
            <p:spPr>
              <a:xfrm>
                <a:off x="2343302" y="2275800"/>
                <a:ext cx="1528556"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58" name="Ink 57">
                <a:extLst>
                  <a:ext uri="{FF2B5EF4-FFF2-40B4-BE49-F238E27FC236}">
                    <a16:creationId xmlns:a16="http://schemas.microsoft.com/office/drawing/2014/main" id="{8FAC7458-DE3E-17D4-C55F-6AE687F85B6F}"/>
                  </a:ext>
                </a:extLst>
              </p14:cNvPr>
              <p14:cNvContentPartPr/>
              <p14:nvPr/>
            </p14:nvContentPartPr>
            <p14:xfrm>
              <a:off x="4988940" y="5646120"/>
              <a:ext cx="360" cy="516600"/>
            </p14:xfrm>
          </p:contentPart>
        </mc:Choice>
        <mc:Fallback xmlns="">
          <p:pic>
            <p:nvPicPr>
              <p:cNvPr id="58" name="Ink 57">
                <a:extLst>
                  <a:ext uri="{FF2B5EF4-FFF2-40B4-BE49-F238E27FC236}">
                    <a16:creationId xmlns:a16="http://schemas.microsoft.com/office/drawing/2014/main" id="{8FAC7458-DE3E-17D4-C55F-6AE687F85B6F}"/>
                  </a:ext>
                </a:extLst>
              </p:cNvPr>
              <p:cNvPicPr/>
              <p:nvPr/>
            </p:nvPicPr>
            <p:blipFill>
              <a:blip r:embed="rId18"/>
              <a:stretch>
                <a:fillRect/>
              </a:stretch>
            </p:blipFill>
            <p:spPr>
              <a:xfrm>
                <a:off x="4979940" y="5637120"/>
                <a:ext cx="18000" cy="53424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59" name="Ink 58">
                <a:extLst>
                  <a:ext uri="{FF2B5EF4-FFF2-40B4-BE49-F238E27FC236}">
                    <a16:creationId xmlns:a16="http://schemas.microsoft.com/office/drawing/2014/main" id="{3B9CC282-1FE2-0035-CEF1-F79E076D513F}"/>
                  </a:ext>
                </a:extLst>
              </p14:cNvPr>
              <p14:cNvContentPartPr/>
              <p14:nvPr/>
            </p14:nvContentPartPr>
            <p14:xfrm>
              <a:off x="2314500" y="2304600"/>
              <a:ext cx="360" cy="3863160"/>
            </p14:xfrm>
          </p:contentPart>
        </mc:Choice>
        <mc:Fallback xmlns="">
          <p:pic>
            <p:nvPicPr>
              <p:cNvPr id="59" name="Ink 58">
                <a:extLst>
                  <a:ext uri="{FF2B5EF4-FFF2-40B4-BE49-F238E27FC236}">
                    <a16:creationId xmlns:a16="http://schemas.microsoft.com/office/drawing/2014/main" id="{3B9CC282-1FE2-0035-CEF1-F79E076D513F}"/>
                  </a:ext>
                </a:extLst>
              </p:cNvPr>
              <p:cNvPicPr/>
              <p:nvPr/>
            </p:nvPicPr>
            <p:blipFill>
              <a:blip r:embed="rId20"/>
              <a:stretch>
                <a:fillRect/>
              </a:stretch>
            </p:blipFill>
            <p:spPr>
              <a:xfrm>
                <a:off x="2305500" y="2295600"/>
                <a:ext cx="18000" cy="388080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23" name="Ink 22">
                <a:extLst>
                  <a:ext uri="{FF2B5EF4-FFF2-40B4-BE49-F238E27FC236}">
                    <a16:creationId xmlns:a16="http://schemas.microsoft.com/office/drawing/2014/main" id="{B736D12E-B530-7412-4AD2-503348155D63}"/>
                  </a:ext>
                </a:extLst>
              </p14:cNvPr>
              <p14:cNvContentPartPr/>
              <p14:nvPr/>
            </p14:nvContentPartPr>
            <p14:xfrm>
              <a:off x="4159860" y="2651280"/>
              <a:ext cx="360" cy="2584800"/>
            </p14:xfrm>
          </p:contentPart>
        </mc:Choice>
        <mc:Fallback xmlns="">
          <p:pic>
            <p:nvPicPr>
              <p:cNvPr id="23" name="Ink 22">
                <a:extLst>
                  <a:ext uri="{FF2B5EF4-FFF2-40B4-BE49-F238E27FC236}">
                    <a16:creationId xmlns:a16="http://schemas.microsoft.com/office/drawing/2014/main" id="{B736D12E-B530-7412-4AD2-503348155D63}"/>
                  </a:ext>
                </a:extLst>
              </p:cNvPr>
              <p:cNvPicPr/>
              <p:nvPr/>
            </p:nvPicPr>
            <p:blipFill>
              <a:blip r:embed="rId22"/>
              <a:stretch>
                <a:fillRect/>
              </a:stretch>
            </p:blipFill>
            <p:spPr>
              <a:xfrm>
                <a:off x="4141860" y="2633280"/>
                <a:ext cx="36000" cy="262044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24" name="Ink 23">
                <a:extLst>
                  <a:ext uri="{FF2B5EF4-FFF2-40B4-BE49-F238E27FC236}">
                    <a16:creationId xmlns:a16="http://schemas.microsoft.com/office/drawing/2014/main" id="{C998A132-3B71-A27C-9333-5B588F04EE45}"/>
                  </a:ext>
                </a:extLst>
              </p14:cNvPr>
              <p14:cNvContentPartPr/>
              <p14:nvPr/>
            </p14:nvContentPartPr>
            <p14:xfrm>
              <a:off x="5455140" y="5257320"/>
              <a:ext cx="360" cy="362520"/>
            </p14:xfrm>
          </p:contentPart>
        </mc:Choice>
        <mc:Fallback xmlns="">
          <p:pic>
            <p:nvPicPr>
              <p:cNvPr id="24" name="Ink 23">
                <a:extLst>
                  <a:ext uri="{FF2B5EF4-FFF2-40B4-BE49-F238E27FC236}">
                    <a16:creationId xmlns:a16="http://schemas.microsoft.com/office/drawing/2014/main" id="{C998A132-3B71-A27C-9333-5B588F04EE45}"/>
                  </a:ext>
                </a:extLst>
              </p:cNvPr>
              <p:cNvPicPr/>
              <p:nvPr/>
            </p:nvPicPr>
            <p:blipFill>
              <a:blip r:embed="rId24"/>
              <a:stretch>
                <a:fillRect/>
              </a:stretch>
            </p:blipFill>
            <p:spPr>
              <a:xfrm>
                <a:off x="5437140" y="5239302"/>
                <a:ext cx="36000" cy="398195"/>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25" name="Ink 24">
                <a:extLst>
                  <a:ext uri="{FF2B5EF4-FFF2-40B4-BE49-F238E27FC236}">
                    <a16:creationId xmlns:a16="http://schemas.microsoft.com/office/drawing/2014/main" id="{7DBAF2DD-0774-7F35-A1E7-B747D25284D5}"/>
                  </a:ext>
                </a:extLst>
              </p14:cNvPr>
              <p14:cNvContentPartPr/>
              <p14:nvPr/>
            </p14:nvContentPartPr>
            <p14:xfrm>
              <a:off x="4152660" y="5261280"/>
              <a:ext cx="1302480" cy="360"/>
            </p14:xfrm>
          </p:contentPart>
        </mc:Choice>
        <mc:Fallback xmlns="">
          <p:pic>
            <p:nvPicPr>
              <p:cNvPr id="25" name="Ink 24">
                <a:extLst>
                  <a:ext uri="{FF2B5EF4-FFF2-40B4-BE49-F238E27FC236}">
                    <a16:creationId xmlns:a16="http://schemas.microsoft.com/office/drawing/2014/main" id="{7DBAF2DD-0774-7F35-A1E7-B747D25284D5}"/>
                  </a:ext>
                </a:extLst>
              </p:cNvPr>
              <p:cNvPicPr/>
              <p:nvPr/>
            </p:nvPicPr>
            <p:blipFill>
              <a:blip r:embed="rId26"/>
              <a:stretch>
                <a:fillRect/>
              </a:stretch>
            </p:blipFill>
            <p:spPr>
              <a:xfrm>
                <a:off x="4134655" y="5243280"/>
                <a:ext cx="133813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26" name="Ink 25">
                <a:extLst>
                  <a:ext uri="{FF2B5EF4-FFF2-40B4-BE49-F238E27FC236}">
                    <a16:creationId xmlns:a16="http://schemas.microsoft.com/office/drawing/2014/main" id="{E19F68F9-621A-6B4C-EF7B-879251039FC7}"/>
                  </a:ext>
                </a:extLst>
              </p14:cNvPr>
              <p14:cNvContentPartPr/>
              <p14:nvPr/>
            </p14:nvContentPartPr>
            <p14:xfrm>
              <a:off x="4296660" y="5131680"/>
              <a:ext cx="1098360" cy="360"/>
            </p14:xfrm>
          </p:contentPart>
        </mc:Choice>
        <mc:Fallback xmlns="">
          <p:pic>
            <p:nvPicPr>
              <p:cNvPr id="26" name="Ink 25">
                <a:extLst>
                  <a:ext uri="{FF2B5EF4-FFF2-40B4-BE49-F238E27FC236}">
                    <a16:creationId xmlns:a16="http://schemas.microsoft.com/office/drawing/2014/main" id="{E19F68F9-621A-6B4C-EF7B-879251039FC7}"/>
                  </a:ext>
                </a:extLst>
              </p:cNvPr>
              <p:cNvPicPr/>
              <p:nvPr/>
            </p:nvPicPr>
            <p:blipFill>
              <a:blip r:embed="rId28"/>
              <a:stretch>
                <a:fillRect/>
              </a:stretch>
            </p:blipFill>
            <p:spPr>
              <a:xfrm>
                <a:off x="4278660" y="5113680"/>
                <a:ext cx="1134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27" name="Ink 26">
                <a:extLst>
                  <a:ext uri="{FF2B5EF4-FFF2-40B4-BE49-F238E27FC236}">
                    <a16:creationId xmlns:a16="http://schemas.microsoft.com/office/drawing/2014/main" id="{F9F794A0-C245-E3B3-878B-BC029CF78096}"/>
                  </a:ext>
                </a:extLst>
              </p14:cNvPr>
              <p14:cNvContentPartPr/>
              <p14:nvPr/>
            </p14:nvContentPartPr>
            <p14:xfrm>
              <a:off x="4224300" y="2636160"/>
              <a:ext cx="360" cy="2499120"/>
            </p14:xfrm>
          </p:contentPart>
        </mc:Choice>
        <mc:Fallback xmlns="">
          <p:pic>
            <p:nvPicPr>
              <p:cNvPr id="27" name="Ink 26">
                <a:extLst>
                  <a:ext uri="{FF2B5EF4-FFF2-40B4-BE49-F238E27FC236}">
                    <a16:creationId xmlns:a16="http://schemas.microsoft.com/office/drawing/2014/main" id="{F9F794A0-C245-E3B3-878B-BC029CF78096}"/>
                  </a:ext>
                </a:extLst>
              </p:cNvPr>
              <p:cNvPicPr/>
              <p:nvPr/>
            </p:nvPicPr>
            <p:blipFill>
              <a:blip r:embed="rId30"/>
              <a:stretch>
                <a:fillRect/>
              </a:stretch>
            </p:blipFill>
            <p:spPr>
              <a:xfrm>
                <a:off x="4206300" y="2618160"/>
                <a:ext cx="36000" cy="253476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28" name="Ink 27">
                <a:extLst>
                  <a:ext uri="{FF2B5EF4-FFF2-40B4-BE49-F238E27FC236}">
                    <a16:creationId xmlns:a16="http://schemas.microsoft.com/office/drawing/2014/main" id="{DD1A44E0-8FD3-B024-CAB4-055CE9493F22}"/>
                  </a:ext>
                </a:extLst>
              </p14:cNvPr>
              <p14:cNvContentPartPr/>
              <p14:nvPr/>
            </p14:nvContentPartPr>
            <p14:xfrm>
              <a:off x="4229340" y="5141760"/>
              <a:ext cx="129600" cy="360"/>
            </p14:xfrm>
          </p:contentPart>
        </mc:Choice>
        <mc:Fallback xmlns="">
          <p:pic>
            <p:nvPicPr>
              <p:cNvPr id="28" name="Ink 27">
                <a:extLst>
                  <a:ext uri="{FF2B5EF4-FFF2-40B4-BE49-F238E27FC236}">
                    <a16:creationId xmlns:a16="http://schemas.microsoft.com/office/drawing/2014/main" id="{DD1A44E0-8FD3-B024-CAB4-055CE9493F22}"/>
                  </a:ext>
                </a:extLst>
              </p:cNvPr>
              <p:cNvPicPr/>
              <p:nvPr/>
            </p:nvPicPr>
            <p:blipFill>
              <a:blip r:embed="rId32"/>
              <a:stretch>
                <a:fillRect/>
              </a:stretch>
            </p:blipFill>
            <p:spPr>
              <a:xfrm>
                <a:off x="4211340" y="5123760"/>
                <a:ext cx="16524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31" name="Ink 30">
                <a:extLst>
                  <a:ext uri="{FF2B5EF4-FFF2-40B4-BE49-F238E27FC236}">
                    <a16:creationId xmlns:a16="http://schemas.microsoft.com/office/drawing/2014/main" id="{5E8BB780-1839-F98B-1153-D82E894568A1}"/>
                  </a:ext>
                </a:extLst>
              </p14:cNvPr>
              <p14:cNvContentPartPr/>
              <p14:nvPr/>
            </p14:nvContentPartPr>
            <p14:xfrm>
              <a:off x="5382098" y="5144465"/>
              <a:ext cx="360" cy="503640"/>
            </p14:xfrm>
          </p:contentPart>
        </mc:Choice>
        <mc:Fallback xmlns="">
          <p:pic>
            <p:nvPicPr>
              <p:cNvPr id="31" name="Ink 30">
                <a:extLst>
                  <a:ext uri="{FF2B5EF4-FFF2-40B4-BE49-F238E27FC236}">
                    <a16:creationId xmlns:a16="http://schemas.microsoft.com/office/drawing/2014/main" id="{5E8BB780-1839-F98B-1153-D82E894568A1}"/>
                  </a:ext>
                </a:extLst>
              </p:cNvPr>
              <p:cNvPicPr/>
              <p:nvPr/>
            </p:nvPicPr>
            <p:blipFill>
              <a:blip r:embed="rId34"/>
              <a:stretch>
                <a:fillRect/>
              </a:stretch>
            </p:blipFill>
            <p:spPr>
              <a:xfrm>
                <a:off x="5364098" y="5126465"/>
                <a:ext cx="36000" cy="53928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32" name="Ink 31">
                <a:extLst>
                  <a:ext uri="{FF2B5EF4-FFF2-40B4-BE49-F238E27FC236}">
                    <a16:creationId xmlns:a16="http://schemas.microsoft.com/office/drawing/2014/main" id="{3AA67F6F-B3ED-4074-AE06-7078A5D5692D}"/>
                  </a:ext>
                </a:extLst>
              </p14:cNvPr>
              <p14:cNvContentPartPr/>
              <p14:nvPr/>
            </p14:nvContentPartPr>
            <p14:xfrm>
              <a:off x="4476698" y="3278585"/>
              <a:ext cx="360" cy="618840"/>
            </p14:xfrm>
          </p:contentPart>
        </mc:Choice>
        <mc:Fallback xmlns="">
          <p:pic>
            <p:nvPicPr>
              <p:cNvPr id="32" name="Ink 31">
                <a:extLst>
                  <a:ext uri="{FF2B5EF4-FFF2-40B4-BE49-F238E27FC236}">
                    <a16:creationId xmlns:a16="http://schemas.microsoft.com/office/drawing/2014/main" id="{3AA67F6F-B3ED-4074-AE06-7078A5D5692D}"/>
                  </a:ext>
                </a:extLst>
              </p:cNvPr>
              <p:cNvPicPr/>
              <p:nvPr/>
            </p:nvPicPr>
            <p:blipFill>
              <a:blip r:embed="rId36"/>
              <a:stretch>
                <a:fillRect/>
              </a:stretch>
            </p:blipFill>
            <p:spPr>
              <a:xfrm>
                <a:off x="4458698" y="3260585"/>
                <a:ext cx="36000" cy="65448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33" name="Ink 32">
                <a:extLst>
                  <a:ext uri="{FF2B5EF4-FFF2-40B4-BE49-F238E27FC236}">
                    <a16:creationId xmlns:a16="http://schemas.microsoft.com/office/drawing/2014/main" id="{469C5F6F-6450-6BA0-05B8-7070E839FB43}"/>
                  </a:ext>
                </a:extLst>
              </p14:cNvPr>
              <p14:cNvContentPartPr/>
              <p14:nvPr/>
            </p14:nvContentPartPr>
            <p14:xfrm>
              <a:off x="5696018" y="2724185"/>
              <a:ext cx="360" cy="540720"/>
            </p14:xfrm>
          </p:contentPart>
        </mc:Choice>
        <mc:Fallback xmlns="">
          <p:pic>
            <p:nvPicPr>
              <p:cNvPr id="33" name="Ink 32">
                <a:extLst>
                  <a:ext uri="{FF2B5EF4-FFF2-40B4-BE49-F238E27FC236}">
                    <a16:creationId xmlns:a16="http://schemas.microsoft.com/office/drawing/2014/main" id="{469C5F6F-6450-6BA0-05B8-7070E839FB43}"/>
                  </a:ext>
                </a:extLst>
              </p:cNvPr>
              <p:cNvPicPr/>
              <p:nvPr/>
            </p:nvPicPr>
            <p:blipFill>
              <a:blip r:embed="rId38"/>
              <a:stretch>
                <a:fillRect/>
              </a:stretch>
            </p:blipFill>
            <p:spPr>
              <a:xfrm>
                <a:off x="5678018" y="2706185"/>
                <a:ext cx="36000" cy="57636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34" name="Ink 33">
                <a:extLst>
                  <a:ext uri="{FF2B5EF4-FFF2-40B4-BE49-F238E27FC236}">
                    <a16:creationId xmlns:a16="http://schemas.microsoft.com/office/drawing/2014/main" id="{4BD57731-D3B0-5B01-E896-FDA751BAA239}"/>
                  </a:ext>
                </a:extLst>
              </p14:cNvPr>
              <p14:cNvContentPartPr/>
              <p14:nvPr/>
            </p14:nvContentPartPr>
            <p14:xfrm>
              <a:off x="4550858" y="2804465"/>
              <a:ext cx="360" cy="1083960"/>
            </p14:xfrm>
          </p:contentPart>
        </mc:Choice>
        <mc:Fallback xmlns="">
          <p:pic>
            <p:nvPicPr>
              <p:cNvPr id="34" name="Ink 33">
                <a:extLst>
                  <a:ext uri="{FF2B5EF4-FFF2-40B4-BE49-F238E27FC236}">
                    <a16:creationId xmlns:a16="http://schemas.microsoft.com/office/drawing/2014/main" id="{4BD57731-D3B0-5B01-E896-FDA751BAA239}"/>
                  </a:ext>
                </a:extLst>
              </p:cNvPr>
              <p:cNvPicPr/>
              <p:nvPr/>
            </p:nvPicPr>
            <p:blipFill>
              <a:blip r:embed="rId40"/>
              <a:stretch>
                <a:fillRect/>
              </a:stretch>
            </p:blipFill>
            <p:spPr>
              <a:xfrm>
                <a:off x="4532858" y="2786465"/>
                <a:ext cx="36000" cy="1119600"/>
              </a:xfrm>
              <a:prstGeom prst="rect">
                <a:avLst/>
              </a:prstGeom>
            </p:spPr>
          </p:pic>
        </mc:Fallback>
      </mc:AlternateContent>
      <p:grpSp>
        <p:nvGrpSpPr>
          <p:cNvPr id="39" name="Group 38">
            <a:extLst>
              <a:ext uri="{FF2B5EF4-FFF2-40B4-BE49-F238E27FC236}">
                <a16:creationId xmlns:a16="http://schemas.microsoft.com/office/drawing/2014/main" id="{5CC0CD4E-DFB4-002D-C7D7-D26A82314492}"/>
              </a:ext>
            </a:extLst>
          </p:cNvPr>
          <p:cNvGrpSpPr/>
          <p:nvPr/>
        </p:nvGrpSpPr>
        <p:grpSpPr>
          <a:xfrm>
            <a:off x="4553738" y="2659745"/>
            <a:ext cx="1071360" cy="156240"/>
            <a:chOff x="4553738" y="2659745"/>
            <a:chExt cx="1071360" cy="156240"/>
          </a:xfrm>
        </p:grpSpPr>
        <mc:AlternateContent xmlns:mc="http://schemas.openxmlformats.org/markup-compatibility/2006" xmlns:p14="http://schemas.microsoft.com/office/powerpoint/2010/main">
          <mc:Choice Requires="p14">
            <p:contentPart p14:bwMode="auto" r:id="rId41">
              <p14:nvContentPartPr>
                <p14:cNvPr id="35" name="Ink 34">
                  <a:extLst>
                    <a:ext uri="{FF2B5EF4-FFF2-40B4-BE49-F238E27FC236}">
                      <a16:creationId xmlns:a16="http://schemas.microsoft.com/office/drawing/2014/main" id="{E72A902D-01CE-0FFE-F8AE-BED2D6769FA8}"/>
                    </a:ext>
                  </a:extLst>
                </p14:cNvPr>
                <p14:cNvContentPartPr/>
                <p14:nvPr/>
              </p14:nvContentPartPr>
              <p14:xfrm>
                <a:off x="5622218" y="2659745"/>
                <a:ext cx="360" cy="78480"/>
              </p14:xfrm>
            </p:contentPart>
          </mc:Choice>
          <mc:Fallback xmlns="">
            <p:pic>
              <p:nvPicPr>
                <p:cNvPr id="35" name="Ink 34">
                  <a:extLst>
                    <a:ext uri="{FF2B5EF4-FFF2-40B4-BE49-F238E27FC236}">
                      <a16:creationId xmlns:a16="http://schemas.microsoft.com/office/drawing/2014/main" id="{E72A902D-01CE-0FFE-F8AE-BED2D6769FA8}"/>
                    </a:ext>
                  </a:extLst>
                </p:cNvPr>
                <p:cNvPicPr/>
                <p:nvPr/>
              </p:nvPicPr>
              <p:blipFill>
                <a:blip r:embed="rId42"/>
                <a:stretch>
                  <a:fillRect/>
                </a:stretch>
              </p:blipFill>
              <p:spPr>
                <a:xfrm>
                  <a:off x="5604218" y="2641662"/>
                  <a:ext cx="36000" cy="114284"/>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36" name="Ink 35">
                  <a:extLst>
                    <a:ext uri="{FF2B5EF4-FFF2-40B4-BE49-F238E27FC236}">
                      <a16:creationId xmlns:a16="http://schemas.microsoft.com/office/drawing/2014/main" id="{35D9B0F3-E9BD-1B42-2F49-2DB18670023B}"/>
                    </a:ext>
                  </a:extLst>
                </p14:cNvPr>
                <p14:cNvContentPartPr/>
                <p14:nvPr/>
              </p14:nvContentPartPr>
              <p14:xfrm>
                <a:off x="5622218" y="2733545"/>
                <a:ext cx="360" cy="82440"/>
              </p14:xfrm>
            </p:contentPart>
          </mc:Choice>
          <mc:Fallback xmlns="">
            <p:pic>
              <p:nvPicPr>
                <p:cNvPr id="36" name="Ink 35">
                  <a:extLst>
                    <a:ext uri="{FF2B5EF4-FFF2-40B4-BE49-F238E27FC236}">
                      <a16:creationId xmlns:a16="http://schemas.microsoft.com/office/drawing/2014/main" id="{35D9B0F3-E9BD-1B42-2F49-2DB18670023B}"/>
                    </a:ext>
                  </a:extLst>
                </p:cNvPr>
                <p:cNvPicPr/>
                <p:nvPr/>
              </p:nvPicPr>
              <p:blipFill>
                <a:blip r:embed="rId44"/>
                <a:stretch>
                  <a:fillRect/>
                </a:stretch>
              </p:blipFill>
              <p:spPr>
                <a:xfrm>
                  <a:off x="5604218" y="2715545"/>
                  <a:ext cx="36000" cy="118080"/>
                </a:xfrm>
                <a:prstGeom prst="rect">
                  <a:avLst/>
                </a:prstGeom>
              </p:spPr>
            </p:pic>
          </mc:Fallback>
        </mc:AlternateContent>
        <mc:AlternateContent xmlns:mc="http://schemas.openxmlformats.org/markup-compatibility/2006" xmlns:p14="http://schemas.microsoft.com/office/powerpoint/2010/main">
          <mc:Choice Requires="p14">
            <p:contentPart p14:bwMode="auto" r:id="rId45">
              <p14:nvContentPartPr>
                <p14:cNvPr id="38" name="Ink 37">
                  <a:extLst>
                    <a:ext uri="{FF2B5EF4-FFF2-40B4-BE49-F238E27FC236}">
                      <a16:creationId xmlns:a16="http://schemas.microsoft.com/office/drawing/2014/main" id="{292E4C30-5AE5-C52E-801C-2BE44E241841}"/>
                    </a:ext>
                  </a:extLst>
                </p14:cNvPr>
                <p14:cNvContentPartPr/>
                <p14:nvPr/>
              </p14:nvContentPartPr>
              <p14:xfrm>
                <a:off x="4553738" y="2812025"/>
                <a:ext cx="1071360" cy="360"/>
              </p14:xfrm>
            </p:contentPart>
          </mc:Choice>
          <mc:Fallback xmlns="">
            <p:pic>
              <p:nvPicPr>
                <p:cNvPr id="38" name="Ink 37">
                  <a:extLst>
                    <a:ext uri="{FF2B5EF4-FFF2-40B4-BE49-F238E27FC236}">
                      <a16:creationId xmlns:a16="http://schemas.microsoft.com/office/drawing/2014/main" id="{292E4C30-5AE5-C52E-801C-2BE44E241841}"/>
                    </a:ext>
                  </a:extLst>
                </p:cNvPr>
                <p:cNvPicPr/>
                <p:nvPr/>
              </p:nvPicPr>
              <p:blipFill>
                <a:blip r:embed="rId46"/>
                <a:stretch>
                  <a:fillRect/>
                </a:stretch>
              </p:blipFill>
              <p:spPr>
                <a:xfrm>
                  <a:off x="4535738" y="2794025"/>
                  <a:ext cx="1107000" cy="360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47">
            <p14:nvContentPartPr>
              <p14:cNvPr id="40" name="Ink 39">
                <a:extLst>
                  <a:ext uri="{FF2B5EF4-FFF2-40B4-BE49-F238E27FC236}">
                    <a16:creationId xmlns:a16="http://schemas.microsoft.com/office/drawing/2014/main" id="{E7C34CAC-65A4-110B-54BE-9734434EFC50}"/>
                  </a:ext>
                </a:extLst>
              </p14:cNvPr>
              <p14:cNvContentPartPr/>
              <p14:nvPr/>
            </p14:nvContentPartPr>
            <p14:xfrm>
              <a:off x="4488938" y="3273905"/>
              <a:ext cx="1191240" cy="360"/>
            </p14:xfrm>
          </p:contentPart>
        </mc:Choice>
        <mc:Fallback xmlns="">
          <p:pic>
            <p:nvPicPr>
              <p:cNvPr id="40" name="Ink 39">
                <a:extLst>
                  <a:ext uri="{FF2B5EF4-FFF2-40B4-BE49-F238E27FC236}">
                    <a16:creationId xmlns:a16="http://schemas.microsoft.com/office/drawing/2014/main" id="{E7C34CAC-65A4-110B-54BE-9734434EFC50}"/>
                  </a:ext>
                </a:extLst>
              </p:cNvPr>
              <p:cNvPicPr/>
              <p:nvPr/>
            </p:nvPicPr>
            <p:blipFill>
              <a:blip r:embed="rId48"/>
              <a:stretch>
                <a:fillRect/>
              </a:stretch>
            </p:blipFill>
            <p:spPr>
              <a:xfrm>
                <a:off x="4470938" y="3255905"/>
                <a:ext cx="122688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49">
            <p14:nvContentPartPr>
              <p14:cNvPr id="41" name="Ink 40">
                <a:extLst>
                  <a:ext uri="{FF2B5EF4-FFF2-40B4-BE49-F238E27FC236}">
                    <a16:creationId xmlns:a16="http://schemas.microsoft.com/office/drawing/2014/main" id="{ADE72239-1A77-D9DD-1E72-6D6994ED45EF}"/>
                  </a:ext>
                </a:extLst>
              </p14:cNvPr>
              <p14:cNvContentPartPr/>
              <p14:nvPr/>
            </p14:nvContentPartPr>
            <p14:xfrm>
              <a:off x="6566498" y="3777185"/>
              <a:ext cx="360" cy="360"/>
            </p14:xfrm>
          </p:contentPart>
        </mc:Choice>
        <mc:Fallback xmlns="">
          <p:pic>
            <p:nvPicPr>
              <p:cNvPr id="41" name="Ink 40">
                <a:extLst>
                  <a:ext uri="{FF2B5EF4-FFF2-40B4-BE49-F238E27FC236}">
                    <a16:creationId xmlns:a16="http://schemas.microsoft.com/office/drawing/2014/main" id="{ADE72239-1A77-D9DD-1E72-6D6994ED45EF}"/>
                  </a:ext>
                </a:extLst>
              </p:cNvPr>
              <p:cNvPicPr/>
              <p:nvPr/>
            </p:nvPicPr>
            <p:blipFill>
              <a:blip r:embed="rId50"/>
              <a:stretch>
                <a:fillRect/>
              </a:stretch>
            </p:blipFill>
            <p:spPr>
              <a:xfrm>
                <a:off x="6548498" y="3759185"/>
                <a:ext cx="36000" cy="36000"/>
              </a:xfrm>
              <a:prstGeom prst="rect">
                <a:avLst/>
              </a:prstGeom>
            </p:spPr>
          </p:pic>
        </mc:Fallback>
      </mc:AlternateContent>
      <p:sp>
        <p:nvSpPr>
          <p:cNvPr id="48" name="TextBox 47">
            <a:extLst>
              <a:ext uri="{FF2B5EF4-FFF2-40B4-BE49-F238E27FC236}">
                <a16:creationId xmlns:a16="http://schemas.microsoft.com/office/drawing/2014/main" id="{5369CA4F-A3CD-3A4E-9139-FCFA5B18C7CD}"/>
              </a:ext>
            </a:extLst>
          </p:cNvPr>
          <p:cNvSpPr txBox="1"/>
          <p:nvPr/>
        </p:nvSpPr>
        <p:spPr>
          <a:xfrm>
            <a:off x="3440220" y="1006612"/>
            <a:ext cx="1548720" cy="307777"/>
          </a:xfrm>
          <a:prstGeom prst="rect">
            <a:avLst/>
          </a:prstGeom>
          <a:noFill/>
        </p:spPr>
        <p:txBody>
          <a:bodyPr wrap="square" rtlCol="0">
            <a:spAutoFit/>
          </a:bodyPr>
          <a:lstStyle/>
          <a:p>
            <a:r>
              <a:rPr lang="en-PH" sz="1400" b="1" dirty="0">
                <a:latin typeface="BR Omega VN" pitchFamily="50" charset="0"/>
              </a:rPr>
              <a:t>HCSR04 (Front)</a:t>
            </a:r>
          </a:p>
        </p:txBody>
      </p:sp>
      <p:sp>
        <p:nvSpPr>
          <p:cNvPr id="49" name="TextBox 48">
            <a:extLst>
              <a:ext uri="{FF2B5EF4-FFF2-40B4-BE49-F238E27FC236}">
                <a16:creationId xmlns:a16="http://schemas.microsoft.com/office/drawing/2014/main" id="{83341972-E4C1-E5F7-E281-1539CFE50B0E}"/>
              </a:ext>
            </a:extLst>
          </p:cNvPr>
          <p:cNvSpPr txBox="1"/>
          <p:nvPr/>
        </p:nvSpPr>
        <p:spPr>
          <a:xfrm>
            <a:off x="4993831" y="1004791"/>
            <a:ext cx="1481580" cy="307777"/>
          </a:xfrm>
          <a:prstGeom prst="rect">
            <a:avLst/>
          </a:prstGeom>
          <a:noFill/>
        </p:spPr>
        <p:txBody>
          <a:bodyPr wrap="square" rtlCol="0">
            <a:spAutoFit/>
          </a:bodyPr>
          <a:lstStyle/>
          <a:p>
            <a:r>
              <a:rPr lang="en-PH" sz="1400" b="1" dirty="0">
                <a:latin typeface="BR Omega VN" pitchFamily="50" charset="0"/>
              </a:rPr>
              <a:t>HCSR04 (Rear)</a:t>
            </a:r>
          </a:p>
        </p:txBody>
      </p:sp>
      <mc:AlternateContent xmlns:mc="http://schemas.openxmlformats.org/markup-compatibility/2006" xmlns:p14="http://schemas.microsoft.com/office/powerpoint/2010/main">
        <mc:Choice Requires="p14">
          <p:contentPart p14:bwMode="auto" r:id="rId51">
            <p14:nvContentPartPr>
              <p14:cNvPr id="61" name="Ink 60">
                <a:extLst>
                  <a:ext uri="{FF2B5EF4-FFF2-40B4-BE49-F238E27FC236}">
                    <a16:creationId xmlns:a16="http://schemas.microsoft.com/office/drawing/2014/main" id="{216BCC82-3811-A752-EAEB-0B187734593F}"/>
                  </a:ext>
                </a:extLst>
              </p14:cNvPr>
              <p14:cNvContentPartPr/>
              <p14:nvPr/>
            </p14:nvContentPartPr>
            <p14:xfrm>
              <a:off x="2321685" y="2276370"/>
              <a:ext cx="26280" cy="27000"/>
            </p14:xfrm>
          </p:contentPart>
        </mc:Choice>
        <mc:Fallback xmlns="">
          <p:pic>
            <p:nvPicPr>
              <p:cNvPr id="61" name="Ink 60">
                <a:extLst>
                  <a:ext uri="{FF2B5EF4-FFF2-40B4-BE49-F238E27FC236}">
                    <a16:creationId xmlns:a16="http://schemas.microsoft.com/office/drawing/2014/main" id="{216BCC82-3811-A752-EAEB-0B187734593F}"/>
                  </a:ext>
                </a:extLst>
              </p:cNvPr>
              <p:cNvPicPr/>
              <p:nvPr/>
            </p:nvPicPr>
            <p:blipFill>
              <a:blip r:embed="rId64"/>
              <a:stretch>
                <a:fillRect/>
              </a:stretch>
            </p:blipFill>
            <p:spPr>
              <a:xfrm>
                <a:off x="2312807" y="2267370"/>
                <a:ext cx="43682" cy="44640"/>
              </a:xfrm>
              <a:prstGeom prst="rect">
                <a:avLst/>
              </a:prstGeom>
            </p:spPr>
          </p:pic>
        </mc:Fallback>
      </mc:AlternateContent>
      <p:graphicFrame>
        <p:nvGraphicFramePr>
          <p:cNvPr id="62" name="Table 62">
            <a:extLst>
              <a:ext uri="{FF2B5EF4-FFF2-40B4-BE49-F238E27FC236}">
                <a16:creationId xmlns:a16="http://schemas.microsoft.com/office/drawing/2014/main" id="{4F22EAA3-CA33-C336-75AC-F0ECC10C8BC9}"/>
              </a:ext>
            </a:extLst>
          </p:cNvPr>
          <p:cNvGraphicFramePr>
            <a:graphicFrameLocks noGrp="1"/>
          </p:cNvGraphicFramePr>
          <p:nvPr>
            <p:extLst>
              <p:ext uri="{D42A27DB-BD31-4B8C-83A1-F6EECF244321}">
                <p14:modId xmlns:p14="http://schemas.microsoft.com/office/powerpoint/2010/main" val="371035931"/>
              </p:ext>
            </p:extLst>
          </p:nvPr>
        </p:nvGraphicFramePr>
        <p:xfrm>
          <a:off x="8518677" y="1852265"/>
          <a:ext cx="2922138" cy="3708400"/>
        </p:xfrm>
        <a:graphic>
          <a:graphicData uri="http://schemas.openxmlformats.org/drawingml/2006/table">
            <a:tbl>
              <a:tblPr firstRow="1" bandRow="1">
                <a:tableStyleId>{93296810-A885-4BE3-A3E7-6D5BEEA58F35}</a:tableStyleId>
              </a:tblPr>
              <a:tblGrid>
                <a:gridCol w="1461069">
                  <a:extLst>
                    <a:ext uri="{9D8B030D-6E8A-4147-A177-3AD203B41FA5}">
                      <a16:colId xmlns:a16="http://schemas.microsoft.com/office/drawing/2014/main" val="69896435"/>
                    </a:ext>
                  </a:extLst>
                </a:gridCol>
                <a:gridCol w="1461069">
                  <a:extLst>
                    <a:ext uri="{9D8B030D-6E8A-4147-A177-3AD203B41FA5}">
                      <a16:colId xmlns:a16="http://schemas.microsoft.com/office/drawing/2014/main" val="3092225361"/>
                    </a:ext>
                  </a:extLst>
                </a:gridCol>
              </a:tblGrid>
              <a:tr h="370840">
                <a:tc>
                  <a:txBody>
                    <a:bodyPr/>
                    <a:lstStyle/>
                    <a:p>
                      <a:pPr algn="ctr"/>
                      <a:r>
                        <a:rPr lang="en-PH"/>
                        <a:t>PIN NAME</a:t>
                      </a:r>
                    </a:p>
                  </a:txBody>
                  <a:tcPr/>
                </a:tc>
                <a:tc>
                  <a:txBody>
                    <a:bodyPr/>
                    <a:lstStyle/>
                    <a:p>
                      <a:pPr algn="ctr"/>
                      <a:r>
                        <a:rPr lang="en-PH"/>
                        <a:t>PIN ID</a:t>
                      </a:r>
                    </a:p>
                  </a:txBody>
                  <a:tcPr/>
                </a:tc>
                <a:extLst>
                  <a:ext uri="{0D108BD9-81ED-4DB2-BD59-A6C34878D82A}">
                    <a16:rowId xmlns:a16="http://schemas.microsoft.com/office/drawing/2014/main" val="1739291853"/>
                  </a:ext>
                </a:extLst>
              </a:tr>
              <a:tr h="370840">
                <a:tc gridSpan="2">
                  <a:txBody>
                    <a:bodyPr/>
                    <a:lstStyle/>
                    <a:p>
                      <a:pPr algn="ctr"/>
                      <a:r>
                        <a:rPr lang="en-PH" sz="1400" b="1">
                          <a:solidFill>
                            <a:schemeClr val="accent5"/>
                          </a:solidFill>
                        </a:rPr>
                        <a:t>HCSR04(0)</a:t>
                      </a:r>
                    </a:p>
                  </a:txBody>
                  <a:tcPr anchor="ctr"/>
                </a:tc>
                <a:tc hMerge="1">
                  <a:txBody>
                    <a:bodyPr/>
                    <a:lstStyle/>
                    <a:p>
                      <a:pPr algn="ctr"/>
                      <a:endParaRPr lang="en-PH"/>
                    </a:p>
                  </a:txBody>
                  <a:tcPr anchor="ctr"/>
                </a:tc>
                <a:extLst>
                  <a:ext uri="{0D108BD9-81ED-4DB2-BD59-A6C34878D82A}">
                    <a16:rowId xmlns:a16="http://schemas.microsoft.com/office/drawing/2014/main" val="2640525736"/>
                  </a:ext>
                </a:extLst>
              </a:tr>
              <a:tr h="370840">
                <a:tc>
                  <a:txBody>
                    <a:bodyPr/>
                    <a:lstStyle/>
                    <a:p>
                      <a:pPr algn="ctr"/>
                      <a:r>
                        <a:rPr lang="en-PH" sz="1200">
                          <a:solidFill>
                            <a:schemeClr val="accent5"/>
                          </a:solidFill>
                        </a:rPr>
                        <a:t>TRIG0</a:t>
                      </a:r>
                    </a:p>
                  </a:txBody>
                  <a:tcPr anchor="ctr"/>
                </a:tc>
                <a:tc>
                  <a:txBody>
                    <a:bodyPr/>
                    <a:lstStyle/>
                    <a:p>
                      <a:pPr algn="ctr"/>
                      <a:r>
                        <a:rPr lang="en-PH" sz="1200">
                          <a:solidFill>
                            <a:schemeClr val="accent5"/>
                          </a:solidFill>
                        </a:rPr>
                        <a:t>PTB0</a:t>
                      </a:r>
                    </a:p>
                  </a:txBody>
                  <a:tcPr anchor="ctr"/>
                </a:tc>
                <a:extLst>
                  <a:ext uri="{0D108BD9-81ED-4DB2-BD59-A6C34878D82A}">
                    <a16:rowId xmlns:a16="http://schemas.microsoft.com/office/drawing/2014/main" val="3619493444"/>
                  </a:ext>
                </a:extLst>
              </a:tr>
              <a:tr h="370840">
                <a:tc>
                  <a:txBody>
                    <a:bodyPr/>
                    <a:lstStyle/>
                    <a:p>
                      <a:pPr algn="ctr"/>
                      <a:r>
                        <a:rPr lang="en-PH" sz="1200">
                          <a:solidFill>
                            <a:schemeClr val="accent5"/>
                          </a:solidFill>
                        </a:rPr>
                        <a:t>ECHO0</a:t>
                      </a:r>
                    </a:p>
                  </a:txBody>
                  <a:tcPr anchor="ctr"/>
                </a:tc>
                <a:tc>
                  <a:txBody>
                    <a:bodyPr/>
                    <a:lstStyle/>
                    <a:p>
                      <a:pPr algn="ctr"/>
                      <a:r>
                        <a:rPr lang="en-PH" sz="1200">
                          <a:solidFill>
                            <a:schemeClr val="accent5"/>
                          </a:solidFill>
                        </a:rPr>
                        <a:t>PTB12</a:t>
                      </a:r>
                    </a:p>
                  </a:txBody>
                  <a:tcPr anchor="ctr"/>
                </a:tc>
                <a:extLst>
                  <a:ext uri="{0D108BD9-81ED-4DB2-BD59-A6C34878D82A}">
                    <a16:rowId xmlns:a16="http://schemas.microsoft.com/office/drawing/2014/main" val="2157745538"/>
                  </a:ext>
                </a:extLst>
              </a:tr>
              <a:tr h="370840">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PH" sz="1400" b="1" i="0" u="none" strike="noStrike" kern="1200" cap="none" spc="0" normalizeH="0" baseline="0" noProof="0">
                          <a:ln>
                            <a:noFill/>
                          </a:ln>
                          <a:solidFill>
                            <a:schemeClr val="accent5"/>
                          </a:solidFill>
                          <a:effectLst/>
                          <a:uLnTx/>
                          <a:uFillTx/>
                          <a:latin typeface="+mn-lt"/>
                          <a:ea typeface="+mn-ea"/>
                          <a:cs typeface="+mn-cs"/>
                        </a:rPr>
                        <a:t>HCSR04(1)</a:t>
                      </a:r>
                    </a:p>
                  </a:txBody>
                  <a:tcPr/>
                </a:tc>
                <a:tc hMerge="1">
                  <a:txBody>
                    <a:bodyPr/>
                    <a:lstStyle/>
                    <a:p>
                      <a:endParaRPr lang="en-PH"/>
                    </a:p>
                  </a:txBody>
                  <a:tcPr/>
                </a:tc>
                <a:extLst>
                  <a:ext uri="{0D108BD9-81ED-4DB2-BD59-A6C34878D82A}">
                    <a16:rowId xmlns:a16="http://schemas.microsoft.com/office/drawing/2014/main" val="3304546016"/>
                  </a:ext>
                </a:extLst>
              </a:tr>
              <a:tr h="370840">
                <a:tc>
                  <a:txBody>
                    <a:bodyPr/>
                    <a:lstStyle/>
                    <a:p>
                      <a:pPr algn="ctr"/>
                      <a:r>
                        <a:rPr lang="en-PH" sz="1200">
                          <a:solidFill>
                            <a:schemeClr val="accent5"/>
                          </a:solidFill>
                        </a:rPr>
                        <a:t>TRIG1</a:t>
                      </a:r>
                    </a:p>
                  </a:txBody>
                  <a:tcPr anchor="ctr"/>
                </a:tc>
                <a:tc>
                  <a:txBody>
                    <a:bodyPr/>
                    <a:lstStyle/>
                    <a:p>
                      <a:pPr algn="ctr"/>
                      <a:r>
                        <a:rPr lang="en-PH" sz="1200">
                          <a:solidFill>
                            <a:schemeClr val="accent5"/>
                          </a:solidFill>
                        </a:rPr>
                        <a:t>PTB3</a:t>
                      </a:r>
                    </a:p>
                  </a:txBody>
                  <a:tcPr anchor="ctr"/>
                </a:tc>
                <a:extLst>
                  <a:ext uri="{0D108BD9-81ED-4DB2-BD59-A6C34878D82A}">
                    <a16:rowId xmlns:a16="http://schemas.microsoft.com/office/drawing/2014/main" val="3554474317"/>
                  </a:ext>
                </a:extLst>
              </a:tr>
              <a:tr h="370840">
                <a:tc>
                  <a:txBody>
                    <a:bodyPr/>
                    <a:lstStyle/>
                    <a:p>
                      <a:pPr algn="ctr"/>
                      <a:r>
                        <a:rPr lang="en-PH" sz="1200">
                          <a:solidFill>
                            <a:schemeClr val="accent5"/>
                          </a:solidFill>
                        </a:rPr>
                        <a:t>ECHO1</a:t>
                      </a:r>
                    </a:p>
                  </a:txBody>
                  <a:tcPr anchor="ctr"/>
                </a:tc>
                <a:tc>
                  <a:txBody>
                    <a:bodyPr/>
                    <a:lstStyle/>
                    <a:p>
                      <a:pPr algn="ctr"/>
                      <a:r>
                        <a:rPr lang="en-PH" sz="1200">
                          <a:solidFill>
                            <a:schemeClr val="accent5"/>
                          </a:solidFill>
                        </a:rPr>
                        <a:t>PTB2</a:t>
                      </a:r>
                    </a:p>
                  </a:txBody>
                  <a:tcPr anchor="ctr"/>
                </a:tc>
                <a:extLst>
                  <a:ext uri="{0D108BD9-81ED-4DB2-BD59-A6C34878D82A}">
                    <a16:rowId xmlns:a16="http://schemas.microsoft.com/office/drawing/2014/main" val="3918008179"/>
                  </a:ext>
                </a:extLst>
              </a:tr>
              <a:tr h="370840">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PH" sz="1400" b="1" i="0" u="none" strike="noStrike" kern="1200" cap="none" spc="0" normalizeH="0" baseline="0" noProof="0">
                          <a:ln>
                            <a:noFill/>
                          </a:ln>
                          <a:solidFill>
                            <a:schemeClr val="accent5"/>
                          </a:solidFill>
                          <a:effectLst/>
                          <a:uLnTx/>
                          <a:uFillTx/>
                          <a:latin typeface="+mn-lt"/>
                          <a:ea typeface="+mn-ea"/>
                          <a:cs typeface="+mn-cs"/>
                        </a:rPr>
                        <a:t>HCSR04(2)</a:t>
                      </a:r>
                    </a:p>
                  </a:txBody>
                  <a:tcPr/>
                </a:tc>
                <a:tc hMerge="1">
                  <a:txBody>
                    <a:bodyPr/>
                    <a:lstStyle/>
                    <a:p>
                      <a:endParaRPr lang="en-PH"/>
                    </a:p>
                  </a:txBody>
                  <a:tcPr/>
                </a:tc>
                <a:extLst>
                  <a:ext uri="{0D108BD9-81ED-4DB2-BD59-A6C34878D82A}">
                    <a16:rowId xmlns:a16="http://schemas.microsoft.com/office/drawing/2014/main" val="2432588465"/>
                  </a:ext>
                </a:extLst>
              </a:tr>
              <a:tr h="370840">
                <a:tc>
                  <a:txBody>
                    <a:bodyPr/>
                    <a:lstStyle/>
                    <a:p>
                      <a:pPr algn="ctr"/>
                      <a:r>
                        <a:rPr lang="en-PH" sz="1200">
                          <a:solidFill>
                            <a:schemeClr val="accent5"/>
                          </a:solidFill>
                        </a:rPr>
                        <a:t>TRIG2</a:t>
                      </a:r>
                    </a:p>
                  </a:txBody>
                  <a:tcPr anchor="ctr"/>
                </a:tc>
                <a:tc>
                  <a:txBody>
                    <a:bodyPr/>
                    <a:lstStyle/>
                    <a:p>
                      <a:pPr algn="ctr"/>
                      <a:r>
                        <a:rPr lang="en-PH" sz="1200">
                          <a:solidFill>
                            <a:schemeClr val="accent5"/>
                          </a:solidFill>
                        </a:rPr>
                        <a:t>PTD11</a:t>
                      </a:r>
                    </a:p>
                  </a:txBody>
                  <a:tcPr anchor="ctr"/>
                </a:tc>
                <a:extLst>
                  <a:ext uri="{0D108BD9-81ED-4DB2-BD59-A6C34878D82A}">
                    <a16:rowId xmlns:a16="http://schemas.microsoft.com/office/drawing/2014/main" val="1427418267"/>
                  </a:ext>
                </a:extLst>
              </a:tr>
              <a:tr h="370840">
                <a:tc>
                  <a:txBody>
                    <a:bodyPr/>
                    <a:lstStyle/>
                    <a:p>
                      <a:pPr algn="ctr"/>
                      <a:r>
                        <a:rPr lang="en-PH" sz="1200">
                          <a:solidFill>
                            <a:schemeClr val="accent5"/>
                          </a:solidFill>
                        </a:rPr>
                        <a:t>ECHO2</a:t>
                      </a:r>
                    </a:p>
                  </a:txBody>
                  <a:tcPr anchor="ctr"/>
                </a:tc>
                <a:tc>
                  <a:txBody>
                    <a:bodyPr/>
                    <a:lstStyle/>
                    <a:p>
                      <a:pPr algn="ctr"/>
                      <a:r>
                        <a:rPr lang="en-PH" sz="1200">
                          <a:solidFill>
                            <a:schemeClr val="accent5"/>
                          </a:solidFill>
                        </a:rPr>
                        <a:t>PTD10</a:t>
                      </a:r>
                    </a:p>
                  </a:txBody>
                  <a:tcPr anchor="ctr"/>
                </a:tc>
                <a:extLst>
                  <a:ext uri="{0D108BD9-81ED-4DB2-BD59-A6C34878D82A}">
                    <a16:rowId xmlns:a16="http://schemas.microsoft.com/office/drawing/2014/main" val="907535180"/>
                  </a:ext>
                </a:extLst>
              </a:tr>
            </a:tbl>
          </a:graphicData>
        </a:graphic>
      </p:graphicFrame>
      <p:grpSp>
        <p:nvGrpSpPr>
          <p:cNvPr id="3" name="Group 2">
            <a:extLst>
              <a:ext uri="{FF2B5EF4-FFF2-40B4-BE49-F238E27FC236}">
                <a16:creationId xmlns:a16="http://schemas.microsoft.com/office/drawing/2014/main" id="{805DB283-08B2-777F-24DF-F27249AEB8C3}"/>
              </a:ext>
            </a:extLst>
          </p:cNvPr>
          <p:cNvGrpSpPr/>
          <p:nvPr/>
        </p:nvGrpSpPr>
        <p:grpSpPr>
          <a:xfrm>
            <a:off x="3549362" y="1158315"/>
            <a:ext cx="4523220" cy="2349343"/>
            <a:chOff x="3549362" y="1158315"/>
            <a:chExt cx="4523220" cy="2349343"/>
          </a:xfrm>
        </p:grpSpPr>
        <p:pic>
          <p:nvPicPr>
            <p:cNvPr id="8" name="Picture 7" descr="A picture containing text&#10;&#10;Description automatically generated">
              <a:extLst>
                <a:ext uri="{FF2B5EF4-FFF2-40B4-BE49-F238E27FC236}">
                  <a16:creationId xmlns:a16="http://schemas.microsoft.com/office/drawing/2014/main" id="{FB6AAB03-736A-FEF1-4E17-F3A3921ABB3B}"/>
                </a:ext>
              </a:extLst>
            </p:cNvPr>
            <p:cNvPicPr>
              <a:picLocks noChangeAspect="1"/>
            </p:cNvPicPr>
            <p:nvPr/>
          </p:nvPicPr>
          <p:blipFill>
            <a:blip r:embed="rId65">
              <a:extLst>
                <a:ext uri="{28A0092B-C50C-407E-A947-70E740481C1C}">
                  <a14:useLocalDpi xmlns:a14="http://schemas.microsoft.com/office/drawing/2010/main" val="0"/>
                </a:ext>
              </a:extLst>
            </a:blip>
            <a:stretch>
              <a:fillRect/>
            </a:stretch>
          </p:blipFill>
          <p:spPr>
            <a:xfrm>
              <a:off x="3549362" y="1257832"/>
              <a:ext cx="4282128" cy="2249826"/>
            </a:xfrm>
            <a:prstGeom prst="rect">
              <a:avLst/>
            </a:prstGeom>
          </p:spPr>
        </p:pic>
        <p:sp>
          <p:nvSpPr>
            <p:cNvPr id="2" name="Rectangle 1">
              <a:extLst>
                <a:ext uri="{FF2B5EF4-FFF2-40B4-BE49-F238E27FC236}">
                  <a16:creationId xmlns:a16="http://schemas.microsoft.com/office/drawing/2014/main" id="{502EB1A8-6C89-4C91-3F29-6C631C838A66}"/>
                </a:ext>
              </a:extLst>
            </p:cNvPr>
            <p:cNvSpPr/>
            <p:nvPr/>
          </p:nvSpPr>
          <p:spPr>
            <a:xfrm>
              <a:off x="6475411" y="1158315"/>
              <a:ext cx="1597171" cy="97528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grpSp>
    </p:spTree>
    <p:extLst>
      <p:ext uri="{BB962C8B-B14F-4D97-AF65-F5344CB8AC3E}">
        <p14:creationId xmlns:p14="http://schemas.microsoft.com/office/powerpoint/2010/main" val="14423503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F70490E-B4CB-4C48-929F-E0B446DE2047}"/>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2467" y="0"/>
            <a:ext cx="12187066" cy="6858000"/>
          </a:xfrm>
          <a:prstGeom prst="rect">
            <a:avLst/>
          </a:prstGeom>
        </p:spPr>
      </p:pic>
      <p:sp>
        <p:nvSpPr>
          <p:cNvPr id="6" name="TextBox 5">
            <a:extLst>
              <a:ext uri="{FF2B5EF4-FFF2-40B4-BE49-F238E27FC236}">
                <a16:creationId xmlns:a16="http://schemas.microsoft.com/office/drawing/2014/main" id="{561D0291-4B66-E049-A0A9-EE2177C7C787}"/>
              </a:ext>
            </a:extLst>
          </p:cNvPr>
          <p:cNvSpPr txBox="1"/>
          <p:nvPr/>
        </p:nvSpPr>
        <p:spPr>
          <a:xfrm>
            <a:off x="755990" y="5015709"/>
            <a:ext cx="11077318" cy="830997"/>
          </a:xfrm>
          <a:prstGeom prst="rect">
            <a:avLst/>
          </a:prstGeom>
          <a:noFill/>
        </p:spPr>
        <p:txBody>
          <a:bodyPr wrap="square" rtlCol="0">
            <a:spAutoFit/>
          </a:bodyPr>
          <a:lstStyle/>
          <a:p>
            <a:pPr lvl="0">
              <a:defRPr/>
            </a:pPr>
            <a:r>
              <a:rPr lang="en-US" sz="4800" b="1" spc="-100">
                <a:solidFill>
                  <a:srgbClr val="F37121"/>
                </a:solidFill>
                <a:latin typeface="BR Omega" pitchFamily="2" charset="77"/>
                <a:cs typeface="Arial" panose="020B0604020202020204" pitchFamily="34" charset="0"/>
              </a:rPr>
              <a:t>04. </a:t>
            </a:r>
            <a:r>
              <a:rPr lang="en-US" sz="4800" b="1" spc="-100">
                <a:solidFill>
                  <a:srgbClr val="172054"/>
                </a:solidFill>
                <a:latin typeface="BR Omega" pitchFamily="2" charset="77"/>
                <a:cs typeface="Arial" panose="020B0604020202020204" pitchFamily="34" charset="0"/>
              </a:rPr>
              <a:t>CODE IMPLEMENTATION</a:t>
            </a:r>
          </a:p>
        </p:txBody>
      </p:sp>
      <p:pic>
        <p:nvPicPr>
          <p:cNvPr id="9" name="Picture 8">
            <a:extLst>
              <a:ext uri="{FF2B5EF4-FFF2-40B4-BE49-F238E27FC236}">
                <a16:creationId xmlns:a16="http://schemas.microsoft.com/office/drawing/2014/main" id="{A2818E5D-061B-6646-B4A0-26A6979F666D}"/>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t="26787" b="26203"/>
          <a:stretch/>
        </p:blipFill>
        <p:spPr>
          <a:xfrm>
            <a:off x="262054" y="3902927"/>
            <a:ext cx="2942038" cy="981307"/>
          </a:xfrm>
          <a:prstGeom prst="rect">
            <a:avLst/>
          </a:prstGeom>
        </p:spPr>
      </p:pic>
      <p:sp>
        <p:nvSpPr>
          <p:cNvPr id="7" name="Slide Number Placeholder 6">
            <a:extLst>
              <a:ext uri="{FF2B5EF4-FFF2-40B4-BE49-F238E27FC236}">
                <a16:creationId xmlns:a16="http://schemas.microsoft.com/office/drawing/2014/main" id="{FE096D42-5215-4747-90F6-659F764B367B}"/>
              </a:ext>
            </a:extLst>
          </p:cNvPr>
          <p:cNvSpPr>
            <a:spLocks noGrp="1"/>
          </p:cNvSpPr>
          <p:nvPr>
            <p:ph type="sldNum" sz="quarter" idx="12"/>
          </p:nvPr>
        </p:nvSpPr>
        <p:spPr/>
        <p:txBody>
          <a:bodyPr/>
          <a:lstStyle/>
          <a:p>
            <a:fld id="{96E69268-9C8B-4EBF-A9EE-DC5DC2D48DC3}" type="slidenum">
              <a:rPr lang="en-US" smtClean="0"/>
              <a:pPr/>
              <a:t>17</a:t>
            </a:fld>
            <a:endParaRPr lang="en-US"/>
          </a:p>
        </p:txBody>
      </p:sp>
    </p:spTree>
    <p:extLst>
      <p:ext uri="{BB962C8B-B14F-4D97-AF65-F5344CB8AC3E}">
        <p14:creationId xmlns:p14="http://schemas.microsoft.com/office/powerpoint/2010/main" val="19291079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3" presetClass="path" presetSubtype="0" accel="50000" decel="50000" fill="hold" grpId="0" nodeType="withEffect">
                                  <p:stCondLst>
                                    <p:cond delay="0"/>
                                  </p:stCondLst>
                                  <p:childTnLst>
                                    <p:animMotion origin="layout" path="M -0.79492 1.11111E-6 L -2.29167E-6 1.11111E-6 " pathEditMode="relative" rAng="0" ptsTypes="AA">
                                      <p:cBhvr>
                                        <p:cTn id="6" dur="1000" fill="hold"/>
                                        <p:tgtEl>
                                          <p:spTgt spid="6"/>
                                        </p:tgtEl>
                                        <p:attrNameLst>
                                          <p:attrName>ppt_x</p:attrName>
                                          <p:attrName>ppt_y</p:attrName>
                                        </p:attrNameLst>
                                      </p:cBhvr>
                                      <p:rCtr x="39753"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3315E3D3-D717-01F0-76ED-600389F77F11}"/>
              </a:ext>
            </a:extLst>
          </p:cNvPr>
          <p:cNvPicPr>
            <a:picLocks noChangeAspect="1"/>
          </p:cNvPicPr>
          <p:nvPr/>
        </p:nvPicPr>
        <p:blipFill>
          <a:blip r:embed="rId2"/>
          <a:stretch>
            <a:fillRect/>
          </a:stretch>
        </p:blipFill>
        <p:spPr>
          <a:xfrm>
            <a:off x="338996" y="1524001"/>
            <a:ext cx="4451400" cy="4381436"/>
          </a:xfrm>
          <a:prstGeom prst="rect">
            <a:avLst/>
          </a:prstGeom>
        </p:spPr>
      </p:pic>
      <p:pic>
        <p:nvPicPr>
          <p:cNvPr id="29" name="Picture 28">
            <a:extLst>
              <a:ext uri="{FF2B5EF4-FFF2-40B4-BE49-F238E27FC236}">
                <a16:creationId xmlns:a16="http://schemas.microsoft.com/office/drawing/2014/main" id="{1F10E8C7-468F-9F46-8231-CA88038926C8}"/>
              </a:ext>
            </a:extLst>
          </p:cNvPr>
          <p:cNvPicPr>
            <a:picLocks noChangeAspect="1"/>
          </p:cNvPicPr>
          <p:nvPr/>
        </p:nvPicPr>
        <p:blipFill>
          <a:blip r:embed="rId3">
            <a:alphaModFix/>
            <a:extLst>
              <a:ext uri="{28A0092B-C50C-407E-A947-70E740481C1C}">
                <a14:useLocalDpi xmlns:a14="http://schemas.microsoft.com/office/drawing/2010/main"/>
              </a:ext>
            </a:extLst>
          </a:blip>
          <a:stretch>
            <a:fillRect/>
          </a:stretch>
        </p:blipFill>
        <p:spPr>
          <a:xfrm>
            <a:off x="0" y="0"/>
            <a:ext cx="12192000" cy="965200"/>
          </a:xfrm>
          <a:prstGeom prst="rect">
            <a:avLst/>
          </a:prstGeom>
        </p:spPr>
      </p:pic>
      <p:sp>
        <p:nvSpPr>
          <p:cNvPr id="30" name="Title 1">
            <a:extLst>
              <a:ext uri="{FF2B5EF4-FFF2-40B4-BE49-F238E27FC236}">
                <a16:creationId xmlns:a16="http://schemas.microsoft.com/office/drawing/2014/main" id="{F5AE9793-6BAF-F448-99B9-31A411ACBCB0}"/>
              </a:ext>
            </a:extLst>
          </p:cNvPr>
          <p:cNvSpPr txBox="1">
            <a:spLocks/>
          </p:cNvSpPr>
          <p:nvPr/>
        </p:nvSpPr>
        <p:spPr>
          <a:xfrm>
            <a:off x="609600" y="167546"/>
            <a:ext cx="10972801" cy="711081"/>
          </a:xfrm>
          <a:prstGeom prst="rect">
            <a:avLst/>
          </a:prstGeom>
        </p:spPr>
        <p:txBody>
          <a:bodyPr vert="horz" lIns="121899" tIns="60949" rIns="121899" bIns="60949" rtlCol="0" anchor="ctr">
            <a:normAutofit/>
          </a:bodyPr>
          <a:lstStyle>
            <a:lvl1pPr algn="l" defTabSz="1218987" rtl="0" eaLnBrk="1" latinLnBrk="0" hangingPunct="1">
              <a:spcBef>
                <a:spcPct val="0"/>
              </a:spcBef>
              <a:buNone/>
              <a:defRPr sz="3600" kern="1200">
                <a:solidFill>
                  <a:schemeClr val="tx1"/>
                </a:solidFill>
                <a:latin typeface="+mj-lt"/>
                <a:ea typeface="+mj-ea"/>
                <a:cs typeface="+mj-cs"/>
              </a:defRPr>
            </a:lvl1pPr>
          </a:lstStyle>
          <a:p>
            <a:r>
              <a:rPr lang="en-US" sz="2800" b="1">
                <a:solidFill>
                  <a:srgbClr val="002060"/>
                </a:solidFill>
                <a:latin typeface="BR Omega VN"/>
              </a:rPr>
              <a:t>MAIN FUNCTION</a:t>
            </a:r>
            <a:endParaRPr lang="en-US"/>
          </a:p>
        </p:txBody>
      </p:sp>
      <p:sp>
        <p:nvSpPr>
          <p:cNvPr id="5" name="Slide Number Placeholder 4">
            <a:extLst>
              <a:ext uri="{FF2B5EF4-FFF2-40B4-BE49-F238E27FC236}">
                <a16:creationId xmlns:a16="http://schemas.microsoft.com/office/drawing/2014/main" id="{208A8D70-21D1-EF46-9A8F-7F141A001B98}"/>
              </a:ext>
            </a:extLst>
          </p:cNvPr>
          <p:cNvSpPr>
            <a:spLocks noGrp="1"/>
          </p:cNvSpPr>
          <p:nvPr>
            <p:ph type="sldNum" sz="quarter" idx="12"/>
          </p:nvPr>
        </p:nvSpPr>
        <p:spPr/>
        <p:txBody>
          <a:bodyPr/>
          <a:lstStyle/>
          <a:p>
            <a:fld id="{E012F146-47F9-A646-B182-8CC39B8AD32B}" type="slidenum">
              <a:rPr lang="x-none" smtClean="0"/>
              <a:pPr/>
              <a:t>18</a:t>
            </a:fld>
            <a:endParaRPr lang="x-none"/>
          </a:p>
        </p:txBody>
      </p:sp>
      <p:sp>
        <p:nvSpPr>
          <p:cNvPr id="4" name="TextBox 3">
            <a:extLst>
              <a:ext uri="{FF2B5EF4-FFF2-40B4-BE49-F238E27FC236}">
                <a16:creationId xmlns:a16="http://schemas.microsoft.com/office/drawing/2014/main" id="{C754A23D-A3F5-26B5-6EDC-6CEFE87DFCF1}"/>
              </a:ext>
            </a:extLst>
          </p:cNvPr>
          <p:cNvSpPr txBox="1"/>
          <p:nvPr/>
        </p:nvSpPr>
        <p:spPr>
          <a:xfrm>
            <a:off x="4790396" y="1579417"/>
            <a:ext cx="7117677" cy="523220"/>
          </a:xfrm>
          <a:prstGeom prst="rect">
            <a:avLst/>
          </a:prstGeom>
          <a:solidFill>
            <a:schemeClr val="accent2">
              <a:lumMod val="20000"/>
              <a:lumOff val="80000"/>
            </a:schemeClr>
          </a:solidFill>
          <a:ln>
            <a:solidFill>
              <a:schemeClr val="accent2"/>
            </a:solidFill>
          </a:ln>
        </p:spPr>
        <p:txBody>
          <a:bodyPr wrap="square" lIns="91440" tIns="45720" rIns="91440" bIns="45720" anchor="t">
            <a:spAutoFit/>
          </a:bodyPr>
          <a:lstStyle/>
          <a:p>
            <a:r>
              <a:rPr lang="en-US" sz="1400">
                <a:solidFill>
                  <a:schemeClr val="accent5"/>
                </a:solidFill>
                <a:latin typeface="BR Omega VN"/>
              </a:rPr>
              <a:t>This block of code initializes all the modules used in the program. The modules used and initialized on this part includes </a:t>
            </a:r>
            <a:r>
              <a:rPr lang="en-US" sz="1400" b="1">
                <a:solidFill>
                  <a:schemeClr val="accent5"/>
                </a:solidFill>
                <a:latin typeface="BR Omega VN"/>
              </a:rPr>
              <a:t>MCU, MCU Clocks, Port, GPT, and ICU modules.</a:t>
            </a:r>
            <a:endParaRPr lang="en-US" sz="1400">
              <a:solidFill>
                <a:schemeClr val="accent5"/>
              </a:solidFill>
              <a:latin typeface="BR Omega VN"/>
            </a:endParaRPr>
          </a:p>
        </p:txBody>
      </p:sp>
      <p:sp>
        <p:nvSpPr>
          <p:cNvPr id="2" name="Rectangle 1">
            <a:extLst>
              <a:ext uri="{FF2B5EF4-FFF2-40B4-BE49-F238E27FC236}">
                <a16:creationId xmlns:a16="http://schemas.microsoft.com/office/drawing/2014/main" id="{F8102378-C69D-F861-7E00-823E7E505430}"/>
              </a:ext>
            </a:extLst>
          </p:cNvPr>
          <p:cNvSpPr/>
          <p:nvPr/>
        </p:nvSpPr>
        <p:spPr>
          <a:xfrm>
            <a:off x="399386" y="1764145"/>
            <a:ext cx="3590723" cy="769609"/>
          </a:xfrm>
          <a:prstGeom prst="rect">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6" name="Rectangle 5">
            <a:extLst>
              <a:ext uri="{FF2B5EF4-FFF2-40B4-BE49-F238E27FC236}">
                <a16:creationId xmlns:a16="http://schemas.microsoft.com/office/drawing/2014/main" id="{1E6E178C-7E94-E14F-8427-B2F1059DD4E8}"/>
              </a:ext>
            </a:extLst>
          </p:cNvPr>
          <p:cNvSpPr/>
          <p:nvPr/>
        </p:nvSpPr>
        <p:spPr>
          <a:xfrm>
            <a:off x="450186" y="2539535"/>
            <a:ext cx="3539923" cy="388114"/>
          </a:xfrm>
          <a:prstGeom prst="rect">
            <a:avLst/>
          </a:prstGeom>
          <a:noFill/>
          <a:ln w="285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7" name="TextBox 6">
            <a:extLst>
              <a:ext uri="{FF2B5EF4-FFF2-40B4-BE49-F238E27FC236}">
                <a16:creationId xmlns:a16="http://schemas.microsoft.com/office/drawing/2014/main" id="{B2046299-7458-D442-79AB-181473BC2186}"/>
              </a:ext>
            </a:extLst>
          </p:cNvPr>
          <p:cNvSpPr txBox="1"/>
          <p:nvPr/>
        </p:nvSpPr>
        <p:spPr>
          <a:xfrm>
            <a:off x="4790396" y="2231758"/>
            <a:ext cx="7117677" cy="307777"/>
          </a:xfrm>
          <a:prstGeom prst="rect">
            <a:avLst/>
          </a:prstGeom>
          <a:solidFill>
            <a:schemeClr val="bg2">
              <a:lumMod val="20000"/>
              <a:lumOff val="80000"/>
            </a:schemeClr>
          </a:solidFill>
          <a:ln>
            <a:solidFill>
              <a:schemeClr val="bg2"/>
            </a:solidFill>
          </a:ln>
        </p:spPr>
        <p:txBody>
          <a:bodyPr wrap="square" lIns="91440" tIns="45720" rIns="91440" bIns="45720" anchor="t">
            <a:spAutoFit/>
          </a:bodyPr>
          <a:lstStyle/>
          <a:p>
            <a:r>
              <a:rPr lang="en-US" sz="1400">
                <a:solidFill>
                  <a:schemeClr val="accent5"/>
                </a:solidFill>
                <a:latin typeface="BR Omega VN"/>
              </a:rPr>
              <a:t>These lines of code call on the function to initialize the interrupts for the </a:t>
            </a:r>
            <a:r>
              <a:rPr lang="en-US" sz="1400" b="1">
                <a:solidFill>
                  <a:schemeClr val="accent5"/>
                </a:solidFill>
                <a:latin typeface="BR Omega VN"/>
              </a:rPr>
              <a:t>GPT and ICU</a:t>
            </a:r>
            <a:endParaRPr lang="en-US" sz="1400">
              <a:solidFill>
                <a:schemeClr val="accent5"/>
              </a:solidFill>
              <a:latin typeface="BR Omega VN"/>
            </a:endParaRPr>
          </a:p>
        </p:txBody>
      </p:sp>
    </p:spTree>
    <p:extLst>
      <p:ext uri="{BB962C8B-B14F-4D97-AF65-F5344CB8AC3E}">
        <p14:creationId xmlns:p14="http://schemas.microsoft.com/office/powerpoint/2010/main" val="26234562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18F45B81-8F6F-CEB6-F2F0-C80A1CE9B9AD}"/>
              </a:ext>
            </a:extLst>
          </p:cNvPr>
          <p:cNvPicPr>
            <a:picLocks noChangeAspect="1"/>
          </p:cNvPicPr>
          <p:nvPr/>
        </p:nvPicPr>
        <p:blipFill>
          <a:blip r:embed="rId2"/>
          <a:stretch>
            <a:fillRect/>
          </a:stretch>
        </p:blipFill>
        <p:spPr>
          <a:xfrm>
            <a:off x="226508" y="1725635"/>
            <a:ext cx="6735964" cy="2040718"/>
          </a:xfrm>
          <a:prstGeom prst="rect">
            <a:avLst/>
          </a:prstGeom>
        </p:spPr>
      </p:pic>
      <p:pic>
        <p:nvPicPr>
          <p:cNvPr id="29" name="Picture 28">
            <a:extLst>
              <a:ext uri="{FF2B5EF4-FFF2-40B4-BE49-F238E27FC236}">
                <a16:creationId xmlns:a16="http://schemas.microsoft.com/office/drawing/2014/main" id="{1F10E8C7-468F-9F46-8231-CA88038926C8}"/>
              </a:ext>
            </a:extLst>
          </p:cNvPr>
          <p:cNvPicPr>
            <a:picLocks noChangeAspect="1"/>
          </p:cNvPicPr>
          <p:nvPr/>
        </p:nvPicPr>
        <p:blipFill>
          <a:blip r:embed="rId3">
            <a:alphaModFix/>
            <a:extLst>
              <a:ext uri="{28A0092B-C50C-407E-A947-70E740481C1C}">
                <a14:useLocalDpi xmlns:a14="http://schemas.microsoft.com/office/drawing/2010/main"/>
              </a:ext>
            </a:extLst>
          </a:blip>
          <a:stretch>
            <a:fillRect/>
          </a:stretch>
        </p:blipFill>
        <p:spPr>
          <a:xfrm>
            <a:off x="0" y="0"/>
            <a:ext cx="12192000" cy="965200"/>
          </a:xfrm>
          <a:prstGeom prst="rect">
            <a:avLst/>
          </a:prstGeom>
        </p:spPr>
      </p:pic>
      <p:sp>
        <p:nvSpPr>
          <p:cNvPr id="30" name="Title 1">
            <a:extLst>
              <a:ext uri="{FF2B5EF4-FFF2-40B4-BE49-F238E27FC236}">
                <a16:creationId xmlns:a16="http://schemas.microsoft.com/office/drawing/2014/main" id="{F5AE9793-6BAF-F448-99B9-31A411ACBCB0}"/>
              </a:ext>
            </a:extLst>
          </p:cNvPr>
          <p:cNvSpPr txBox="1">
            <a:spLocks/>
          </p:cNvSpPr>
          <p:nvPr/>
        </p:nvSpPr>
        <p:spPr>
          <a:xfrm>
            <a:off x="609600" y="167546"/>
            <a:ext cx="10972801" cy="711081"/>
          </a:xfrm>
          <a:prstGeom prst="rect">
            <a:avLst/>
          </a:prstGeom>
        </p:spPr>
        <p:txBody>
          <a:bodyPr vert="horz" lIns="121899" tIns="60949" rIns="121899" bIns="60949" rtlCol="0" anchor="ctr">
            <a:normAutofit/>
          </a:bodyPr>
          <a:lstStyle>
            <a:lvl1pPr algn="l" defTabSz="1218987" rtl="0" eaLnBrk="1" latinLnBrk="0" hangingPunct="1">
              <a:spcBef>
                <a:spcPct val="0"/>
              </a:spcBef>
              <a:buNone/>
              <a:defRPr sz="3600" kern="1200">
                <a:solidFill>
                  <a:schemeClr val="tx1"/>
                </a:solidFill>
                <a:latin typeface="+mj-lt"/>
                <a:ea typeface="+mj-ea"/>
                <a:cs typeface="+mj-cs"/>
              </a:defRPr>
            </a:lvl1pPr>
          </a:lstStyle>
          <a:p>
            <a:r>
              <a:rPr lang="en-US" sz="2800" b="1">
                <a:solidFill>
                  <a:srgbClr val="002060"/>
                </a:solidFill>
                <a:latin typeface="BR Omega VN"/>
              </a:rPr>
              <a:t>INTERRUPT FUNCTIONS</a:t>
            </a:r>
            <a:endParaRPr lang="en-US"/>
          </a:p>
        </p:txBody>
      </p:sp>
      <p:sp>
        <p:nvSpPr>
          <p:cNvPr id="5" name="Slide Number Placeholder 4">
            <a:extLst>
              <a:ext uri="{FF2B5EF4-FFF2-40B4-BE49-F238E27FC236}">
                <a16:creationId xmlns:a16="http://schemas.microsoft.com/office/drawing/2014/main" id="{208A8D70-21D1-EF46-9A8F-7F141A001B98}"/>
              </a:ext>
            </a:extLst>
          </p:cNvPr>
          <p:cNvSpPr>
            <a:spLocks noGrp="1"/>
          </p:cNvSpPr>
          <p:nvPr>
            <p:ph type="sldNum" sz="quarter" idx="12"/>
          </p:nvPr>
        </p:nvSpPr>
        <p:spPr/>
        <p:txBody>
          <a:bodyPr/>
          <a:lstStyle/>
          <a:p>
            <a:fld id="{E012F146-47F9-A646-B182-8CC39B8AD32B}" type="slidenum">
              <a:rPr lang="x-none" smtClean="0"/>
              <a:pPr/>
              <a:t>19</a:t>
            </a:fld>
            <a:endParaRPr lang="x-none"/>
          </a:p>
        </p:txBody>
      </p:sp>
      <p:sp>
        <p:nvSpPr>
          <p:cNvPr id="4" name="TextBox 3">
            <a:extLst>
              <a:ext uri="{FF2B5EF4-FFF2-40B4-BE49-F238E27FC236}">
                <a16:creationId xmlns:a16="http://schemas.microsoft.com/office/drawing/2014/main" id="{BAFAB6A0-C170-5A1D-6DB9-5F78C65439E4}"/>
              </a:ext>
            </a:extLst>
          </p:cNvPr>
          <p:cNvSpPr txBox="1"/>
          <p:nvPr/>
        </p:nvSpPr>
        <p:spPr>
          <a:xfrm>
            <a:off x="7095673" y="1710426"/>
            <a:ext cx="4220962" cy="923330"/>
          </a:xfrm>
          <a:prstGeom prst="rect">
            <a:avLst/>
          </a:prstGeom>
          <a:solidFill>
            <a:schemeClr val="bg2">
              <a:lumMod val="20000"/>
              <a:lumOff val="80000"/>
            </a:schemeClr>
          </a:solidFill>
          <a:ln>
            <a:solidFill>
              <a:schemeClr val="bg2"/>
            </a:solidFill>
          </a:ln>
        </p:spPr>
        <p:txBody>
          <a:bodyPr wrap="square" lIns="91440" tIns="45720" rIns="91440" bIns="45720" anchor="t">
            <a:spAutoFit/>
          </a:bodyPr>
          <a:lstStyle/>
          <a:p>
            <a:r>
              <a:rPr lang="en-US" dirty="0">
                <a:solidFill>
                  <a:schemeClr val="accent5"/>
                </a:solidFill>
                <a:latin typeface="BR Omega VN"/>
              </a:rPr>
              <a:t>This function is used to </a:t>
            </a:r>
            <a:r>
              <a:rPr lang="en-US" b="1" dirty="0">
                <a:solidFill>
                  <a:schemeClr val="accent5"/>
                </a:solidFill>
                <a:latin typeface="BR Omega VN"/>
              </a:rPr>
              <a:t>initialize the interrupt functionality </a:t>
            </a:r>
            <a:r>
              <a:rPr lang="en-US" dirty="0">
                <a:solidFill>
                  <a:schemeClr val="accent5"/>
                </a:solidFill>
                <a:latin typeface="BR Omega VN"/>
              </a:rPr>
              <a:t>of the </a:t>
            </a:r>
            <a:r>
              <a:rPr lang="en-US" b="1" dirty="0">
                <a:solidFill>
                  <a:schemeClr val="accent5"/>
                </a:solidFill>
                <a:latin typeface="BR Omega VN"/>
              </a:rPr>
              <a:t>FTM3_CH0_CH1</a:t>
            </a:r>
            <a:r>
              <a:rPr lang="en-US" dirty="0">
                <a:solidFill>
                  <a:schemeClr val="accent5"/>
                </a:solidFill>
                <a:latin typeface="BR Omega VN"/>
              </a:rPr>
              <a:t>.</a:t>
            </a:r>
          </a:p>
        </p:txBody>
      </p:sp>
      <p:sp>
        <p:nvSpPr>
          <p:cNvPr id="3" name="TextBox 2">
            <a:extLst>
              <a:ext uri="{FF2B5EF4-FFF2-40B4-BE49-F238E27FC236}">
                <a16:creationId xmlns:a16="http://schemas.microsoft.com/office/drawing/2014/main" id="{335A6A6E-A569-4735-1DD1-22E4301BBAA4}"/>
              </a:ext>
            </a:extLst>
          </p:cNvPr>
          <p:cNvSpPr txBox="1"/>
          <p:nvPr/>
        </p:nvSpPr>
        <p:spPr>
          <a:xfrm>
            <a:off x="7095673" y="2894074"/>
            <a:ext cx="4220962" cy="1477328"/>
          </a:xfrm>
          <a:prstGeom prst="rect">
            <a:avLst/>
          </a:prstGeom>
          <a:solidFill>
            <a:schemeClr val="accent2">
              <a:lumMod val="20000"/>
              <a:lumOff val="80000"/>
            </a:schemeClr>
          </a:solidFill>
          <a:ln>
            <a:solidFill>
              <a:schemeClr val="accent2"/>
            </a:solidFill>
          </a:ln>
        </p:spPr>
        <p:txBody>
          <a:bodyPr wrap="square" lIns="91440" tIns="45720" rIns="91440" bIns="45720" anchor="t">
            <a:spAutoFit/>
          </a:bodyPr>
          <a:lstStyle/>
          <a:p>
            <a:r>
              <a:rPr lang="en-US">
                <a:solidFill>
                  <a:schemeClr val="accent5"/>
                </a:solidFill>
                <a:latin typeface="BR Omega VN"/>
              </a:rPr>
              <a:t>This function is used to </a:t>
            </a:r>
            <a:r>
              <a:rPr lang="en-US" b="1">
                <a:solidFill>
                  <a:schemeClr val="accent5"/>
                </a:solidFill>
                <a:latin typeface="BR Omega VN"/>
              </a:rPr>
              <a:t>initialize the interrupt functionality </a:t>
            </a:r>
            <a:r>
              <a:rPr lang="en-US">
                <a:solidFill>
                  <a:schemeClr val="accent5"/>
                </a:solidFill>
                <a:latin typeface="BR Omega VN"/>
              </a:rPr>
              <a:t>of </a:t>
            </a:r>
            <a:r>
              <a:rPr lang="en-US" b="1">
                <a:solidFill>
                  <a:schemeClr val="accent5"/>
                </a:solidFill>
                <a:latin typeface="BR Omega VN"/>
              </a:rPr>
              <a:t>the echo pins assigned to their respective FTM Channels</a:t>
            </a:r>
            <a:r>
              <a:rPr lang="en-US">
                <a:solidFill>
                  <a:schemeClr val="accent5"/>
                </a:solidFill>
                <a:latin typeface="BR Omega VN"/>
              </a:rPr>
              <a:t> to be used for reading the sensors. </a:t>
            </a:r>
          </a:p>
        </p:txBody>
      </p:sp>
      <p:sp>
        <p:nvSpPr>
          <p:cNvPr id="8" name="Rectangle 7">
            <a:extLst>
              <a:ext uri="{FF2B5EF4-FFF2-40B4-BE49-F238E27FC236}">
                <a16:creationId xmlns:a16="http://schemas.microsoft.com/office/drawing/2014/main" id="{3B86B4B7-CDAF-4FAD-15FA-D6EC7350C6D6}"/>
              </a:ext>
            </a:extLst>
          </p:cNvPr>
          <p:cNvSpPr/>
          <p:nvPr/>
        </p:nvSpPr>
        <p:spPr>
          <a:xfrm>
            <a:off x="226508" y="2542272"/>
            <a:ext cx="6497565" cy="1477328"/>
          </a:xfrm>
          <a:prstGeom prst="rect">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9" name="Rectangle 8">
            <a:extLst>
              <a:ext uri="{FF2B5EF4-FFF2-40B4-BE49-F238E27FC236}">
                <a16:creationId xmlns:a16="http://schemas.microsoft.com/office/drawing/2014/main" id="{C1C7C23F-BF6C-9294-57CE-36100375AFA3}"/>
              </a:ext>
            </a:extLst>
          </p:cNvPr>
          <p:cNvSpPr/>
          <p:nvPr/>
        </p:nvSpPr>
        <p:spPr>
          <a:xfrm>
            <a:off x="226508" y="1695264"/>
            <a:ext cx="6497565" cy="835503"/>
          </a:xfrm>
          <a:prstGeom prst="rect">
            <a:avLst/>
          </a:prstGeom>
          <a:noFill/>
          <a:ln w="285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Tree>
    <p:extLst>
      <p:ext uri="{BB962C8B-B14F-4D97-AF65-F5344CB8AC3E}">
        <p14:creationId xmlns:p14="http://schemas.microsoft.com/office/powerpoint/2010/main" val="33882163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 name="Picture 50">
            <a:extLst>
              <a:ext uri="{FF2B5EF4-FFF2-40B4-BE49-F238E27FC236}">
                <a16:creationId xmlns:a16="http://schemas.microsoft.com/office/drawing/2014/main" id="{F60A95E7-5ADA-1B45-BC37-21B446B9DAC7}"/>
              </a:ext>
            </a:extLst>
          </p:cNvPr>
          <p:cNvPicPr>
            <a:picLocks noGrp="1" noRot="1" noChangeAspect="1" noMove="1" noResize="1" noEditPoints="1" noAdjustHandles="1" noChangeArrowheads="1" noChangeShapeType="1" noCrop="1"/>
          </p:cNvPicPr>
          <p:nvPr/>
        </p:nvPicPr>
        <p:blipFill>
          <a:blip r:embed="rId2">
            <a:alphaModFix amt="63000"/>
            <a:extLst>
              <a:ext uri="{28A0092B-C50C-407E-A947-70E740481C1C}">
                <a14:useLocalDpi xmlns:a14="http://schemas.microsoft.com/office/drawing/2010/main"/>
              </a:ext>
            </a:extLst>
          </a:blip>
          <a:stretch>
            <a:fillRect/>
          </a:stretch>
        </p:blipFill>
        <p:spPr>
          <a:xfrm>
            <a:off x="4934" y="-1"/>
            <a:ext cx="12187066" cy="6858000"/>
          </a:xfrm>
          <a:prstGeom prst="rect">
            <a:avLst/>
          </a:prstGeom>
        </p:spPr>
      </p:pic>
      <p:sp>
        <p:nvSpPr>
          <p:cNvPr id="5" name="Rounded Rectangle 4">
            <a:extLst>
              <a:ext uri="{FF2B5EF4-FFF2-40B4-BE49-F238E27FC236}">
                <a16:creationId xmlns:a16="http://schemas.microsoft.com/office/drawing/2014/main" id="{89463386-0B75-CC46-AAFD-693470F2816B}"/>
              </a:ext>
            </a:extLst>
          </p:cNvPr>
          <p:cNvSpPr/>
          <p:nvPr/>
        </p:nvSpPr>
        <p:spPr>
          <a:xfrm>
            <a:off x="-426720" y="1118429"/>
            <a:ext cx="266700" cy="685815"/>
          </a:xfrm>
          <a:prstGeom prst="roundRect">
            <a:avLst>
              <a:gd name="adj" fmla="val 8511"/>
            </a:avLst>
          </a:prstGeom>
          <a:solidFill>
            <a:srgbClr val="03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a:extLst>
              <a:ext uri="{FF2B5EF4-FFF2-40B4-BE49-F238E27FC236}">
                <a16:creationId xmlns:a16="http://schemas.microsoft.com/office/drawing/2014/main" id="{ACC95BAD-1051-D14A-A2ED-67EE951937C7}"/>
              </a:ext>
            </a:extLst>
          </p:cNvPr>
          <p:cNvSpPr/>
          <p:nvPr/>
        </p:nvSpPr>
        <p:spPr>
          <a:xfrm>
            <a:off x="-426720" y="1914296"/>
            <a:ext cx="266700" cy="685815"/>
          </a:xfrm>
          <a:prstGeom prst="roundRect">
            <a:avLst>
              <a:gd name="adj" fmla="val 8511"/>
            </a:avLst>
          </a:prstGeom>
          <a:solidFill>
            <a:srgbClr val="1922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a:extLst>
              <a:ext uri="{FF2B5EF4-FFF2-40B4-BE49-F238E27FC236}">
                <a16:creationId xmlns:a16="http://schemas.microsoft.com/office/drawing/2014/main" id="{C4DA5FEF-EAF7-7645-B0BE-475CDFB8EFB1}"/>
              </a:ext>
            </a:extLst>
          </p:cNvPr>
          <p:cNvSpPr/>
          <p:nvPr/>
        </p:nvSpPr>
        <p:spPr>
          <a:xfrm>
            <a:off x="-426720" y="2710163"/>
            <a:ext cx="266700" cy="685815"/>
          </a:xfrm>
          <a:prstGeom prst="roundRect">
            <a:avLst>
              <a:gd name="adj" fmla="val 8511"/>
            </a:avLst>
          </a:prstGeom>
          <a:solidFill>
            <a:srgbClr val="33B2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a:extLst>
              <a:ext uri="{FF2B5EF4-FFF2-40B4-BE49-F238E27FC236}">
                <a16:creationId xmlns:a16="http://schemas.microsoft.com/office/drawing/2014/main" id="{A87C41C3-37CF-D048-AE7D-FFF9DCC8F03C}"/>
              </a:ext>
            </a:extLst>
          </p:cNvPr>
          <p:cNvSpPr/>
          <p:nvPr/>
        </p:nvSpPr>
        <p:spPr>
          <a:xfrm>
            <a:off x="-426720" y="3506030"/>
            <a:ext cx="266700" cy="685815"/>
          </a:xfrm>
          <a:prstGeom prst="roundRect">
            <a:avLst>
              <a:gd name="adj" fmla="val 8511"/>
            </a:avLst>
          </a:prstGeom>
          <a:solidFill>
            <a:srgbClr val="50B8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a:extLst>
              <a:ext uri="{FF2B5EF4-FFF2-40B4-BE49-F238E27FC236}">
                <a16:creationId xmlns:a16="http://schemas.microsoft.com/office/drawing/2014/main" id="{02F4A51A-9780-A043-9191-080CE4D0878B}"/>
              </a:ext>
            </a:extLst>
          </p:cNvPr>
          <p:cNvSpPr/>
          <p:nvPr/>
        </p:nvSpPr>
        <p:spPr>
          <a:xfrm>
            <a:off x="-426720" y="4301897"/>
            <a:ext cx="266700" cy="685815"/>
          </a:xfrm>
          <a:prstGeom prst="roundRect">
            <a:avLst>
              <a:gd name="adj" fmla="val 8511"/>
            </a:avLst>
          </a:prstGeom>
          <a:solidFill>
            <a:srgbClr val="F371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ounded Rectangle 9">
            <a:extLst>
              <a:ext uri="{FF2B5EF4-FFF2-40B4-BE49-F238E27FC236}">
                <a16:creationId xmlns:a16="http://schemas.microsoft.com/office/drawing/2014/main" id="{683E1FE3-E4C8-2241-9200-CEC360C515C4}"/>
              </a:ext>
            </a:extLst>
          </p:cNvPr>
          <p:cNvSpPr/>
          <p:nvPr/>
        </p:nvSpPr>
        <p:spPr>
          <a:xfrm>
            <a:off x="-426720" y="5097764"/>
            <a:ext cx="266700" cy="685815"/>
          </a:xfrm>
          <a:prstGeom prst="roundRect">
            <a:avLst>
              <a:gd name="adj" fmla="val 8511"/>
            </a:avLst>
          </a:prstGeom>
          <a:solidFill>
            <a:srgbClr val="E4E5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46D1BAEC-2F35-9E4E-822B-46FF5EB8B540}"/>
              </a:ext>
            </a:extLst>
          </p:cNvPr>
          <p:cNvSpPr/>
          <p:nvPr/>
        </p:nvSpPr>
        <p:spPr>
          <a:xfrm>
            <a:off x="0" y="0"/>
            <a:ext cx="5211271" cy="687376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 name="TextBox 19">
            <a:extLst>
              <a:ext uri="{FF2B5EF4-FFF2-40B4-BE49-F238E27FC236}">
                <a16:creationId xmlns:a16="http://schemas.microsoft.com/office/drawing/2014/main" id="{E9B0FE60-B900-8743-81EA-8590FF02BE15}"/>
              </a:ext>
            </a:extLst>
          </p:cNvPr>
          <p:cNvSpPr txBox="1"/>
          <p:nvPr/>
        </p:nvSpPr>
        <p:spPr>
          <a:xfrm>
            <a:off x="466138" y="3013501"/>
            <a:ext cx="3680112" cy="83099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800" b="1" u="none" strike="noStrike" kern="1200" cap="none" spc="0" normalizeH="0" baseline="0" noProof="0">
                <a:ln>
                  <a:noFill/>
                </a:ln>
                <a:solidFill>
                  <a:srgbClr val="19226D"/>
                </a:solidFill>
                <a:effectLst/>
                <a:uLnTx/>
                <a:uFillTx/>
                <a:latin typeface="Meiryo" panose="020B0604030504040204" pitchFamily="34" charset="-128"/>
                <a:ea typeface="Meiryo" panose="020B0604030504040204" pitchFamily="34" charset="-128"/>
              </a:rPr>
              <a:t>CONTENT</a:t>
            </a:r>
          </a:p>
        </p:txBody>
      </p:sp>
      <p:grpSp>
        <p:nvGrpSpPr>
          <p:cNvPr id="21" name="Group 20">
            <a:extLst>
              <a:ext uri="{FF2B5EF4-FFF2-40B4-BE49-F238E27FC236}">
                <a16:creationId xmlns:a16="http://schemas.microsoft.com/office/drawing/2014/main" id="{110700B9-396B-F94A-B785-85220A672262}"/>
              </a:ext>
            </a:extLst>
          </p:cNvPr>
          <p:cNvGrpSpPr/>
          <p:nvPr/>
        </p:nvGrpSpPr>
        <p:grpSpPr>
          <a:xfrm>
            <a:off x="4843715" y="2672755"/>
            <a:ext cx="6106924" cy="773713"/>
            <a:chOff x="5829424" y="1893693"/>
            <a:chExt cx="7956148" cy="1008000"/>
          </a:xfrm>
        </p:grpSpPr>
        <p:grpSp>
          <p:nvGrpSpPr>
            <p:cNvPr id="22" name="Group 21">
              <a:extLst>
                <a:ext uri="{FF2B5EF4-FFF2-40B4-BE49-F238E27FC236}">
                  <a16:creationId xmlns:a16="http://schemas.microsoft.com/office/drawing/2014/main" id="{CE5A0757-B179-2346-B244-C95262501B00}"/>
                </a:ext>
              </a:extLst>
            </p:cNvPr>
            <p:cNvGrpSpPr/>
            <p:nvPr/>
          </p:nvGrpSpPr>
          <p:grpSpPr>
            <a:xfrm>
              <a:off x="5829424" y="1893693"/>
              <a:ext cx="1008000" cy="1008000"/>
              <a:chOff x="5829424" y="1893693"/>
              <a:chExt cx="1008000" cy="1008000"/>
            </a:xfrm>
          </p:grpSpPr>
          <p:sp>
            <p:nvSpPr>
              <p:cNvPr id="24" name="Oval 23">
                <a:extLst>
                  <a:ext uri="{FF2B5EF4-FFF2-40B4-BE49-F238E27FC236}">
                    <a16:creationId xmlns:a16="http://schemas.microsoft.com/office/drawing/2014/main" id="{A7B77D34-59AC-564E-A016-CE9A807742A2}"/>
                  </a:ext>
                </a:extLst>
              </p:cNvPr>
              <p:cNvSpPr>
                <a:spLocks noChangeAspect="1"/>
              </p:cNvSpPr>
              <p:nvPr/>
            </p:nvSpPr>
            <p:spPr>
              <a:xfrm flipH="1">
                <a:off x="5829424" y="1893693"/>
                <a:ext cx="1008000" cy="1008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1" u="none" strike="noStrike" kern="1200" cap="none" spc="0" normalizeH="0" baseline="0" noProof="0">
                  <a:ln>
                    <a:noFill/>
                  </a:ln>
                  <a:solidFill>
                    <a:prstClr val="white"/>
                  </a:solidFill>
                  <a:effectLst/>
                  <a:uLnTx/>
                  <a:uFillTx/>
                  <a:latin typeface="Meiryo" panose="020B0604030504040204" pitchFamily="34" charset="-128"/>
                  <a:ea typeface="Meiryo" panose="020B0604030504040204" pitchFamily="34" charset="-128"/>
                </a:endParaRPr>
              </a:p>
            </p:txBody>
          </p:sp>
          <p:sp>
            <p:nvSpPr>
              <p:cNvPr id="25" name="Oval 24">
                <a:extLst>
                  <a:ext uri="{FF2B5EF4-FFF2-40B4-BE49-F238E27FC236}">
                    <a16:creationId xmlns:a16="http://schemas.microsoft.com/office/drawing/2014/main" id="{776B1E6D-3CEF-F74B-8F34-20975835D89C}"/>
                  </a:ext>
                </a:extLst>
              </p:cNvPr>
              <p:cNvSpPr>
                <a:spLocks noChangeAspect="1"/>
              </p:cNvSpPr>
              <p:nvPr/>
            </p:nvSpPr>
            <p:spPr>
              <a:xfrm flipH="1">
                <a:off x="5901424" y="1965318"/>
                <a:ext cx="864000" cy="864000"/>
              </a:xfrm>
              <a:prstGeom prst="ellipse">
                <a:avLst/>
              </a:prstGeom>
              <a:solidFill>
                <a:srgbClr val="1F38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1" u="none" strike="noStrike" kern="1200" cap="none" spc="0" normalizeH="0" baseline="0" noProof="0">
                  <a:ln>
                    <a:noFill/>
                  </a:ln>
                  <a:solidFill>
                    <a:srgbClr val="19226D"/>
                  </a:solidFill>
                  <a:effectLst/>
                  <a:uLnTx/>
                  <a:uFillTx/>
                  <a:latin typeface="Meiryo" panose="020B0604030504040204" pitchFamily="34" charset="-128"/>
                  <a:ea typeface="Meiryo" panose="020B0604030504040204" pitchFamily="34" charset="-128"/>
                </a:endParaRPr>
              </a:p>
            </p:txBody>
          </p:sp>
          <p:sp>
            <p:nvSpPr>
              <p:cNvPr id="26" name="TextBox 25">
                <a:extLst>
                  <a:ext uri="{FF2B5EF4-FFF2-40B4-BE49-F238E27FC236}">
                    <a16:creationId xmlns:a16="http://schemas.microsoft.com/office/drawing/2014/main" id="{22A3045B-ABCF-A74A-8F1D-28DE093DD565}"/>
                  </a:ext>
                </a:extLst>
              </p:cNvPr>
              <p:cNvSpPr txBox="1"/>
              <p:nvPr/>
            </p:nvSpPr>
            <p:spPr>
              <a:xfrm>
                <a:off x="6191447" y="2083863"/>
                <a:ext cx="283954" cy="68165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1" u="none" strike="noStrike" kern="1200" cap="none" spc="0" normalizeH="0" baseline="0" noProof="0">
                    <a:ln>
                      <a:noFill/>
                    </a:ln>
                    <a:solidFill>
                      <a:prstClr val="white"/>
                    </a:solidFill>
                    <a:effectLst/>
                    <a:uLnTx/>
                    <a:uFillTx/>
                    <a:latin typeface="Meiryo" panose="020B0604030504040204" pitchFamily="34" charset="-128"/>
                    <a:ea typeface="Meiryo" panose="020B0604030504040204" pitchFamily="34" charset="-128"/>
                  </a:rPr>
                  <a:t>2</a:t>
                </a:r>
              </a:p>
            </p:txBody>
          </p:sp>
        </p:grpSp>
        <p:sp>
          <p:nvSpPr>
            <p:cNvPr id="23" name="TextBox 22">
              <a:extLst>
                <a:ext uri="{FF2B5EF4-FFF2-40B4-BE49-F238E27FC236}">
                  <a16:creationId xmlns:a16="http://schemas.microsoft.com/office/drawing/2014/main" id="{29A13FCF-3514-E041-B741-76142C83DFE8}"/>
                </a:ext>
              </a:extLst>
            </p:cNvPr>
            <p:cNvSpPr txBox="1"/>
            <p:nvPr/>
          </p:nvSpPr>
          <p:spPr>
            <a:xfrm>
              <a:off x="7164405" y="2136684"/>
              <a:ext cx="6621167" cy="521267"/>
            </a:xfrm>
            <a:prstGeom prst="rect">
              <a:avLst/>
            </a:prstGeom>
            <a:noFill/>
          </p:spPr>
          <p:txBody>
            <a:bodyPr wrap="square" rtlCol="0">
              <a:spAutoFit/>
            </a:bodyPr>
            <a:lstStyle/>
            <a:p>
              <a:pPr lvl="0">
                <a:defRPr/>
              </a:pPr>
              <a:r>
                <a:rPr lang="en-US" sz="2000" b="1">
                  <a:solidFill>
                    <a:srgbClr val="19226D"/>
                  </a:solidFill>
                  <a:latin typeface="BR Omega VN" pitchFamily="50" charset="0"/>
                  <a:ea typeface="Meiryo" panose="020B0604030504040204" pitchFamily="34" charset="-128"/>
                </a:rPr>
                <a:t>EB TRESOS CONFIGURATION</a:t>
              </a:r>
            </a:p>
          </p:txBody>
        </p:sp>
      </p:grpSp>
      <p:grpSp>
        <p:nvGrpSpPr>
          <p:cNvPr id="33" name="Group 32">
            <a:extLst>
              <a:ext uri="{FF2B5EF4-FFF2-40B4-BE49-F238E27FC236}">
                <a16:creationId xmlns:a16="http://schemas.microsoft.com/office/drawing/2014/main" id="{57DBD324-A163-B74F-BB58-97AA6EB6043A}"/>
              </a:ext>
            </a:extLst>
          </p:cNvPr>
          <p:cNvGrpSpPr/>
          <p:nvPr/>
        </p:nvGrpSpPr>
        <p:grpSpPr>
          <a:xfrm>
            <a:off x="4843715" y="1707940"/>
            <a:ext cx="6117171" cy="773713"/>
            <a:chOff x="5807760" y="1383135"/>
            <a:chExt cx="7969499" cy="1008000"/>
          </a:xfrm>
        </p:grpSpPr>
        <p:grpSp>
          <p:nvGrpSpPr>
            <p:cNvPr id="34" name="Group 33">
              <a:extLst>
                <a:ext uri="{FF2B5EF4-FFF2-40B4-BE49-F238E27FC236}">
                  <a16:creationId xmlns:a16="http://schemas.microsoft.com/office/drawing/2014/main" id="{F17A860F-6F27-6A40-9312-4CA83B52FACB}"/>
                </a:ext>
              </a:extLst>
            </p:cNvPr>
            <p:cNvGrpSpPr/>
            <p:nvPr/>
          </p:nvGrpSpPr>
          <p:grpSpPr>
            <a:xfrm>
              <a:off x="5807760" y="1383135"/>
              <a:ext cx="7969499" cy="1008000"/>
              <a:chOff x="5829424" y="806038"/>
              <a:chExt cx="7969499" cy="1008000"/>
            </a:xfrm>
          </p:grpSpPr>
          <p:grpSp>
            <p:nvGrpSpPr>
              <p:cNvPr id="37" name="Group 36">
                <a:extLst>
                  <a:ext uri="{FF2B5EF4-FFF2-40B4-BE49-F238E27FC236}">
                    <a16:creationId xmlns:a16="http://schemas.microsoft.com/office/drawing/2014/main" id="{C00C3D81-B155-1F4C-9F57-9C3137E8DFF0}"/>
                  </a:ext>
                </a:extLst>
              </p:cNvPr>
              <p:cNvGrpSpPr/>
              <p:nvPr/>
            </p:nvGrpSpPr>
            <p:grpSpPr>
              <a:xfrm>
                <a:off x="5829424" y="806038"/>
                <a:ext cx="1008000" cy="1008000"/>
                <a:chOff x="5829424" y="806038"/>
                <a:chExt cx="1008000" cy="1008000"/>
              </a:xfrm>
            </p:grpSpPr>
            <p:sp>
              <p:nvSpPr>
                <p:cNvPr id="39" name="Oval 38">
                  <a:extLst>
                    <a:ext uri="{FF2B5EF4-FFF2-40B4-BE49-F238E27FC236}">
                      <a16:creationId xmlns:a16="http://schemas.microsoft.com/office/drawing/2014/main" id="{36EBEB63-E6F2-4844-A53F-5519696E6BD9}"/>
                    </a:ext>
                  </a:extLst>
                </p:cNvPr>
                <p:cNvSpPr>
                  <a:spLocks noChangeAspect="1"/>
                </p:cNvSpPr>
                <p:nvPr/>
              </p:nvSpPr>
              <p:spPr>
                <a:xfrm flipH="1">
                  <a:off x="5829424" y="806038"/>
                  <a:ext cx="1008000" cy="1008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1" u="none" strike="noStrike" kern="1200" cap="none" spc="0" normalizeH="0" baseline="0" noProof="0">
                    <a:ln>
                      <a:noFill/>
                    </a:ln>
                    <a:solidFill>
                      <a:prstClr val="white"/>
                    </a:solidFill>
                    <a:effectLst/>
                    <a:uLnTx/>
                    <a:uFillTx/>
                    <a:latin typeface="Meiryo" panose="020B0604030504040204" pitchFamily="34" charset="-128"/>
                    <a:ea typeface="Meiryo" panose="020B0604030504040204" pitchFamily="34" charset="-128"/>
                  </a:endParaRPr>
                </a:p>
              </p:txBody>
            </p:sp>
            <p:sp>
              <p:nvSpPr>
                <p:cNvPr id="40" name="Oval 39">
                  <a:extLst>
                    <a:ext uri="{FF2B5EF4-FFF2-40B4-BE49-F238E27FC236}">
                      <a16:creationId xmlns:a16="http://schemas.microsoft.com/office/drawing/2014/main" id="{ABF585F2-A81A-D047-87D6-A253AC2C4042}"/>
                    </a:ext>
                  </a:extLst>
                </p:cNvPr>
                <p:cNvSpPr>
                  <a:spLocks noChangeAspect="1"/>
                </p:cNvSpPr>
                <p:nvPr/>
              </p:nvSpPr>
              <p:spPr>
                <a:xfrm flipH="1">
                  <a:off x="5901424" y="878038"/>
                  <a:ext cx="864000" cy="864000"/>
                </a:xfrm>
                <a:prstGeom prst="ellipse">
                  <a:avLst/>
                </a:prstGeom>
                <a:solidFill>
                  <a:srgbClr val="1F38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1" u="none" strike="noStrike" kern="1200" cap="none" spc="0" normalizeH="0" baseline="0" noProof="0">
                    <a:ln>
                      <a:noFill/>
                    </a:ln>
                    <a:solidFill>
                      <a:prstClr val="white"/>
                    </a:solidFill>
                    <a:effectLst/>
                    <a:uLnTx/>
                    <a:uFillTx/>
                    <a:latin typeface="Meiryo" panose="020B0604030504040204" pitchFamily="34" charset="-128"/>
                    <a:ea typeface="Meiryo" panose="020B0604030504040204" pitchFamily="34" charset="-128"/>
                  </a:endParaRPr>
                </a:p>
              </p:txBody>
            </p:sp>
            <p:sp>
              <p:nvSpPr>
                <p:cNvPr id="41" name="TextBox 40">
                  <a:extLst>
                    <a:ext uri="{FF2B5EF4-FFF2-40B4-BE49-F238E27FC236}">
                      <a16:creationId xmlns:a16="http://schemas.microsoft.com/office/drawing/2014/main" id="{E8DC90B5-EABF-D44D-9BEE-9288DC367A89}"/>
                    </a:ext>
                  </a:extLst>
                </p:cNvPr>
                <p:cNvSpPr txBox="1"/>
                <p:nvPr/>
              </p:nvSpPr>
              <p:spPr>
                <a:xfrm>
                  <a:off x="6191447" y="986583"/>
                  <a:ext cx="283954" cy="68165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1" u="none" strike="noStrike" kern="1200" cap="none" spc="0" normalizeH="0" baseline="0" noProof="0">
                      <a:ln>
                        <a:noFill/>
                      </a:ln>
                      <a:solidFill>
                        <a:prstClr val="white"/>
                      </a:solidFill>
                      <a:effectLst/>
                      <a:uLnTx/>
                      <a:uFillTx/>
                      <a:latin typeface="Meiryo" panose="020B0604030504040204" pitchFamily="34" charset="-128"/>
                      <a:ea typeface="Meiryo" panose="020B0604030504040204" pitchFamily="34" charset="-128"/>
                    </a:rPr>
                    <a:t>1</a:t>
                  </a:r>
                </a:p>
              </p:txBody>
            </p:sp>
          </p:grpSp>
          <p:sp>
            <p:nvSpPr>
              <p:cNvPr id="38" name="TextBox 37">
                <a:extLst>
                  <a:ext uri="{FF2B5EF4-FFF2-40B4-BE49-F238E27FC236}">
                    <a16:creationId xmlns:a16="http://schemas.microsoft.com/office/drawing/2014/main" id="{DBFBCB3D-4734-2147-855F-1B385859FBD1}"/>
                  </a:ext>
                </a:extLst>
              </p:cNvPr>
              <p:cNvSpPr txBox="1"/>
              <p:nvPr/>
            </p:nvSpPr>
            <p:spPr>
              <a:xfrm>
                <a:off x="7164405" y="1063526"/>
                <a:ext cx="6634518" cy="52126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u="none" strike="noStrike" kern="1200" cap="none" spc="0" normalizeH="0" baseline="0" noProof="0">
                    <a:ln>
                      <a:noFill/>
                    </a:ln>
                    <a:solidFill>
                      <a:srgbClr val="19226D"/>
                    </a:solidFill>
                    <a:effectLst/>
                    <a:uLnTx/>
                    <a:uFillTx/>
                    <a:latin typeface="BR Omega VN" pitchFamily="50" charset="0"/>
                    <a:ea typeface="Meiryo" panose="020B0604030504040204" pitchFamily="34" charset="-128"/>
                  </a:rPr>
                  <a:t>HCSR04</a:t>
                </a:r>
              </a:p>
            </p:txBody>
          </p:sp>
        </p:grpSp>
        <p:sp>
          <p:nvSpPr>
            <p:cNvPr id="35" name="Oval 34">
              <a:extLst>
                <a:ext uri="{FF2B5EF4-FFF2-40B4-BE49-F238E27FC236}">
                  <a16:creationId xmlns:a16="http://schemas.microsoft.com/office/drawing/2014/main" id="{7C0BE3AF-872D-B846-B36F-818286404C2C}"/>
                </a:ext>
              </a:extLst>
            </p:cNvPr>
            <p:cNvSpPr>
              <a:spLocks noChangeAspect="1"/>
            </p:cNvSpPr>
            <p:nvPr/>
          </p:nvSpPr>
          <p:spPr>
            <a:xfrm flipH="1">
              <a:off x="5879760" y="1453572"/>
              <a:ext cx="864000" cy="864000"/>
            </a:xfrm>
            <a:prstGeom prst="ellipse">
              <a:avLst/>
            </a:prstGeom>
            <a:solidFill>
              <a:srgbClr val="F371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srgbClr val="33B2C1"/>
                </a:solidFill>
                <a:effectLst/>
                <a:uLnTx/>
                <a:uFillTx/>
                <a:latin typeface="Meiryo" panose="020B0604030504040204" pitchFamily="34" charset="-128"/>
                <a:ea typeface="Meiryo" panose="020B0604030504040204" pitchFamily="34" charset="-128"/>
              </a:endParaRPr>
            </a:p>
          </p:txBody>
        </p:sp>
        <p:sp>
          <p:nvSpPr>
            <p:cNvPr id="36" name="TextBox 35">
              <a:extLst>
                <a:ext uri="{FF2B5EF4-FFF2-40B4-BE49-F238E27FC236}">
                  <a16:creationId xmlns:a16="http://schemas.microsoft.com/office/drawing/2014/main" id="{E267FCB2-FAB3-784B-A12C-6930CB633274}"/>
                </a:ext>
              </a:extLst>
            </p:cNvPr>
            <p:cNvSpPr txBox="1"/>
            <p:nvPr/>
          </p:nvSpPr>
          <p:spPr>
            <a:xfrm>
              <a:off x="6169784" y="1565892"/>
              <a:ext cx="283955" cy="68165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1" u="none" strike="noStrike" kern="1200" cap="none" spc="0" normalizeH="0" baseline="0" noProof="0">
                  <a:ln>
                    <a:noFill/>
                  </a:ln>
                  <a:solidFill>
                    <a:prstClr val="white"/>
                  </a:solidFill>
                  <a:effectLst/>
                  <a:uLnTx/>
                  <a:uFillTx/>
                  <a:latin typeface="Meiryo" panose="020B0604030504040204" pitchFamily="34" charset="-128"/>
                  <a:ea typeface="Meiryo" panose="020B0604030504040204" pitchFamily="34" charset="-128"/>
                </a:rPr>
                <a:t>1</a:t>
              </a:r>
            </a:p>
          </p:txBody>
        </p:sp>
      </p:grpSp>
      <p:sp>
        <p:nvSpPr>
          <p:cNvPr id="49" name="Footer Placeholder 2">
            <a:extLst>
              <a:ext uri="{FF2B5EF4-FFF2-40B4-BE49-F238E27FC236}">
                <a16:creationId xmlns:a16="http://schemas.microsoft.com/office/drawing/2014/main" id="{EE37BB88-21D1-EF4A-ADFD-7B9A3DB67557}"/>
              </a:ext>
            </a:extLst>
          </p:cNvPr>
          <p:cNvSpPr txBox="1">
            <a:spLocks/>
          </p:cNvSpPr>
          <p:nvPr/>
        </p:nvSpPr>
        <p:spPr>
          <a:xfrm>
            <a:off x="525780" y="6415503"/>
            <a:ext cx="4114800" cy="251969"/>
          </a:xfrm>
          <a:prstGeom prst="rect">
            <a:avLst/>
          </a:prstGeom>
        </p:spPr>
        <p:txBody>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r>
              <a:rPr lang="en-US" sz="1050">
                <a:solidFill>
                  <a:schemeClr val="accent6">
                    <a:lumMod val="60000"/>
                    <a:lumOff val="40000"/>
                  </a:schemeClr>
                </a:solidFill>
              </a:rPr>
              <a:t>© Copyright FPT Software – Level of Confidentiality </a:t>
            </a:r>
            <a:endParaRPr lang="x-none" sz="1050">
              <a:solidFill>
                <a:schemeClr val="accent6">
                  <a:lumMod val="60000"/>
                  <a:lumOff val="40000"/>
                </a:schemeClr>
              </a:solidFill>
            </a:endParaRPr>
          </a:p>
        </p:txBody>
      </p:sp>
      <p:sp>
        <p:nvSpPr>
          <p:cNvPr id="2" name="Slide Number Placeholder 1">
            <a:extLst>
              <a:ext uri="{FF2B5EF4-FFF2-40B4-BE49-F238E27FC236}">
                <a16:creationId xmlns:a16="http://schemas.microsoft.com/office/drawing/2014/main" id="{D1134327-492D-7D4C-926E-EC498D594D7B}"/>
              </a:ext>
            </a:extLst>
          </p:cNvPr>
          <p:cNvSpPr>
            <a:spLocks noGrp="1"/>
          </p:cNvSpPr>
          <p:nvPr>
            <p:ph type="sldNum" sz="quarter" idx="4294967295"/>
          </p:nvPr>
        </p:nvSpPr>
        <p:spPr>
          <a:xfrm>
            <a:off x="11596688" y="6415088"/>
            <a:ext cx="595312" cy="252412"/>
          </a:xfrm>
          <a:prstGeom prst="rect">
            <a:avLst/>
          </a:prstGeom>
        </p:spPr>
        <p:txBody>
          <a:bodyPr/>
          <a:lstStyle/>
          <a:p>
            <a:fld id="{E012F146-47F9-A646-B182-8CC39B8AD32B}" type="slidenum">
              <a:rPr lang="x-none" smtClean="0"/>
              <a:pPr/>
              <a:t>2</a:t>
            </a:fld>
            <a:endParaRPr lang="x-none"/>
          </a:p>
        </p:txBody>
      </p:sp>
      <p:pic>
        <p:nvPicPr>
          <p:cNvPr id="50" name="Picture 49">
            <a:extLst>
              <a:ext uri="{FF2B5EF4-FFF2-40B4-BE49-F238E27FC236}">
                <a16:creationId xmlns:a16="http://schemas.microsoft.com/office/drawing/2014/main" id="{0D006942-ADE6-CC41-A412-0D827CF54D8B}"/>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10613824" y="376977"/>
            <a:ext cx="1226404" cy="936327"/>
          </a:xfrm>
          <a:prstGeom prst="rect">
            <a:avLst/>
          </a:prstGeom>
        </p:spPr>
      </p:pic>
      <p:grpSp>
        <p:nvGrpSpPr>
          <p:cNvPr id="3" name="Group 2">
            <a:extLst>
              <a:ext uri="{FF2B5EF4-FFF2-40B4-BE49-F238E27FC236}">
                <a16:creationId xmlns:a16="http://schemas.microsoft.com/office/drawing/2014/main" id="{B6B0A0CD-C3D6-7926-81CA-2F6C3477BA62}"/>
              </a:ext>
            </a:extLst>
          </p:cNvPr>
          <p:cNvGrpSpPr/>
          <p:nvPr/>
        </p:nvGrpSpPr>
        <p:grpSpPr>
          <a:xfrm>
            <a:off x="4853962" y="4582294"/>
            <a:ext cx="6106924" cy="773713"/>
            <a:chOff x="5829424" y="1893693"/>
            <a:chExt cx="7956148" cy="1008000"/>
          </a:xfrm>
        </p:grpSpPr>
        <p:grpSp>
          <p:nvGrpSpPr>
            <p:cNvPr id="4" name="Group 3">
              <a:extLst>
                <a:ext uri="{FF2B5EF4-FFF2-40B4-BE49-F238E27FC236}">
                  <a16:creationId xmlns:a16="http://schemas.microsoft.com/office/drawing/2014/main" id="{E057C46C-22D7-5350-0E47-C032494F6DEB}"/>
                </a:ext>
              </a:extLst>
            </p:cNvPr>
            <p:cNvGrpSpPr/>
            <p:nvPr/>
          </p:nvGrpSpPr>
          <p:grpSpPr>
            <a:xfrm>
              <a:off x="5829424" y="1893693"/>
              <a:ext cx="1008000" cy="1008000"/>
              <a:chOff x="5829424" y="1893693"/>
              <a:chExt cx="1008000" cy="1008000"/>
            </a:xfrm>
          </p:grpSpPr>
          <p:sp>
            <p:nvSpPr>
              <p:cNvPr id="12" name="Oval 11">
                <a:extLst>
                  <a:ext uri="{FF2B5EF4-FFF2-40B4-BE49-F238E27FC236}">
                    <a16:creationId xmlns:a16="http://schemas.microsoft.com/office/drawing/2014/main" id="{F3C2763A-93E2-4A21-B0BA-E7542893F81C}"/>
                  </a:ext>
                </a:extLst>
              </p:cNvPr>
              <p:cNvSpPr>
                <a:spLocks noChangeAspect="1"/>
              </p:cNvSpPr>
              <p:nvPr/>
            </p:nvSpPr>
            <p:spPr>
              <a:xfrm flipH="1">
                <a:off x="5829424" y="1893693"/>
                <a:ext cx="1008000" cy="1008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1" u="none" strike="noStrike" kern="1200" cap="none" spc="0" normalizeH="0" baseline="0" noProof="0">
                  <a:ln>
                    <a:noFill/>
                  </a:ln>
                  <a:solidFill>
                    <a:prstClr val="white"/>
                  </a:solidFill>
                  <a:effectLst/>
                  <a:uLnTx/>
                  <a:uFillTx/>
                  <a:latin typeface="Meiryo" panose="020B0604030504040204" pitchFamily="34" charset="-128"/>
                  <a:ea typeface="Meiryo" panose="020B0604030504040204" pitchFamily="34" charset="-128"/>
                </a:endParaRPr>
              </a:p>
            </p:txBody>
          </p:sp>
          <p:sp>
            <p:nvSpPr>
              <p:cNvPr id="13" name="Oval 12">
                <a:extLst>
                  <a:ext uri="{FF2B5EF4-FFF2-40B4-BE49-F238E27FC236}">
                    <a16:creationId xmlns:a16="http://schemas.microsoft.com/office/drawing/2014/main" id="{E9547427-015B-2FBB-9BF3-BA73EDEE441F}"/>
                  </a:ext>
                </a:extLst>
              </p:cNvPr>
              <p:cNvSpPr>
                <a:spLocks noChangeAspect="1"/>
              </p:cNvSpPr>
              <p:nvPr/>
            </p:nvSpPr>
            <p:spPr>
              <a:xfrm flipH="1">
                <a:off x="5901424" y="1965318"/>
                <a:ext cx="864000" cy="864000"/>
              </a:xfrm>
              <a:prstGeom prst="ellipse">
                <a:avLst/>
              </a:prstGeom>
              <a:solidFill>
                <a:srgbClr val="1F38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1" u="none" strike="noStrike" kern="1200" cap="none" spc="0" normalizeH="0" baseline="0" noProof="0">
                  <a:ln>
                    <a:noFill/>
                  </a:ln>
                  <a:solidFill>
                    <a:srgbClr val="19226D"/>
                  </a:solidFill>
                  <a:effectLst/>
                  <a:uLnTx/>
                  <a:uFillTx/>
                  <a:latin typeface="Meiryo" panose="020B0604030504040204" pitchFamily="34" charset="-128"/>
                  <a:ea typeface="Meiryo" panose="020B0604030504040204" pitchFamily="34" charset="-128"/>
                </a:endParaRPr>
              </a:p>
            </p:txBody>
          </p:sp>
          <p:sp>
            <p:nvSpPr>
              <p:cNvPr id="14" name="TextBox 13">
                <a:extLst>
                  <a:ext uri="{FF2B5EF4-FFF2-40B4-BE49-F238E27FC236}">
                    <a16:creationId xmlns:a16="http://schemas.microsoft.com/office/drawing/2014/main" id="{E6ABF58A-7BAE-30A9-0414-ACCDB23A1241}"/>
                  </a:ext>
                </a:extLst>
              </p:cNvPr>
              <p:cNvSpPr txBox="1"/>
              <p:nvPr/>
            </p:nvSpPr>
            <p:spPr>
              <a:xfrm>
                <a:off x="6191447" y="2083863"/>
                <a:ext cx="283954" cy="68165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1" u="none" strike="noStrike" kern="1200" cap="none" spc="0" normalizeH="0" baseline="0" noProof="0">
                    <a:ln>
                      <a:noFill/>
                    </a:ln>
                    <a:solidFill>
                      <a:prstClr val="white"/>
                    </a:solidFill>
                    <a:effectLst/>
                    <a:uLnTx/>
                    <a:uFillTx/>
                    <a:latin typeface="Meiryo" panose="020B0604030504040204" pitchFamily="34" charset="-128"/>
                    <a:ea typeface="Meiryo" panose="020B0604030504040204" pitchFamily="34" charset="-128"/>
                  </a:rPr>
                  <a:t>4</a:t>
                </a:r>
              </a:p>
            </p:txBody>
          </p:sp>
        </p:grpSp>
        <p:sp>
          <p:nvSpPr>
            <p:cNvPr id="11" name="TextBox 10">
              <a:extLst>
                <a:ext uri="{FF2B5EF4-FFF2-40B4-BE49-F238E27FC236}">
                  <a16:creationId xmlns:a16="http://schemas.microsoft.com/office/drawing/2014/main" id="{F7A3DCB3-6B6C-789B-D65B-C2EFAF39BE6D}"/>
                </a:ext>
              </a:extLst>
            </p:cNvPr>
            <p:cNvSpPr txBox="1"/>
            <p:nvPr/>
          </p:nvSpPr>
          <p:spPr>
            <a:xfrm>
              <a:off x="7164405" y="2136684"/>
              <a:ext cx="6621167" cy="521267"/>
            </a:xfrm>
            <a:prstGeom prst="rect">
              <a:avLst/>
            </a:prstGeom>
            <a:noFill/>
          </p:spPr>
          <p:txBody>
            <a:bodyPr wrap="square" rtlCol="0">
              <a:spAutoFit/>
            </a:bodyPr>
            <a:lstStyle/>
            <a:p>
              <a:pPr lvl="0">
                <a:defRPr/>
              </a:pPr>
              <a:r>
                <a:rPr lang="en-US" sz="2000" b="1">
                  <a:solidFill>
                    <a:srgbClr val="19226D"/>
                  </a:solidFill>
                  <a:latin typeface="BR Omega VN" pitchFamily="50" charset="0"/>
                  <a:ea typeface="Meiryo" panose="020B0604030504040204" pitchFamily="34" charset="-128"/>
                </a:rPr>
                <a:t>CODE IMPLEMENTATION</a:t>
              </a:r>
            </a:p>
          </p:txBody>
        </p:sp>
      </p:grpSp>
      <p:grpSp>
        <p:nvGrpSpPr>
          <p:cNvPr id="29" name="Group 28">
            <a:extLst>
              <a:ext uri="{FF2B5EF4-FFF2-40B4-BE49-F238E27FC236}">
                <a16:creationId xmlns:a16="http://schemas.microsoft.com/office/drawing/2014/main" id="{5CEC6092-51BC-C7CF-EAEF-75C7A5ABCEC4}"/>
              </a:ext>
            </a:extLst>
          </p:cNvPr>
          <p:cNvGrpSpPr/>
          <p:nvPr/>
        </p:nvGrpSpPr>
        <p:grpSpPr>
          <a:xfrm>
            <a:off x="4843715" y="3604388"/>
            <a:ext cx="6106924" cy="773713"/>
            <a:chOff x="5829424" y="1893693"/>
            <a:chExt cx="7956148" cy="1008000"/>
          </a:xfrm>
        </p:grpSpPr>
        <p:grpSp>
          <p:nvGrpSpPr>
            <p:cNvPr id="30" name="Group 29">
              <a:extLst>
                <a:ext uri="{FF2B5EF4-FFF2-40B4-BE49-F238E27FC236}">
                  <a16:creationId xmlns:a16="http://schemas.microsoft.com/office/drawing/2014/main" id="{4C7334AA-DB54-C909-4164-55B3E88E51BC}"/>
                </a:ext>
              </a:extLst>
            </p:cNvPr>
            <p:cNvGrpSpPr/>
            <p:nvPr/>
          </p:nvGrpSpPr>
          <p:grpSpPr>
            <a:xfrm>
              <a:off x="5829424" y="1893693"/>
              <a:ext cx="1008000" cy="1008000"/>
              <a:chOff x="5829424" y="1893693"/>
              <a:chExt cx="1008000" cy="1008000"/>
            </a:xfrm>
          </p:grpSpPr>
          <p:sp>
            <p:nvSpPr>
              <p:cNvPr id="32" name="Oval 31">
                <a:extLst>
                  <a:ext uri="{FF2B5EF4-FFF2-40B4-BE49-F238E27FC236}">
                    <a16:creationId xmlns:a16="http://schemas.microsoft.com/office/drawing/2014/main" id="{6FF893F1-0B9F-207B-CA75-855E6EDE5396}"/>
                  </a:ext>
                </a:extLst>
              </p:cNvPr>
              <p:cNvSpPr>
                <a:spLocks noChangeAspect="1"/>
              </p:cNvSpPr>
              <p:nvPr/>
            </p:nvSpPr>
            <p:spPr>
              <a:xfrm flipH="1">
                <a:off x="5829424" y="1893693"/>
                <a:ext cx="1008000" cy="1008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1" u="none" strike="noStrike" kern="1200" cap="none" spc="0" normalizeH="0" baseline="0" noProof="0">
                  <a:ln>
                    <a:noFill/>
                  </a:ln>
                  <a:solidFill>
                    <a:prstClr val="white"/>
                  </a:solidFill>
                  <a:effectLst/>
                  <a:uLnTx/>
                  <a:uFillTx/>
                  <a:latin typeface="Meiryo" panose="020B0604030504040204" pitchFamily="34" charset="-128"/>
                  <a:ea typeface="Meiryo" panose="020B0604030504040204" pitchFamily="34" charset="-128"/>
                </a:endParaRPr>
              </a:p>
            </p:txBody>
          </p:sp>
          <p:sp>
            <p:nvSpPr>
              <p:cNvPr id="42" name="Oval 41">
                <a:extLst>
                  <a:ext uri="{FF2B5EF4-FFF2-40B4-BE49-F238E27FC236}">
                    <a16:creationId xmlns:a16="http://schemas.microsoft.com/office/drawing/2014/main" id="{2EB46E3E-254D-46CC-7D97-31D6DA542D30}"/>
                  </a:ext>
                </a:extLst>
              </p:cNvPr>
              <p:cNvSpPr>
                <a:spLocks noChangeAspect="1"/>
              </p:cNvSpPr>
              <p:nvPr/>
            </p:nvSpPr>
            <p:spPr>
              <a:xfrm flipH="1">
                <a:off x="5901424" y="1965318"/>
                <a:ext cx="864000" cy="864000"/>
              </a:xfrm>
              <a:prstGeom prst="ellipse">
                <a:avLst/>
              </a:prstGeom>
              <a:solidFill>
                <a:srgbClr val="1F38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1" u="none" strike="noStrike" kern="1200" cap="none" spc="0" normalizeH="0" baseline="0" noProof="0">
                  <a:ln>
                    <a:noFill/>
                  </a:ln>
                  <a:solidFill>
                    <a:srgbClr val="19226D"/>
                  </a:solidFill>
                  <a:effectLst/>
                  <a:uLnTx/>
                  <a:uFillTx/>
                  <a:latin typeface="Meiryo" panose="020B0604030504040204" pitchFamily="34" charset="-128"/>
                  <a:ea typeface="Meiryo" panose="020B0604030504040204" pitchFamily="34" charset="-128"/>
                </a:endParaRPr>
              </a:p>
            </p:txBody>
          </p:sp>
          <p:sp>
            <p:nvSpPr>
              <p:cNvPr id="43" name="TextBox 42">
                <a:extLst>
                  <a:ext uri="{FF2B5EF4-FFF2-40B4-BE49-F238E27FC236}">
                    <a16:creationId xmlns:a16="http://schemas.microsoft.com/office/drawing/2014/main" id="{B88AB216-B059-536B-AA12-7E89A9598D0A}"/>
                  </a:ext>
                </a:extLst>
              </p:cNvPr>
              <p:cNvSpPr txBox="1"/>
              <p:nvPr/>
            </p:nvSpPr>
            <p:spPr>
              <a:xfrm>
                <a:off x="6191447" y="2083863"/>
                <a:ext cx="283954" cy="68165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1" u="none" strike="noStrike" kern="1200" cap="none" spc="0" normalizeH="0" baseline="0" noProof="0">
                    <a:ln>
                      <a:noFill/>
                    </a:ln>
                    <a:solidFill>
                      <a:prstClr val="white"/>
                    </a:solidFill>
                    <a:effectLst/>
                    <a:uLnTx/>
                    <a:uFillTx/>
                    <a:latin typeface="Meiryo" panose="020B0604030504040204" pitchFamily="34" charset="-128"/>
                    <a:ea typeface="Meiryo" panose="020B0604030504040204" pitchFamily="34" charset="-128"/>
                  </a:rPr>
                  <a:t>3</a:t>
                </a:r>
              </a:p>
            </p:txBody>
          </p:sp>
        </p:grpSp>
        <p:sp>
          <p:nvSpPr>
            <p:cNvPr id="31" name="TextBox 30">
              <a:extLst>
                <a:ext uri="{FF2B5EF4-FFF2-40B4-BE49-F238E27FC236}">
                  <a16:creationId xmlns:a16="http://schemas.microsoft.com/office/drawing/2014/main" id="{C8E4AB96-2395-EAD8-C70B-1E403AE58692}"/>
                </a:ext>
              </a:extLst>
            </p:cNvPr>
            <p:cNvSpPr txBox="1"/>
            <p:nvPr/>
          </p:nvSpPr>
          <p:spPr>
            <a:xfrm>
              <a:off x="7164405" y="2136684"/>
              <a:ext cx="6621167" cy="521267"/>
            </a:xfrm>
            <a:prstGeom prst="rect">
              <a:avLst/>
            </a:prstGeom>
            <a:noFill/>
          </p:spPr>
          <p:txBody>
            <a:bodyPr wrap="square" rtlCol="0">
              <a:spAutoFit/>
            </a:bodyPr>
            <a:lstStyle/>
            <a:p>
              <a:pPr lvl="0">
                <a:defRPr/>
              </a:pPr>
              <a:r>
                <a:rPr lang="en-US" sz="2000" b="1">
                  <a:solidFill>
                    <a:srgbClr val="19226D"/>
                  </a:solidFill>
                  <a:latin typeface="BR Omega VN" pitchFamily="50" charset="0"/>
                  <a:ea typeface="Meiryo" panose="020B0604030504040204" pitchFamily="34" charset="-128"/>
                </a:rPr>
                <a:t>WIRING DIAGRAM</a:t>
              </a:r>
            </a:p>
          </p:txBody>
        </p:sp>
      </p:grpSp>
    </p:spTree>
    <p:extLst>
      <p:ext uri="{BB962C8B-B14F-4D97-AF65-F5344CB8AC3E}">
        <p14:creationId xmlns:p14="http://schemas.microsoft.com/office/powerpoint/2010/main" val="33100422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8D562F35-8740-7B01-4DE8-424C31120680}"/>
              </a:ext>
            </a:extLst>
          </p:cNvPr>
          <p:cNvPicPr>
            <a:picLocks noGrp="1" noRot="1" noChangeAspect="1" noMove="1" noResize="1" noEditPoints="1" noAdjustHandles="1" noChangeArrowheads="1" noChangeShapeType="1" noCrop="1"/>
          </p:cNvPicPr>
          <p:nvPr/>
        </p:nvPicPr>
        <p:blipFill>
          <a:blip r:embed="rId2"/>
          <a:stretch>
            <a:fillRect/>
          </a:stretch>
        </p:blipFill>
        <p:spPr>
          <a:xfrm>
            <a:off x="517423" y="1411429"/>
            <a:ext cx="4245955" cy="4557845"/>
          </a:xfrm>
          <a:prstGeom prst="rect">
            <a:avLst/>
          </a:prstGeom>
        </p:spPr>
      </p:pic>
      <p:pic>
        <p:nvPicPr>
          <p:cNvPr id="29" name="Picture 28">
            <a:extLst>
              <a:ext uri="{FF2B5EF4-FFF2-40B4-BE49-F238E27FC236}">
                <a16:creationId xmlns:a16="http://schemas.microsoft.com/office/drawing/2014/main" id="{1F10E8C7-468F-9F46-8231-CA88038926C8}"/>
              </a:ext>
            </a:extLst>
          </p:cNvPr>
          <p:cNvPicPr>
            <a:picLocks noChangeAspect="1"/>
          </p:cNvPicPr>
          <p:nvPr/>
        </p:nvPicPr>
        <p:blipFill>
          <a:blip r:embed="rId3">
            <a:alphaModFix/>
            <a:extLst>
              <a:ext uri="{28A0092B-C50C-407E-A947-70E740481C1C}">
                <a14:useLocalDpi xmlns:a14="http://schemas.microsoft.com/office/drawing/2010/main"/>
              </a:ext>
            </a:extLst>
          </a:blip>
          <a:stretch>
            <a:fillRect/>
          </a:stretch>
        </p:blipFill>
        <p:spPr>
          <a:xfrm>
            <a:off x="0" y="0"/>
            <a:ext cx="12192000" cy="965200"/>
          </a:xfrm>
          <a:prstGeom prst="rect">
            <a:avLst/>
          </a:prstGeom>
        </p:spPr>
      </p:pic>
      <p:sp>
        <p:nvSpPr>
          <p:cNvPr id="30" name="Title 1">
            <a:extLst>
              <a:ext uri="{FF2B5EF4-FFF2-40B4-BE49-F238E27FC236}">
                <a16:creationId xmlns:a16="http://schemas.microsoft.com/office/drawing/2014/main" id="{F5AE9793-6BAF-F448-99B9-31A411ACBCB0}"/>
              </a:ext>
            </a:extLst>
          </p:cNvPr>
          <p:cNvSpPr txBox="1">
            <a:spLocks/>
          </p:cNvSpPr>
          <p:nvPr/>
        </p:nvSpPr>
        <p:spPr>
          <a:xfrm>
            <a:off x="609600" y="167546"/>
            <a:ext cx="10972801" cy="711081"/>
          </a:xfrm>
          <a:prstGeom prst="rect">
            <a:avLst/>
          </a:prstGeom>
        </p:spPr>
        <p:txBody>
          <a:bodyPr vert="horz" lIns="121899" tIns="60949" rIns="121899" bIns="60949" rtlCol="0" anchor="ctr">
            <a:normAutofit/>
          </a:bodyPr>
          <a:lstStyle>
            <a:lvl1pPr algn="l" defTabSz="1218987" rtl="0" eaLnBrk="1" latinLnBrk="0" hangingPunct="1">
              <a:spcBef>
                <a:spcPct val="0"/>
              </a:spcBef>
              <a:buNone/>
              <a:defRPr sz="3600" kern="1200">
                <a:solidFill>
                  <a:schemeClr val="tx1"/>
                </a:solidFill>
                <a:latin typeface="+mj-lt"/>
                <a:ea typeface="+mj-ea"/>
                <a:cs typeface="+mj-cs"/>
              </a:defRPr>
            </a:lvl1pPr>
          </a:lstStyle>
          <a:p>
            <a:r>
              <a:rPr lang="en-US" sz="2800" b="1">
                <a:solidFill>
                  <a:srgbClr val="002060"/>
                </a:solidFill>
                <a:latin typeface="BR Omega VN"/>
              </a:rPr>
              <a:t>MAIN FUNCTION</a:t>
            </a:r>
            <a:endParaRPr lang="en-US"/>
          </a:p>
        </p:txBody>
      </p:sp>
      <p:sp>
        <p:nvSpPr>
          <p:cNvPr id="5" name="Slide Number Placeholder 4">
            <a:extLst>
              <a:ext uri="{FF2B5EF4-FFF2-40B4-BE49-F238E27FC236}">
                <a16:creationId xmlns:a16="http://schemas.microsoft.com/office/drawing/2014/main" id="{208A8D70-21D1-EF46-9A8F-7F141A001B98}"/>
              </a:ext>
            </a:extLst>
          </p:cNvPr>
          <p:cNvSpPr>
            <a:spLocks noGrp="1"/>
          </p:cNvSpPr>
          <p:nvPr>
            <p:ph type="sldNum" sz="quarter" idx="12"/>
          </p:nvPr>
        </p:nvSpPr>
        <p:spPr/>
        <p:txBody>
          <a:bodyPr/>
          <a:lstStyle/>
          <a:p>
            <a:fld id="{E012F146-47F9-A646-B182-8CC39B8AD32B}" type="slidenum">
              <a:rPr lang="x-none" smtClean="0"/>
              <a:pPr/>
              <a:t>20</a:t>
            </a:fld>
            <a:endParaRPr lang="x-none"/>
          </a:p>
        </p:txBody>
      </p:sp>
      <p:sp>
        <p:nvSpPr>
          <p:cNvPr id="4" name="TextBox 3">
            <a:extLst>
              <a:ext uri="{FF2B5EF4-FFF2-40B4-BE49-F238E27FC236}">
                <a16:creationId xmlns:a16="http://schemas.microsoft.com/office/drawing/2014/main" id="{C754A23D-A3F5-26B5-6EDC-6CEFE87DFCF1}"/>
              </a:ext>
            </a:extLst>
          </p:cNvPr>
          <p:cNvSpPr txBox="1"/>
          <p:nvPr/>
        </p:nvSpPr>
        <p:spPr>
          <a:xfrm>
            <a:off x="4790396" y="2450405"/>
            <a:ext cx="7117677" cy="738664"/>
          </a:xfrm>
          <a:prstGeom prst="rect">
            <a:avLst/>
          </a:prstGeom>
          <a:solidFill>
            <a:schemeClr val="accent2">
              <a:lumMod val="20000"/>
              <a:lumOff val="80000"/>
            </a:schemeClr>
          </a:solidFill>
          <a:ln>
            <a:solidFill>
              <a:schemeClr val="accent2"/>
            </a:solidFill>
          </a:ln>
        </p:spPr>
        <p:txBody>
          <a:bodyPr wrap="square" lIns="91440" tIns="45720" rIns="91440" bIns="45720" anchor="t">
            <a:spAutoFit/>
          </a:bodyPr>
          <a:lstStyle/>
          <a:p>
            <a:r>
              <a:rPr lang="en-US" sz="1400" dirty="0">
                <a:solidFill>
                  <a:schemeClr val="accent5"/>
                </a:solidFill>
                <a:latin typeface="BR Omega VN"/>
              </a:rPr>
              <a:t>These lines of code enable the </a:t>
            </a:r>
            <a:r>
              <a:rPr lang="en-US" sz="1400" b="1" dirty="0">
                <a:solidFill>
                  <a:schemeClr val="accent5"/>
                </a:solidFill>
                <a:latin typeface="BR Omega VN"/>
              </a:rPr>
              <a:t>notification function </a:t>
            </a:r>
            <a:r>
              <a:rPr lang="en-US" sz="1400" dirty="0">
                <a:solidFill>
                  <a:schemeClr val="accent5"/>
                </a:solidFill>
                <a:latin typeface="BR Omega VN"/>
              </a:rPr>
              <a:t>for the configured </a:t>
            </a:r>
            <a:r>
              <a:rPr lang="en-US" sz="1400" b="1" dirty="0">
                <a:solidFill>
                  <a:schemeClr val="accent5"/>
                </a:solidFill>
                <a:latin typeface="BR Omega VN"/>
              </a:rPr>
              <a:t>GPT on FTM3_CH0 </a:t>
            </a:r>
            <a:r>
              <a:rPr lang="en-US" sz="1400" dirty="0">
                <a:solidFill>
                  <a:schemeClr val="accent5"/>
                </a:solidFill>
                <a:latin typeface="BR Omega VN"/>
              </a:rPr>
              <a:t>and configured </a:t>
            </a:r>
            <a:r>
              <a:rPr lang="en-US" sz="1400" b="1" dirty="0">
                <a:solidFill>
                  <a:schemeClr val="accent5"/>
                </a:solidFill>
                <a:latin typeface="BR Omega VN"/>
              </a:rPr>
              <a:t>ICUs </a:t>
            </a:r>
            <a:r>
              <a:rPr lang="en-US" sz="1400" dirty="0">
                <a:solidFill>
                  <a:schemeClr val="accent5"/>
                </a:solidFill>
                <a:latin typeface="BR Omega VN"/>
              </a:rPr>
              <a:t>on </a:t>
            </a:r>
            <a:r>
              <a:rPr lang="en-US" sz="1400" b="1" dirty="0">
                <a:solidFill>
                  <a:schemeClr val="accent5"/>
                </a:solidFill>
                <a:latin typeface="BR Omega VN"/>
              </a:rPr>
              <a:t>FTM0 </a:t>
            </a:r>
            <a:r>
              <a:rPr lang="en-US" sz="1400" b="1">
                <a:solidFill>
                  <a:schemeClr val="accent5"/>
                </a:solidFill>
                <a:latin typeface="BR Omega VN"/>
              </a:rPr>
              <a:t>and FTM1. </a:t>
            </a:r>
            <a:r>
              <a:rPr lang="en-US" sz="1400">
                <a:solidFill>
                  <a:schemeClr val="accent5"/>
                </a:solidFill>
                <a:latin typeface="BR Omega VN"/>
              </a:rPr>
              <a:t>This </a:t>
            </a:r>
            <a:r>
              <a:rPr lang="en-US" sz="1400" dirty="0">
                <a:solidFill>
                  <a:schemeClr val="accent5"/>
                </a:solidFill>
                <a:latin typeface="BR Omega VN"/>
              </a:rPr>
              <a:t>allows the enable </a:t>
            </a:r>
            <a:r>
              <a:rPr lang="en-US" sz="1400" b="1" dirty="0">
                <a:solidFill>
                  <a:schemeClr val="accent5"/>
                </a:solidFill>
                <a:latin typeface="BR Omega VN"/>
              </a:rPr>
              <a:t>GPT and ICU channels to generate interrupts</a:t>
            </a:r>
            <a:r>
              <a:rPr lang="en-US" sz="1400" dirty="0">
                <a:solidFill>
                  <a:schemeClr val="accent5"/>
                </a:solidFill>
                <a:latin typeface="BR Omega VN"/>
              </a:rPr>
              <a:t>.</a:t>
            </a:r>
          </a:p>
        </p:txBody>
      </p:sp>
      <p:sp>
        <p:nvSpPr>
          <p:cNvPr id="2" name="Rectangle 1">
            <a:extLst>
              <a:ext uri="{FF2B5EF4-FFF2-40B4-BE49-F238E27FC236}">
                <a16:creationId xmlns:a16="http://schemas.microsoft.com/office/drawing/2014/main" id="{F8102378-C69D-F861-7E00-823E7E505430}"/>
              </a:ext>
            </a:extLst>
          </p:cNvPr>
          <p:cNvSpPr/>
          <p:nvPr/>
        </p:nvSpPr>
        <p:spPr>
          <a:xfrm>
            <a:off x="517423" y="2842705"/>
            <a:ext cx="3715412" cy="520587"/>
          </a:xfrm>
          <a:prstGeom prst="rect">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6" name="Rectangle 5">
            <a:extLst>
              <a:ext uri="{FF2B5EF4-FFF2-40B4-BE49-F238E27FC236}">
                <a16:creationId xmlns:a16="http://schemas.microsoft.com/office/drawing/2014/main" id="{1E6E178C-7E94-E14F-8427-B2F1059DD4E8}"/>
              </a:ext>
            </a:extLst>
          </p:cNvPr>
          <p:cNvSpPr/>
          <p:nvPr/>
        </p:nvSpPr>
        <p:spPr>
          <a:xfrm>
            <a:off x="591127" y="3503944"/>
            <a:ext cx="3715413" cy="392149"/>
          </a:xfrm>
          <a:prstGeom prst="rect">
            <a:avLst/>
          </a:prstGeom>
          <a:noFill/>
          <a:ln w="285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7" name="TextBox 6">
            <a:extLst>
              <a:ext uri="{FF2B5EF4-FFF2-40B4-BE49-F238E27FC236}">
                <a16:creationId xmlns:a16="http://schemas.microsoft.com/office/drawing/2014/main" id="{B2046299-7458-D442-79AB-181473BC2186}"/>
              </a:ext>
            </a:extLst>
          </p:cNvPr>
          <p:cNvSpPr txBox="1"/>
          <p:nvPr/>
        </p:nvSpPr>
        <p:spPr>
          <a:xfrm>
            <a:off x="4790396" y="3526762"/>
            <a:ext cx="7117677" cy="738664"/>
          </a:xfrm>
          <a:prstGeom prst="rect">
            <a:avLst/>
          </a:prstGeom>
          <a:solidFill>
            <a:schemeClr val="bg2">
              <a:lumMod val="20000"/>
              <a:lumOff val="80000"/>
            </a:schemeClr>
          </a:solidFill>
          <a:ln>
            <a:solidFill>
              <a:schemeClr val="bg2"/>
            </a:solidFill>
          </a:ln>
        </p:spPr>
        <p:txBody>
          <a:bodyPr wrap="square" lIns="91440" tIns="45720" rIns="91440" bIns="45720" anchor="t">
            <a:spAutoFit/>
          </a:bodyPr>
          <a:lstStyle/>
          <a:p>
            <a:r>
              <a:rPr lang="en-US" sz="1400" dirty="0">
                <a:solidFill>
                  <a:schemeClr val="accent5"/>
                </a:solidFill>
                <a:latin typeface="BR Omega VN"/>
              </a:rPr>
              <a:t>These lines of code allows the </a:t>
            </a:r>
            <a:r>
              <a:rPr lang="en-US" sz="1400" b="1" dirty="0">
                <a:solidFill>
                  <a:schemeClr val="accent5"/>
                </a:solidFill>
                <a:latin typeface="BR Omega VN"/>
              </a:rPr>
              <a:t>ICU module </a:t>
            </a:r>
            <a:r>
              <a:rPr lang="en-US" sz="1400" dirty="0">
                <a:solidFill>
                  <a:schemeClr val="accent5"/>
                </a:solidFill>
                <a:latin typeface="BR Omega VN"/>
              </a:rPr>
              <a:t>to generate interrupts when the configured edges occurs on the input signal, in this case it will generate interrupt on both the rising edge and the falling edge of the input signal.</a:t>
            </a:r>
          </a:p>
        </p:txBody>
      </p:sp>
      <p:sp>
        <p:nvSpPr>
          <p:cNvPr id="8" name="Rectangle 7">
            <a:extLst>
              <a:ext uri="{FF2B5EF4-FFF2-40B4-BE49-F238E27FC236}">
                <a16:creationId xmlns:a16="http://schemas.microsoft.com/office/drawing/2014/main" id="{AAEF5B31-7E71-D2D6-3D7A-136E771407FB}"/>
              </a:ext>
            </a:extLst>
          </p:cNvPr>
          <p:cNvSpPr/>
          <p:nvPr/>
        </p:nvSpPr>
        <p:spPr>
          <a:xfrm>
            <a:off x="609600" y="3962400"/>
            <a:ext cx="3860800" cy="239664"/>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9" name="TextBox 8">
            <a:extLst>
              <a:ext uri="{FF2B5EF4-FFF2-40B4-BE49-F238E27FC236}">
                <a16:creationId xmlns:a16="http://schemas.microsoft.com/office/drawing/2014/main" id="{F8F4579C-2B36-4E1E-818C-396C7743BC04}"/>
              </a:ext>
            </a:extLst>
          </p:cNvPr>
          <p:cNvSpPr txBox="1"/>
          <p:nvPr/>
        </p:nvSpPr>
        <p:spPr>
          <a:xfrm>
            <a:off x="4790395" y="4491962"/>
            <a:ext cx="7117677" cy="523220"/>
          </a:xfrm>
          <a:prstGeom prst="rect">
            <a:avLst/>
          </a:prstGeom>
          <a:solidFill>
            <a:schemeClr val="tx1">
              <a:lumMod val="20000"/>
              <a:lumOff val="80000"/>
            </a:schemeClr>
          </a:solidFill>
          <a:ln>
            <a:solidFill>
              <a:schemeClr val="tx1"/>
            </a:solidFill>
          </a:ln>
        </p:spPr>
        <p:txBody>
          <a:bodyPr wrap="square" lIns="91440" tIns="45720" rIns="91440" bIns="45720" anchor="t">
            <a:spAutoFit/>
          </a:bodyPr>
          <a:lstStyle/>
          <a:p>
            <a:r>
              <a:rPr lang="en-US" sz="1400" dirty="0">
                <a:solidFill>
                  <a:schemeClr val="accent5"/>
                </a:solidFill>
                <a:latin typeface="BR Omega VN"/>
              </a:rPr>
              <a:t>This starts the </a:t>
            </a:r>
            <a:r>
              <a:rPr lang="en-US" sz="1400" b="1" dirty="0">
                <a:solidFill>
                  <a:schemeClr val="accent5"/>
                </a:solidFill>
                <a:latin typeface="BR Omega VN"/>
              </a:rPr>
              <a:t>GPT </a:t>
            </a:r>
            <a:r>
              <a:rPr lang="en-US" sz="1400" dirty="0">
                <a:solidFill>
                  <a:schemeClr val="accent5"/>
                </a:solidFill>
                <a:latin typeface="BR Omega VN"/>
              </a:rPr>
              <a:t>on </a:t>
            </a:r>
            <a:r>
              <a:rPr lang="en-US" sz="1400" b="1" dirty="0">
                <a:solidFill>
                  <a:schemeClr val="accent5"/>
                </a:solidFill>
                <a:latin typeface="BR Omega VN"/>
              </a:rPr>
              <a:t>FTM3_CH0 </a:t>
            </a:r>
            <a:r>
              <a:rPr lang="en-US" sz="1400" dirty="0">
                <a:solidFill>
                  <a:schemeClr val="accent5"/>
                </a:solidFill>
                <a:latin typeface="BR Omega VN"/>
              </a:rPr>
              <a:t>with a timeout value of </a:t>
            </a:r>
            <a:r>
              <a:rPr lang="en-US" sz="1400" b="1" dirty="0">
                <a:solidFill>
                  <a:schemeClr val="accent5"/>
                </a:solidFill>
                <a:latin typeface="BR Omega VN"/>
              </a:rPr>
              <a:t>200ms. </a:t>
            </a:r>
            <a:r>
              <a:rPr lang="en-US" sz="1400" dirty="0">
                <a:solidFill>
                  <a:schemeClr val="accent5"/>
                </a:solidFill>
                <a:latin typeface="BR Omega VN"/>
              </a:rPr>
              <a:t>Which allows the said channel to enable the </a:t>
            </a:r>
            <a:r>
              <a:rPr lang="en-US" sz="1400" b="1" dirty="0">
                <a:solidFill>
                  <a:schemeClr val="accent5"/>
                </a:solidFill>
                <a:latin typeface="BR Omega VN"/>
              </a:rPr>
              <a:t>sending of trigger signal every 200ms</a:t>
            </a:r>
            <a:r>
              <a:rPr lang="en-US" sz="1400" dirty="0">
                <a:solidFill>
                  <a:schemeClr val="accent5"/>
                </a:solidFill>
                <a:latin typeface="BR Omega VN"/>
              </a:rPr>
              <a:t>.</a:t>
            </a:r>
          </a:p>
        </p:txBody>
      </p:sp>
      <p:pic>
        <p:nvPicPr>
          <p:cNvPr id="13" name="Picture 12">
            <a:extLst>
              <a:ext uri="{FF2B5EF4-FFF2-40B4-BE49-F238E27FC236}">
                <a16:creationId xmlns:a16="http://schemas.microsoft.com/office/drawing/2014/main" id="{4D2591EC-41E1-BEFD-74F4-296D9FB00CE7}"/>
              </a:ext>
            </a:extLst>
          </p:cNvPr>
          <p:cNvPicPr>
            <a:picLocks noChangeAspect="1"/>
          </p:cNvPicPr>
          <p:nvPr/>
        </p:nvPicPr>
        <p:blipFill>
          <a:blip r:embed="rId4"/>
          <a:stretch>
            <a:fillRect/>
          </a:stretch>
        </p:blipFill>
        <p:spPr>
          <a:xfrm>
            <a:off x="547527" y="1110123"/>
            <a:ext cx="4350141" cy="212394"/>
          </a:xfrm>
          <a:prstGeom prst="rect">
            <a:avLst/>
          </a:prstGeom>
        </p:spPr>
      </p:pic>
    </p:spTree>
    <p:extLst>
      <p:ext uri="{BB962C8B-B14F-4D97-AF65-F5344CB8AC3E}">
        <p14:creationId xmlns:p14="http://schemas.microsoft.com/office/powerpoint/2010/main" val="16546323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Picture 28">
            <a:extLst>
              <a:ext uri="{FF2B5EF4-FFF2-40B4-BE49-F238E27FC236}">
                <a16:creationId xmlns:a16="http://schemas.microsoft.com/office/drawing/2014/main" id="{1F10E8C7-468F-9F46-8231-CA88038926C8}"/>
              </a:ext>
            </a:extLst>
          </p:cNvPr>
          <p:cNvPicPr>
            <a:picLocks noChangeAspect="1"/>
          </p:cNvPicPr>
          <p:nvPr/>
        </p:nvPicPr>
        <p:blipFill>
          <a:blip r:embed="rId2">
            <a:alphaModFix/>
            <a:extLst>
              <a:ext uri="{28A0092B-C50C-407E-A947-70E740481C1C}">
                <a14:useLocalDpi xmlns:a14="http://schemas.microsoft.com/office/drawing/2010/main"/>
              </a:ext>
            </a:extLst>
          </a:blip>
          <a:stretch>
            <a:fillRect/>
          </a:stretch>
        </p:blipFill>
        <p:spPr>
          <a:xfrm>
            <a:off x="0" y="0"/>
            <a:ext cx="12192000" cy="965200"/>
          </a:xfrm>
          <a:prstGeom prst="rect">
            <a:avLst/>
          </a:prstGeom>
        </p:spPr>
      </p:pic>
      <p:sp>
        <p:nvSpPr>
          <p:cNvPr id="30" name="Title 1">
            <a:extLst>
              <a:ext uri="{FF2B5EF4-FFF2-40B4-BE49-F238E27FC236}">
                <a16:creationId xmlns:a16="http://schemas.microsoft.com/office/drawing/2014/main" id="{F5AE9793-6BAF-F448-99B9-31A411ACBCB0}"/>
              </a:ext>
            </a:extLst>
          </p:cNvPr>
          <p:cNvSpPr txBox="1">
            <a:spLocks/>
          </p:cNvSpPr>
          <p:nvPr/>
        </p:nvSpPr>
        <p:spPr>
          <a:xfrm>
            <a:off x="609600" y="167546"/>
            <a:ext cx="10972801" cy="711081"/>
          </a:xfrm>
          <a:prstGeom prst="rect">
            <a:avLst/>
          </a:prstGeom>
        </p:spPr>
        <p:txBody>
          <a:bodyPr vert="horz" lIns="121899" tIns="60949" rIns="121899" bIns="60949" rtlCol="0" anchor="ctr">
            <a:normAutofit/>
          </a:bodyPr>
          <a:lstStyle>
            <a:lvl1pPr algn="l" defTabSz="1218987" rtl="0" eaLnBrk="1" latinLnBrk="0" hangingPunct="1">
              <a:spcBef>
                <a:spcPct val="0"/>
              </a:spcBef>
              <a:buNone/>
              <a:defRPr sz="3600" kern="1200">
                <a:solidFill>
                  <a:schemeClr val="tx1"/>
                </a:solidFill>
                <a:latin typeface="+mj-lt"/>
                <a:ea typeface="+mj-ea"/>
                <a:cs typeface="+mj-cs"/>
              </a:defRPr>
            </a:lvl1pPr>
          </a:lstStyle>
          <a:p>
            <a:r>
              <a:rPr lang="en-US" sz="2800" b="1">
                <a:solidFill>
                  <a:srgbClr val="002060"/>
                </a:solidFill>
                <a:latin typeface="BR Omega VN"/>
              </a:rPr>
              <a:t>GPT AND ICU NOTIFICATION FUNCTIONS</a:t>
            </a:r>
            <a:endParaRPr lang="en-US"/>
          </a:p>
        </p:txBody>
      </p:sp>
      <p:sp>
        <p:nvSpPr>
          <p:cNvPr id="5" name="Slide Number Placeholder 4">
            <a:extLst>
              <a:ext uri="{FF2B5EF4-FFF2-40B4-BE49-F238E27FC236}">
                <a16:creationId xmlns:a16="http://schemas.microsoft.com/office/drawing/2014/main" id="{208A8D70-21D1-EF46-9A8F-7F141A001B98}"/>
              </a:ext>
            </a:extLst>
          </p:cNvPr>
          <p:cNvSpPr>
            <a:spLocks noGrp="1"/>
          </p:cNvSpPr>
          <p:nvPr>
            <p:ph type="sldNum" sz="quarter" idx="12"/>
          </p:nvPr>
        </p:nvSpPr>
        <p:spPr/>
        <p:txBody>
          <a:bodyPr/>
          <a:lstStyle/>
          <a:p>
            <a:fld id="{E012F146-47F9-A646-B182-8CC39B8AD32B}" type="slidenum">
              <a:rPr lang="x-none" smtClean="0"/>
              <a:pPr/>
              <a:t>21</a:t>
            </a:fld>
            <a:endParaRPr lang="x-none"/>
          </a:p>
        </p:txBody>
      </p:sp>
      <p:sp>
        <p:nvSpPr>
          <p:cNvPr id="7" name="TextBox 6">
            <a:extLst>
              <a:ext uri="{FF2B5EF4-FFF2-40B4-BE49-F238E27FC236}">
                <a16:creationId xmlns:a16="http://schemas.microsoft.com/office/drawing/2014/main" id="{303CC25C-D56B-8B3D-B68A-2AE06FFDE760}"/>
              </a:ext>
            </a:extLst>
          </p:cNvPr>
          <p:cNvSpPr txBox="1"/>
          <p:nvPr/>
        </p:nvSpPr>
        <p:spPr>
          <a:xfrm>
            <a:off x="370258" y="4404008"/>
            <a:ext cx="4672845" cy="1169551"/>
          </a:xfrm>
          <a:prstGeom prst="rect">
            <a:avLst/>
          </a:prstGeom>
          <a:solidFill>
            <a:schemeClr val="bg2">
              <a:lumMod val="20000"/>
              <a:lumOff val="80000"/>
            </a:schemeClr>
          </a:solidFill>
          <a:ln>
            <a:solidFill>
              <a:schemeClr val="bg2"/>
            </a:solidFill>
          </a:ln>
        </p:spPr>
        <p:txBody>
          <a:bodyPr wrap="square" lIns="91440" tIns="45720" rIns="91440" bIns="45720" anchor="t">
            <a:spAutoFit/>
          </a:bodyPr>
          <a:lstStyle/>
          <a:p>
            <a:r>
              <a:rPr lang="en-US" sz="1400" dirty="0">
                <a:solidFill>
                  <a:schemeClr val="accent5"/>
                </a:solidFill>
                <a:latin typeface="BR Omega VN"/>
              </a:rPr>
              <a:t>Each of this handlers are </a:t>
            </a:r>
            <a:r>
              <a:rPr lang="en-US" sz="1400" b="1" dirty="0">
                <a:solidFill>
                  <a:schemeClr val="accent5"/>
                </a:solidFill>
                <a:latin typeface="BR Omega VN"/>
              </a:rPr>
              <a:t>called whenever an interrupt corresponding to each echo pins occur</a:t>
            </a:r>
            <a:r>
              <a:rPr lang="en-US" sz="1400" dirty="0">
                <a:solidFill>
                  <a:schemeClr val="accent5"/>
                </a:solidFill>
                <a:latin typeface="BR Omega VN"/>
              </a:rPr>
              <a:t>. The </a:t>
            </a:r>
            <a:r>
              <a:rPr lang="en-US" sz="1400" b="1" dirty="0">
                <a:solidFill>
                  <a:schemeClr val="accent5"/>
                </a:solidFill>
                <a:latin typeface="BR Omega VN"/>
              </a:rPr>
              <a:t>Process Interrupt function</a:t>
            </a:r>
            <a:r>
              <a:rPr lang="en-US" sz="1400" dirty="0">
                <a:solidFill>
                  <a:schemeClr val="accent5"/>
                </a:solidFill>
                <a:latin typeface="BR Omega VN"/>
              </a:rPr>
              <a:t> is responsible for </a:t>
            </a:r>
            <a:r>
              <a:rPr lang="en-US" sz="1400" b="1" dirty="0">
                <a:solidFill>
                  <a:schemeClr val="accent5"/>
                </a:solidFill>
                <a:latin typeface="BR Omega VN"/>
              </a:rPr>
              <a:t>calling the respective notification functions</a:t>
            </a:r>
            <a:r>
              <a:rPr lang="en-US" sz="1400" dirty="0">
                <a:solidFill>
                  <a:schemeClr val="accent5"/>
                </a:solidFill>
                <a:latin typeface="BR Omega VN"/>
              </a:rPr>
              <a:t> associated with each channel.</a:t>
            </a:r>
          </a:p>
        </p:txBody>
      </p:sp>
      <p:sp>
        <p:nvSpPr>
          <p:cNvPr id="8" name="TextBox 7">
            <a:extLst>
              <a:ext uri="{FF2B5EF4-FFF2-40B4-BE49-F238E27FC236}">
                <a16:creationId xmlns:a16="http://schemas.microsoft.com/office/drawing/2014/main" id="{276353C5-F73A-7352-5180-8E1D68B52B8D}"/>
              </a:ext>
            </a:extLst>
          </p:cNvPr>
          <p:cNvSpPr txBox="1"/>
          <p:nvPr/>
        </p:nvSpPr>
        <p:spPr>
          <a:xfrm>
            <a:off x="5403273" y="4404008"/>
            <a:ext cx="6045746" cy="2031325"/>
          </a:xfrm>
          <a:prstGeom prst="rect">
            <a:avLst/>
          </a:prstGeom>
          <a:solidFill>
            <a:schemeClr val="accent2">
              <a:lumMod val="20000"/>
              <a:lumOff val="80000"/>
            </a:schemeClr>
          </a:solidFill>
          <a:ln>
            <a:solidFill>
              <a:schemeClr val="accent2"/>
            </a:solidFill>
          </a:ln>
        </p:spPr>
        <p:txBody>
          <a:bodyPr wrap="square" lIns="91440" tIns="45720" rIns="91440" bIns="45720" anchor="t">
            <a:spAutoFit/>
          </a:bodyPr>
          <a:lstStyle/>
          <a:p>
            <a:r>
              <a:rPr lang="en-US" sz="1400">
                <a:solidFill>
                  <a:schemeClr val="accent5"/>
                </a:solidFill>
                <a:latin typeface="BR Omega VN"/>
              </a:rPr>
              <a:t>The functions above are the notification functions of each configured channel. These are the functions </a:t>
            </a:r>
            <a:r>
              <a:rPr lang="en-US" sz="1400" b="1">
                <a:solidFill>
                  <a:schemeClr val="accent5"/>
                </a:solidFill>
                <a:latin typeface="BR Omega VN"/>
              </a:rPr>
              <a:t>called by the Process Interrupt functions.</a:t>
            </a:r>
          </a:p>
          <a:p>
            <a:endParaRPr lang="en-US" sz="1400" b="1">
              <a:solidFill>
                <a:schemeClr val="accent5"/>
              </a:solidFill>
              <a:latin typeface="BR Omega VN"/>
            </a:endParaRPr>
          </a:p>
          <a:p>
            <a:r>
              <a:rPr lang="en-US" sz="1400">
                <a:solidFill>
                  <a:schemeClr val="accent5"/>
                </a:solidFill>
                <a:latin typeface="BR Omega VN"/>
              </a:rPr>
              <a:t>The </a:t>
            </a:r>
            <a:r>
              <a:rPr lang="en-US" sz="1400" b="1">
                <a:solidFill>
                  <a:schemeClr val="accent5"/>
                </a:solidFill>
                <a:latin typeface="BR Omega VN"/>
              </a:rPr>
              <a:t>Gpt_NotificationFTM3_CH0 </a:t>
            </a:r>
            <a:r>
              <a:rPr lang="en-US" sz="1400">
                <a:solidFill>
                  <a:schemeClr val="accent5"/>
                </a:solidFill>
                <a:latin typeface="BR Omega VN"/>
              </a:rPr>
              <a:t>is responsible for </a:t>
            </a:r>
            <a:r>
              <a:rPr lang="en-US" sz="1400" b="1">
                <a:solidFill>
                  <a:schemeClr val="accent5"/>
                </a:solidFill>
                <a:latin typeface="BR Omega VN"/>
              </a:rPr>
              <a:t>sending the trigger signal from the HCSR04.</a:t>
            </a:r>
          </a:p>
          <a:p>
            <a:endParaRPr lang="en-US" sz="1400">
              <a:solidFill>
                <a:schemeClr val="accent5"/>
              </a:solidFill>
              <a:latin typeface="BR Omega VN"/>
            </a:endParaRPr>
          </a:p>
          <a:p>
            <a:r>
              <a:rPr lang="en-US" sz="1400">
                <a:solidFill>
                  <a:schemeClr val="accent5"/>
                </a:solidFill>
                <a:latin typeface="BR Omega VN"/>
              </a:rPr>
              <a:t>The notification for each </a:t>
            </a:r>
            <a:r>
              <a:rPr lang="en-US" sz="1400" b="1">
                <a:solidFill>
                  <a:schemeClr val="accent5"/>
                </a:solidFill>
                <a:latin typeface="BR Omega VN"/>
              </a:rPr>
              <a:t>ICU channel </a:t>
            </a:r>
            <a:r>
              <a:rPr lang="en-US" sz="1400">
                <a:solidFill>
                  <a:schemeClr val="accent5"/>
                </a:solidFill>
                <a:latin typeface="BR Omega VN"/>
              </a:rPr>
              <a:t>is responsible for </a:t>
            </a:r>
            <a:r>
              <a:rPr lang="en-US" sz="1400" b="1">
                <a:solidFill>
                  <a:schemeClr val="accent5"/>
                </a:solidFill>
                <a:latin typeface="BR Omega VN"/>
              </a:rPr>
              <a:t>reading the signal from the HCSR04 </a:t>
            </a:r>
            <a:r>
              <a:rPr lang="en-US" sz="1400">
                <a:solidFill>
                  <a:schemeClr val="accent5"/>
                </a:solidFill>
                <a:latin typeface="BR Omega VN"/>
              </a:rPr>
              <a:t>and storing it into respective variables.</a:t>
            </a:r>
          </a:p>
        </p:txBody>
      </p:sp>
      <p:pic>
        <p:nvPicPr>
          <p:cNvPr id="3" name="Picture 2">
            <a:extLst>
              <a:ext uri="{FF2B5EF4-FFF2-40B4-BE49-F238E27FC236}">
                <a16:creationId xmlns:a16="http://schemas.microsoft.com/office/drawing/2014/main" id="{25E6B3A5-ECBC-B004-B21A-770628372CA8}"/>
              </a:ext>
            </a:extLst>
          </p:cNvPr>
          <p:cNvPicPr>
            <a:picLocks noChangeAspect="1"/>
          </p:cNvPicPr>
          <p:nvPr/>
        </p:nvPicPr>
        <p:blipFill>
          <a:blip r:embed="rId3"/>
          <a:stretch>
            <a:fillRect/>
          </a:stretch>
        </p:blipFill>
        <p:spPr>
          <a:xfrm>
            <a:off x="5818105" y="1365948"/>
            <a:ext cx="5588001" cy="2618676"/>
          </a:xfrm>
          <a:prstGeom prst="rect">
            <a:avLst/>
          </a:prstGeom>
        </p:spPr>
      </p:pic>
      <p:pic>
        <p:nvPicPr>
          <p:cNvPr id="9" name="Picture 8">
            <a:extLst>
              <a:ext uri="{FF2B5EF4-FFF2-40B4-BE49-F238E27FC236}">
                <a16:creationId xmlns:a16="http://schemas.microsoft.com/office/drawing/2014/main" id="{DB25A815-7837-96B5-FBFA-548136AD569C}"/>
              </a:ext>
            </a:extLst>
          </p:cNvPr>
          <p:cNvPicPr>
            <a:picLocks noChangeAspect="1"/>
          </p:cNvPicPr>
          <p:nvPr/>
        </p:nvPicPr>
        <p:blipFill>
          <a:blip r:embed="rId4"/>
          <a:stretch>
            <a:fillRect/>
          </a:stretch>
        </p:blipFill>
        <p:spPr>
          <a:xfrm>
            <a:off x="858684" y="1650673"/>
            <a:ext cx="4267796" cy="2333951"/>
          </a:xfrm>
          <a:prstGeom prst="rect">
            <a:avLst/>
          </a:prstGeom>
        </p:spPr>
      </p:pic>
    </p:spTree>
    <p:extLst>
      <p:ext uri="{BB962C8B-B14F-4D97-AF65-F5344CB8AC3E}">
        <p14:creationId xmlns:p14="http://schemas.microsoft.com/office/powerpoint/2010/main" val="13118685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Picture 28">
            <a:extLst>
              <a:ext uri="{FF2B5EF4-FFF2-40B4-BE49-F238E27FC236}">
                <a16:creationId xmlns:a16="http://schemas.microsoft.com/office/drawing/2014/main" id="{1F10E8C7-468F-9F46-8231-CA88038926C8}"/>
              </a:ext>
            </a:extLst>
          </p:cNvPr>
          <p:cNvPicPr>
            <a:picLocks noChangeAspect="1"/>
          </p:cNvPicPr>
          <p:nvPr/>
        </p:nvPicPr>
        <p:blipFill>
          <a:blip r:embed="rId2">
            <a:alphaModFix/>
            <a:extLst>
              <a:ext uri="{28A0092B-C50C-407E-A947-70E740481C1C}">
                <a14:useLocalDpi xmlns:a14="http://schemas.microsoft.com/office/drawing/2010/main"/>
              </a:ext>
            </a:extLst>
          </a:blip>
          <a:stretch>
            <a:fillRect/>
          </a:stretch>
        </p:blipFill>
        <p:spPr>
          <a:xfrm>
            <a:off x="0" y="0"/>
            <a:ext cx="12192000" cy="965200"/>
          </a:xfrm>
          <a:prstGeom prst="rect">
            <a:avLst/>
          </a:prstGeom>
        </p:spPr>
      </p:pic>
      <p:sp>
        <p:nvSpPr>
          <p:cNvPr id="30" name="Title 1">
            <a:extLst>
              <a:ext uri="{FF2B5EF4-FFF2-40B4-BE49-F238E27FC236}">
                <a16:creationId xmlns:a16="http://schemas.microsoft.com/office/drawing/2014/main" id="{F5AE9793-6BAF-F448-99B9-31A411ACBCB0}"/>
              </a:ext>
            </a:extLst>
          </p:cNvPr>
          <p:cNvSpPr txBox="1">
            <a:spLocks/>
          </p:cNvSpPr>
          <p:nvPr/>
        </p:nvSpPr>
        <p:spPr>
          <a:xfrm>
            <a:off x="609600" y="167546"/>
            <a:ext cx="10972801" cy="711081"/>
          </a:xfrm>
          <a:prstGeom prst="rect">
            <a:avLst/>
          </a:prstGeom>
        </p:spPr>
        <p:txBody>
          <a:bodyPr vert="horz" lIns="121899" tIns="60949" rIns="121899" bIns="60949" rtlCol="0" anchor="ctr">
            <a:normAutofit/>
          </a:bodyPr>
          <a:lstStyle>
            <a:lvl1pPr algn="l" defTabSz="1218987" rtl="0" eaLnBrk="1" latinLnBrk="0" hangingPunct="1">
              <a:spcBef>
                <a:spcPct val="0"/>
              </a:spcBef>
              <a:buNone/>
              <a:defRPr sz="3600" kern="1200">
                <a:solidFill>
                  <a:schemeClr val="tx1"/>
                </a:solidFill>
                <a:latin typeface="+mj-lt"/>
                <a:ea typeface="+mj-ea"/>
                <a:cs typeface="+mj-cs"/>
              </a:defRPr>
            </a:lvl1pPr>
          </a:lstStyle>
          <a:p>
            <a:r>
              <a:rPr lang="en-US" sz="2800" b="1">
                <a:solidFill>
                  <a:srgbClr val="002060"/>
                </a:solidFill>
                <a:latin typeface="BR Omega VN"/>
              </a:rPr>
              <a:t>HCSR04 FUNCTIONS</a:t>
            </a:r>
          </a:p>
        </p:txBody>
      </p:sp>
      <p:sp>
        <p:nvSpPr>
          <p:cNvPr id="5" name="Slide Number Placeholder 4">
            <a:extLst>
              <a:ext uri="{FF2B5EF4-FFF2-40B4-BE49-F238E27FC236}">
                <a16:creationId xmlns:a16="http://schemas.microsoft.com/office/drawing/2014/main" id="{208A8D70-21D1-EF46-9A8F-7F141A001B98}"/>
              </a:ext>
            </a:extLst>
          </p:cNvPr>
          <p:cNvSpPr>
            <a:spLocks noGrp="1"/>
          </p:cNvSpPr>
          <p:nvPr>
            <p:ph type="sldNum" sz="quarter" idx="12"/>
          </p:nvPr>
        </p:nvSpPr>
        <p:spPr/>
        <p:txBody>
          <a:bodyPr/>
          <a:lstStyle/>
          <a:p>
            <a:fld id="{E012F146-47F9-A646-B182-8CC39B8AD32B}" type="slidenum">
              <a:rPr lang="x-none" smtClean="0"/>
              <a:pPr/>
              <a:t>22</a:t>
            </a:fld>
            <a:endParaRPr lang="x-none"/>
          </a:p>
        </p:txBody>
      </p:sp>
      <p:sp>
        <p:nvSpPr>
          <p:cNvPr id="7" name="TextBox 6">
            <a:extLst>
              <a:ext uri="{FF2B5EF4-FFF2-40B4-BE49-F238E27FC236}">
                <a16:creationId xmlns:a16="http://schemas.microsoft.com/office/drawing/2014/main" id="{496B9255-1017-FA12-0D65-8EC1FC38CA2F}"/>
              </a:ext>
            </a:extLst>
          </p:cNvPr>
          <p:cNvSpPr txBox="1"/>
          <p:nvPr/>
        </p:nvSpPr>
        <p:spPr>
          <a:xfrm>
            <a:off x="5659007" y="1198693"/>
            <a:ext cx="5567751" cy="954107"/>
          </a:xfrm>
          <a:prstGeom prst="rect">
            <a:avLst/>
          </a:prstGeom>
          <a:solidFill>
            <a:schemeClr val="accent2">
              <a:lumMod val="20000"/>
              <a:lumOff val="80000"/>
            </a:schemeClr>
          </a:solidFill>
          <a:ln>
            <a:solidFill>
              <a:schemeClr val="accent2"/>
            </a:solidFill>
          </a:ln>
        </p:spPr>
        <p:txBody>
          <a:bodyPr wrap="square" lIns="91440" tIns="45720" rIns="91440" bIns="45720" anchor="t">
            <a:spAutoFit/>
          </a:bodyPr>
          <a:lstStyle/>
          <a:p>
            <a:r>
              <a:rPr lang="en-US" sz="1400" dirty="0">
                <a:solidFill>
                  <a:schemeClr val="accent5"/>
                </a:solidFill>
                <a:latin typeface="BR Omega VN"/>
              </a:rPr>
              <a:t>This function takes a channel ID as a parameter and allows the HCSR04 to send its trigger signal. </a:t>
            </a:r>
            <a:r>
              <a:rPr lang="en-US" sz="1400" b="1" dirty="0">
                <a:solidFill>
                  <a:schemeClr val="accent5"/>
                </a:solidFill>
                <a:latin typeface="BR Omega VN"/>
              </a:rPr>
              <a:t>The trigger signal is sent by setting the pin high and then pulling it low</a:t>
            </a:r>
            <a:r>
              <a:rPr lang="en-US" sz="1400" dirty="0">
                <a:solidFill>
                  <a:schemeClr val="accent5"/>
                </a:solidFill>
                <a:latin typeface="BR Omega VN"/>
              </a:rPr>
              <a:t>. That channel ID corresponds to the trigger pin of the HCSR04 as configured.</a:t>
            </a:r>
            <a:endParaRPr lang="en-US" sz="1400" dirty="0">
              <a:solidFill>
                <a:schemeClr val="accent5"/>
              </a:solidFill>
            </a:endParaRPr>
          </a:p>
        </p:txBody>
      </p:sp>
      <p:pic>
        <p:nvPicPr>
          <p:cNvPr id="4" name="Picture 3">
            <a:extLst>
              <a:ext uri="{FF2B5EF4-FFF2-40B4-BE49-F238E27FC236}">
                <a16:creationId xmlns:a16="http://schemas.microsoft.com/office/drawing/2014/main" id="{4EA98A66-2094-E827-235C-18D30C375F49}"/>
              </a:ext>
            </a:extLst>
          </p:cNvPr>
          <p:cNvPicPr>
            <a:picLocks noChangeAspect="1"/>
          </p:cNvPicPr>
          <p:nvPr/>
        </p:nvPicPr>
        <p:blipFill>
          <a:blip r:embed="rId3"/>
          <a:stretch>
            <a:fillRect/>
          </a:stretch>
        </p:blipFill>
        <p:spPr>
          <a:xfrm>
            <a:off x="708997" y="1132746"/>
            <a:ext cx="4696480" cy="1086002"/>
          </a:xfrm>
          <a:prstGeom prst="rect">
            <a:avLst/>
          </a:prstGeom>
          <a:ln w="28575">
            <a:solidFill>
              <a:schemeClr val="accent2"/>
            </a:solidFill>
          </a:ln>
        </p:spPr>
      </p:pic>
      <p:sp>
        <p:nvSpPr>
          <p:cNvPr id="12" name="TextBox 11">
            <a:extLst>
              <a:ext uri="{FF2B5EF4-FFF2-40B4-BE49-F238E27FC236}">
                <a16:creationId xmlns:a16="http://schemas.microsoft.com/office/drawing/2014/main" id="{4D225B89-7A76-21D0-021A-BA1B195B834F}"/>
              </a:ext>
            </a:extLst>
          </p:cNvPr>
          <p:cNvSpPr txBox="1"/>
          <p:nvPr/>
        </p:nvSpPr>
        <p:spPr>
          <a:xfrm>
            <a:off x="5970715" y="3200884"/>
            <a:ext cx="5256043" cy="3108543"/>
          </a:xfrm>
          <a:prstGeom prst="rect">
            <a:avLst/>
          </a:prstGeom>
          <a:solidFill>
            <a:schemeClr val="bg2">
              <a:lumMod val="20000"/>
              <a:lumOff val="80000"/>
            </a:schemeClr>
          </a:solidFill>
          <a:ln>
            <a:solidFill>
              <a:schemeClr val="bg2"/>
            </a:solidFill>
          </a:ln>
        </p:spPr>
        <p:txBody>
          <a:bodyPr wrap="square" lIns="91440" tIns="45720" rIns="91440" bIns="45720" anchor="t">
            <a:spAutoFit/>
          </a:bodyPr>
          <a:lstStyle/>
          <a:p>
            <a:r>
              <a:rPr lang="en-US" sz="1400" dirty="0">
                <a:solidFill>
                  <a:schemeClr val="accent5"/>
                </a:solidFill>
                <a:latin typeface="BR Omega VN"/>
              </a:rPr>
              <a:t>This function takes a channel as a parameter and returns the distance travelled by the signal sent. The channel parameter corresponds to the LPIT timer channel was configured. This function start the LPIT timer once a rising edge is detected from the echo pin and stops the timer when falling edge is detected. </a:t>
            </a:r>
            <a:r>
              <a:rPr lang="en-US" sz="1400" b="1" dirty="0">
                <a:solidFill>
                  <a:schemeClr val="accent5"/>
                </a:solidFill>
                <a:latin typeface="BR Omega VN"/>
              </a:rPr>
              <a:t>This function returns the distance value by getting the time elapsed from when the timer was started when a rising edge was detected and when the timer was stopped when the falling edge was detected. The time elapsed is then multiplied and divided using the constants given in the HCSR04 data sheet.</a:t>
            </a:r>
          </a:p>
          <a:p>
            <a:endParaRPr lang="en-US" sz="1400" b="1" dirty="0">
              <a:solidFill>
                <a:schemeClr val="accent5"/>
              </a:solidFill>
              <a:latin typeface="BR Omega VN"/>
            </a:endParaRPr>
          </a:p>
          <a:p>
            <a:r>
              <a:rPr lang="en-US" sz="1400" dirty="0">
                <a:solidFill>
                  <a:schemeClr val="accent5"/>
                </a:solidFill>
                <a:latin typeface="BR Omega VN"/>
              </a:rPr>
              <a:t>The function for each HCSR04 is explicitly stated to avoid the signal interfering with each other.</a:t>
            </a:r>
            <a:endParaRPr lang="en-US" sz="1400" dirty="0">
              <a:solidFill>
                <a:schemeClr val="accent5"/>
              </a:solidFill>
              <a:latin typeface="BR Omega VN" pitchFamily="50" charset="0"/>
            </a:endParaRPr>
          </a:p>
        </p:txBody>
      </p:sp>
      <p:pic>
        <p:nvPicPr>
          <p:cNvPr id="3" name="Picture 2">
            <a:extLst>
              <a:ext uri="{FF2B5EF4-FFF2-40B4-BE49-F238E27FC236}">
                <a16:creationId xmlns:a16="http://schemas.microsoft.com/office/drawing/2014/main" id="{E6D7693F-27E6-B711-DBEC-E86BD7CCC2F5}"/>
              </a:ext>
            </a:extLst>
          </p:cNvPr>
          <p:cNvPicPr>
            <a:picLocks noChangeAspect="1"/>
          </p:cNvPicPr>
          <p:nvPr/>
        </p:nvPicPr>
        <p:blipFill>
          <a:blip r:embed="rId4"/>
          <a:stretch>
            <a:fillRect/>
          </a:stretch>
        </p:blipFill>
        <p:spPr>
          <a:xfrm>
            <a:off x="4492935" y="2452241"/>
            <a:ext cx="1603065" cy="354877"/>
          </a:xfrm>
          <a:prstGeom prst="rect">
            <a:avLst/>
          </a:prstGeom>
        </p:spPr>
      </p:pic>
      <p:pic>
        <p:nvPicPr>
          <p:cNvPr id="9" name="Picture 8">
            <a:extLst>
              <a:ext uri="{FF2B5EF4-FFF2-40B4-BE49-F238E27FC236}">
                <a16:creationId xmlns:a16="http://schemas.microsoft.com/office/drawing/2014/main" id="{B5850814-475F-FEF6-F371-05852D5213DE}"/>
              </a:ext>
            </a:extLst>
          </p:cNvPr>
          <p:cNvPicPr>
            <a:picLocks noChangeAspect="1"/>
          </p:cNvPicPr>
          <p:nvPr/>
        </p:nvPicPr>
        <p:blipFill>
          <a:blip r:embed="rId5"/>
          <a:stretch>
            <a:fillRect/>
          </a:stretch>
        </p:blipFill>
        <p:spPr>
          <a:xfrm>
            <a:off x="708997" y="2312057"/>
            <a:ext cx="3665596" cy="4103446"/>
          </a:xfrm>
          <a:prstGeom prst="rect">
            <a:avLst/>
          </a:prstGeom>
          <a:ln w="28575">
            <a:solidFill>
              <a:schemeClr val="bg2"/>
            </a:solidFill>
          </a:ln>
        </p:spPr>
      </p:pic>
    </p:spTree>
    <p:extLst>
      <p:ext uri="{BB962C8B-B14F-4D97-AF65-F5344CB8AC3E}">
        <p14:creationId xmlns:p14="http://schemas.microsoft.com/office/powerpoint/2010/main" val="4011721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Picture 28">
            <a:extLst>
              <a:ext uri="{FF2B5EF4-FFF2-40B4-BE49-F238E27FC236}">
                <a16:creationId xmlns:a16="http://schemas.microsoft.com/office/drawing/2014/main" id="{1F10E8C7-468F-9F46-8231-CA88038926C8}"/>
              </a:ext>
            </a:extLst>
          </p:cNvPr>
          <p:cNvPicPr>
            <a:picLocks noChangeAspect="1"/>
          </p:cNvPicPr>
          <p:nvPr/>
        </p:nvPicPr>
        <p:blipFill>
          <a:blip r:embed="rId2">
            <a:alphaModFix/>
            <a:extLst>
              <a:ext uri="{28A0092B-C50C-407E-A947-70E740481C1C}">
                <a14:useLocalDpi xmlns:a14="http://schemas.microsoft.com/office/drawing/2010/main"/>
              </a:ext>
            </a:extLst>
          </a:blip>
          <a:stretch>
            <a:fillRect/>
          </a:stretch>
        </p:blipFill>
        <p:spPr>
          <a:xfrm>
            <a:off x="0" y="0"/>
            <a:ext cx="12192000" cy="965200"/>
          </a:xfrm>
          <a:prstGeom prst="rect">
            <a:avLst/>
          </a:prstGeom>
        </p:spPr>
      </p:pic>
      <p:sp>
        <p:nvSpPr>
          <p:cNvPr id="30" name="Title 1">
            <a:extLst>
              <a:ext uri="{FF2B5EF4-FFF2-40B4-BE49-F238E27FC236}">
                <a16:creationId xmlns:a16="http://schemas.microsoft.com/office/drawing/2014/main" id="{F5AE9793-6BAF-F448-99B9-31A411ACBCB0}"/>
              </a:ext>
            </a:extLst>
          </p:cNvPr>
          <p:cNvSpPr txBox="1">
            <a:spLocks/>
          </p:cNvSpPr>
          <p:nvPr/>
        </p:nvSpPr>
        <p:spPr>
          <a:xfrm>
            <a:off x="609600" y="167546"/>
            <a:ext cx="10972801" cy="711081"/>
          </a:xfrm>
          <a:prstGeom prst="rect">
            <a:avLst/>
          </a:prstGeom>
        </p:spPr>
        <p:txBody>
          <a:bodyPr vert="horz" lIns="121899" tIns="60949" rIns="121899" bIns="60949" rtlCol="0" anchor="ctr">
            <a:normAutofit/>
          </a:bodyPr>
          <a:lstStyle>
            <a:lvl1pPr algn="l" defTabSz="1218987" rtl="0" eaLnBrk="1" latinLnBrk="0" hangingPunct="1">
              <a:spcBef>
                <a:spcPct val="0"/>
              </a:spcBef>
              <a:buNone/>
              <a:defRPr sz="3600" kern="1200">
                <a:solidFill>
                  <a:schemeClr val="tx1"/>
                </a:solidFill>
                <a:latin typeface="+mj-lt"/>
                <a:ea typeface="+mj-ea"/>
                <a:cs typeface="+mj-cs"/>
              </a:defRPr>
            </a:lvl1pPr>
          </a:lstStyle>
          <a:p>
            <a:r>
              <a:rPr lang="en-US" sz="2800" b="1" dirty="0">
                <a:solidFill>
                  <a:srgbClr val="002060"/>
                </a:solidFill>
                <a:latin typeface="BR Omega VN"/>
              </a:rPr>
              <a:t>AIRBAG LOGIC FUNCTIONS</a:t>
            </a:r>
          </a:p>
        </p:txBody>
      </p:sp>
      <p:sp>
        <p:nvSpPr>
          <p:cNvPr id="5" name="Slide Number Placeholder 4">
            <a:extLst>
              <a:ext uri="{FF2B5EF4-FFF2-40B4-BE49-F238E27FC236}">
                <a16:creationId xmlns:a16="http://schemas.microsoft.com/office/drawing/2014/main" id="{208A8D70-21D1-EF46-9A8F-7F141A001B98}"/>
              </a:ext>
            </a:extLst>
          </p:cNvPr>
          <p:cNvSpPr>
            <a:spLocks noGrp="1"/>
          </p:cNvSpPr>
          <p:nvPr>
            <p:ph type="sldNum" sz="quarter" idx="12"/>
          </p:nvPr>
        </p:nvSpPr>
        <p:spPr/>
        <p:txBody>
          <a:bodyPr/>
          <a:lstStyle/>
          <a:p>
            <a:fld id="{E012F146-47F9-A646-B182-8CC39B8AD32B}" type="slidenum">
              <a:rPr lang="x-none" smtClean="0"/>
              <a:pPr/>
              <a:t>23</a:t>
            </a:fld>
            <a:endParaRPr lang="x-none"/>
          </a:p>
        </p:txBody>
      </p:sp>
      <p:sp>
        <p:nvSpPr>
          <p:cNvPr id="7" name="TextBox 6">
            <a:extLst>
              <a:ext uri="{FF2B5EF4-FFF2-40B4-BE49-F238E27FC236}">
                <a16:creationId xmlns:a16="http://schemas.microsoft.com/office/drawing/2014/main" id="{496B9255-1017-FA12-0D65-8EC1FC38CA2F}"/>
              </a:ext>
            </a:extLst>
          </p:cNvPr>
          <p:cNvSpPr txBox="1"/>
          <p:nvPr/>
        </p:nvSpPr>
        <p:spPr>
          <a:xfrm>
            <a:off x="6042223" y="1383420"/>
            <a:ext cx="5567751" cy="1169551"/>
          </a:xfrm>
          <a:prstGeom prst="rect">
            <a:avLst/>
          </a:prstGeom>
          <a:solidFill>
            <a:schemeClr val="accent2">
              <a:lumMod val="20000"/>
              <a:lumOff val="80000"/>
            </a:schemeClr>
          </a:solidFill>
          <a:ln>
            <a:solidFill>
              <a:schemeClr val="accent2"/>
            </a:solidFill>
          </a:ln>
        </p:spPr>
        <p:txBody>
          <a:bodyPr wrap="square" lIns="91440" tIns="45720" rIns="91440" bIns="45720" anchor="t">
            <a:spAutoFit/>
          </a:bodyPr>
          <a:lstStyle/>
          <a:p>
            <a:r>
              <a:rPr lang="en-US" sz="1400" dirty="0">
                <a:solidFill>
                  <a:schemeClr val="accent5"/>
                </a:solidFill>
                <a:latin typeface="BR Omega VN"/>
              </a:rPr>
              <a:t>This function checks if the difference of the previously measured and current distance of the front HCSR04 is greater than that of the set threshold and if it is within the crash distance threshold, if the said conditions are met, this event is then classified as a crash event an both </a:t>
            </a:r>
            <a:r>
              <a:rPr lang="en-US" sz="1400" dirty="0" err="1">
                <a:solidFill>
                  <a:schemeClr val="accent5"/>
                </a:solidFill>
                <a:latin typeface="BR Omega VN"/>
              </a:rPr>
              <a:t>StopMotor_Flag</a:t>
            </a:r>
            <a:r>
              <a:rPr lang="en-US" sz="1400" dirty="0">
                <a:solidFill>
                  <a:schemeClr val="accent5"/>
                </a:solidFill>
                <a:latin typeface="BR Omega VN"/>
              </a:rPr>
              <a:t> and </a:t>
            </a:r>
            <a:r>
              <a:rPr lang="en-US" sz="1400" dirty="0" err="1">
                <a:solidFill>
                  <a:schemeClr val="accent5"/>
                </a:solidFill>
                <a:latin typeface="BR Omega VN"/>
              </a:rPr>
              <a:t>Airbag_Flag</a:t>
            </a:r>
            <a:r>
              <a:rPr lang="en-US" sz="1400" dirty="0">
                <a:solidFill>
                  <a:schemeClr val="accent5"/>
                </a:solidFill>
                <a:latin typeface="BR Omega VN"/>
              </a:rPr>
              <a:t> is set to 1.</a:t>
            </a:r>
            <a:endParaRPr lang="en-US" sz="1400" dirty="0">
              <a:solidFill>
                <a:schemeClr val="accent5"/>
              </a:solidFill>
            </a:endParaRPr>
          </a:p>
        </p:txBody>
      </p:sp>
      <p:sp>
        <p:nvSpPr>
          <p:cNvPr id="12" name="TextBox 11">
            <a:extLst>
              <a:ext uri="{FF2B5EF4-FFF2-40B4-BE49-F238E27FC236}">
                <a16:creationId xmlns:a16="http://schemas.microsoft.com/office/drawing/2014/main" id="{4D225B89-7A76-21D0-021A-BA1B195B834F}"/>
              </a:ext>
            </a:extLst>
          </p:cNvPr>
          <p:cNvSpPr txBox="1"/>
          <p:nvPr/>
        </p:nvSpPr>
        <p:spPr>
          <a:xfrm>
            <a:off x="6042223" y="3806430"/>
            <a:ext cx="5256043" cy="1384995"/>
          </a:xfrm>
          <a:prstGeom prst="rect">
            <a:avLst/>
          </a:prstGeom>
          <a:solidFill>
            <a:schemeClr val="bg2">
              <a:lumMod val="20000"/>
              <a:lumOff val="80000"/>
            </a:schemeClr>
          </a:solidFill>
          <a:ln>
            <a:solidFill>
              <a:schemeClr val="bg2"/>
            </a:solidFill>
          </a:ln>
        </p:spPr>
        <p:txBody>
          <a:bodyPr wrap="square" lIns="91440" tIns="45720" rIns="91440" bIns="45720" anchor="t">
            <a:spAutoFit/>
          </a:bodyPr>
          <a:lstStyle/>
          <a:p>
            <a:r>
              <a:rPr lang="en-US" sz="1400" dirty="0">
                <a:solidFill>
                  <a:schemeClr val="accent5"/>
                </a:solidFill>
                <a:latin typeface="BR Omega VN"/>
              </a:rPr>
              <a:t>This function checks if the difference of the previously measured and current distance of the rear HCSR04 is greater than that of the set threshold and if it is within the crash distance threshold, if the said conditions are met, this event is then classified as a crash event an both </a:t>
            </a:r>
            <a:r>
              <a:rPr lang="en-US" sz="1400" dirty="0" err="1">
                <a:solidFill>
                  <a:schemeClr val="accent5"/>
                </a:solidFill>
                <a:latin typeface="BR Omega VN"/>
              </a:rPr>
              <a:t>StopMotor_Flag</a:t>
            </a:r>
            <a:r>
              <a:rPr lang="en-US" sz="1400" dirty="0">
                <a:solidFill>
                  <a:schemeClr val="accent5"/>
                </a:solidFill>
                <a:latin typeface="BR Omega VN"/>
              </a:rPr>
              <a:t> and </a:t>
            </a:r>
            <a:r>
              <a:rPr lang="en-US" sz="1400" dirty="0" err="1">
                <a:solidFill>
                  <a:schemeClr val="accent5"/>
                </a:solidFill>
                <a:latin typeface="BR Omega VN"/>
              </a:rPr>
              <a:t>Airbag_Flag</a:t>
            </a:r>
            <a:r>
              <a:rPr lang="en-US" sz="1400" dirty="0">
                <a:solidFill>
                  <a:schemeClr val="accent5"/>
                </a:solidFill>
                <a:latin typeface="BR Omega VN"/>
              </a:rPr>
              <a:t> is set to 1.</a:t>
            </a:r>
            <a:endParaRPr lang="en-US" sz="1400" dirty="0">
              <a:solidFill>
                <a:schemeClr val="accent5"/>
              </a:solidFill>
            </a:endParaRPr>
          </a:p>
        </p:txBody>
      </p:sp>
      <p:pic>
        <p:nvPicPr>
          <p:cNvPr id="6" name="Picture 5">
            <a:extLst>
              <a:ext uri="{FF2B5EF4-FFF2-40B4-BE49-F238E27FC236}">
                <a16:creationId xmlns:a16="http://schemas.microsoft.com/office/drawing/2014/main" id="{91EAF8B5-11DE-2B65-DEC4-52A42DC50658}"/>
              </a:ext>
            </a:extLst>
          </p:cNvPr>
          <p:cNvPicPr>
            <a:picLocks noChangeAspect="1"/>
          </p:cNvPicPr>
          <p:nvPr/>
        </p:nvPicPr>
        <p:blipFill>
          <a:blip r:embed="rId3"/>
          <a:stretch>
            <a:fillRect/>
          </a:stretch>
        </p:blipFill>
        <p:spPr>
          <a:xfrm>
            <a:off x="609600" y="1097457"/>
            <a:ext cx="5174465" cy="2255343"/>
          </a:xfrm>
          <a:prstGeom prst="rect">
            <a:avLst/>
          </a:prstGeom>
          <a:ln w="28575">
            <a:solidFill>
              <a:schemeClr val="accent2"/>
            </a:solidFill>
          </a:ln>
        </p:spPr>
      </p:pic>
      <p:pic>
        <p:nvPicPr>
          <p:cNvPr id="10" name="Picture 9">
            <a:extLst>
              <a:ext uri="{FF2B5EF4-FFF2-40B4-BE49-F238E27FC236}">
                <a16:creationId xmlns:a16="http://schemas.microsoft.com/office/drawing/2014/main" id="{979C2F1C-806F-ABAF-FD0F-33C2C192E32A}"/>
              </a:ext>
            </a:extLst>
          </p:cNvPr>
          <p:cNvPicPr>
            <a:picLocks noChangeAspect="1"/>
          </p:cNvPicPr>
          <p:nvPr/>
        </p:nvPicPr>
        <p:blipFill>
          <a:blip r:embed="rId4"/>
          <a:stretch>
            <a:fillRect/>
          </a:stretch>
        </p:blipFill>
        <p:spPr>
          <a:xfrm>
            <a:off x="609601" y="3505202"/>
            <a:ext cx="5211148" cy="2255342"/>
          </a:xfrm>
          <a:prstGeom prst="rect">
            <a:avLst/>
          </a:prstGeom>
          <a:ln w="28575">
            <a:solidFill>
              <a:schemeClr val="bg2"/>
            </a:solidFill>
          </a:ln>
        </p:spPr>
      </p:pic>
    </p:spTree>
    <p:extLst>
      <p:ext uri="{BB962C8B-B14F-4D97-AF65-F5344CB8AC3E}">
        <p14:creationId xmlns:p14="http://schemas.microsoft.com/office/powerpoint/2010/main" val="26419445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Picture 28">
            <a:extLst>
              <a:ext uri="{FF2B5EF4-FFF2-40B4-BE49-F238E27FC236}">
                <a16:creationId xmlns:a16="http://schemas.microsoft.com/office/drawing/2014/main" id="{1F10E8C7-468F-9F46-8231-CA88038926C8}"/>
              </a:ext>
            </a:extLst>
          </p:cNvPr>
          <p:cNvPicPr>
            <a:picLocks noChangeAspect="1"/>
          </p:cNvPicPr>
          <p:nvPr/>
        </p:nvPicPr>
        <p:blipFill>
          <a:blip r:embed="rId2">
            <a:alphaModFix/>
            <a:extLst>
              <a:ext uri="{28A0092B-C50C-407E-A947-70E740481C1C}">
                <a14:useLocalDpi xmlns:a14="http://schemas.microsoft.com/office/drawing/2010/main"/>
              </a:ext>
            </a:extLst>
          </a:blip>
          <a:stretch>
            <a:fillRect/>
          </a:stretch>
        </p:blipFill>
        <p:spPr>
          <a:xfrm>
            <a:off x="0" y="0"/>
            <a:ext cx="12192000" cy="965200"/>
          </a:xfrm>
          <a:prstGeom prst="rect">
            <a:avLst/>
          </a:prstGeom>
        </p:spPr>
      </p:pic>
      <p:sp>
        <p:nvSpPr>
          <p:cNvPr id="30" name="Title 1">
            <a:extLst>
              <a:ext uri="{FF2B5EF4-FFF2-40B4-BE49-F238E27FC236}">
                <a16:creationId xmlns:a16="http://schemas.microsoft.com/office/drawing/2014/main" id="{F5AE9793-6BAF-F448-99B9-31A411ACBCB0}"/>
              </a:ext>
            </a:extLst>
          </p:cNvPr>
          <p:cNvSpPr txBox="1">
            <a:spLocks/>
          </p:cNvSpPr>
          <p:nvPr/>
        </p:nvSpPr>
        <p:spPr>
          <a:xfrm>
            <a:off x="609600" y="167546"/>
            <a:ext cx="10972801" cy="711081"/>
          </a:xfrm>
          <a:prstGeom prst="rect">
            <a:avLst/>
          </a:prstGeom>
        </p:spPr>
        <p:txBody>
          <a:bodyPr vert="horz" lIns="121899" tIns="60949" rIns="121899" bIns="60949" rtlCol="0" anchor="ctr">
            <a:normAutofit/>
          </a:bodyPr>
          <a:lstStyle>
            <a:lvl1pPr algn="l" defTabSz="1218987" rtl="0" eaLnBrk="1" latinLnBrk="0" hangingPunct="1">
              <a:spcBef>
                <a:spcPct val="0"/>
              </a:spcBef>
              <a:buNone/>
              <a:defRPr sz="3600" kern="1200">
                <a:solidFill>
                  <a:schemeClr val="tx1"/>
                </a:solidFill>
                <a:latin typeface="+mj-lt"/>
                <a:ea typeface="+mj-ea"/>
                <a:cs typeface="+mj-cs"/>
              </a:defRPr>
            </a:lvl1pPr>
          </a:lstStyle>
          <a:p>
            <a:r>
              <a:rPr lang="en-US" sz="2800" b="1" dirty="0">
                <a:solidFill>
                  <a:srgbClr val="002060"/>
                </a:solidFill>
                <a:latin typeface="BR Omega VN"/>
              </a:rPr>
              <a:t>AIRBAG LOGIC FUNCTIONS</a:t>
            </a:r>
          </a:p>
        </p:txBody>
      </p:sp>
      <p:sp>
        <p:nvSpPr>
          <p:cNvPr id="5" name="Slide Number Placeholder 4">
            <a:extLst>
              <a:ext uri="{FF2B5EF4-FFF2-40B4-BE49-F238E27FC236}">
                <a16:creationId xmlns:a16="http://schemas.microsoft.com/office/drawing/2014/main" id="{208A8D70-21D1-EF46-9A8F-7F141A001B98}"/>
              </a:ext>
            </a:extLst>
          </p:cNvPr>
          <p:cNvSpPr>
            <a:spLocks noGrp="1"/>
          </p:cNvSpPr>
          <p:nvPr>
            <p:ph type="sldNum" sz="quarter" idx="12"/>
          </p:nvPr>
        </p:nvSpPr>
        <p:spPr/>
        <p:txBody>
          <a:bodyPr/>
          <a:lstStyle/>
          <a:p>
            <a:fld id="{E012F146-47F9-A646-B182-8CC39B8AD32B}" type="slidenum">
              <a:rPr lang="x-none" smtClean="0"/>
              <a:pPr/>
              <a:t>24</a:t>
            </a:fld>
            <a:endParaRPr lang="x-none"/>
          </a:p>
        </p:txBody>
      </p:sp>
      <p:sp>
        <p:nvSpPr>
          <p:cNvPr id="7" name="TextBox 6">
            <a:extLst>
              <a:ext uri="{FF2B5EF4-FFF2-40B4-BE49-F238E27FC236}">
                <a16:creationId xmlns:a16="http://schemas.microsoft.com/office/drawing/2014/main" id="{496B9255-1017-FA12-0D65-8EC1FC38CA2F}"/>
              </a:ext>
            </a:extLst>
          </p:cNvPr>
          <p:cNvSpPr txBox="1"/>
          <p:nvPr/>
        </p:nvSpPr>
        <p:spPr>
          <a:xfrm>
            <a:off x="6746875" y="2761798"/>
            <a:ext cx="5059598" cy="1169551"/>
          </a:xfrm>
          <a:prstGeom prst="rect">
            <a:avLst/>
          </a:prstGeom>
          <a:solidFill>
            <a:schemeClr val="accent2">
              <a:lumMod val="20000"/>
              <a:lumOff val="80000"/>
            </a:schemeClr>
          </a:solidFill>
          <a:ln>
            <a:solidFill>
              <a:schemeClr val="accent2"/>
            </a:solidFill>
          </a:ln>
        </p:spPr>
        <p:txBody>
          <a:bodyPr wrap="square" lIns="91440" tIns="45720" rIns="91440" bIns="45720" anchor="t">
            <a:spAutoFit/>
          </a:bodyPr>
          <a:lstStyle/>
          <a:p>
            <a:r>
              <a:rPr lang="en-US" sz="1400" dirty="0">
                <a:solidFill>
                  <a:schemeClr val="accent5"/>
                </a:solidFill>
                <a:latin typeface="BR Omega VN"/>
              </a:rPr>
              <a:t>This function checks if the distance measured by both front and rear HCSR04 is less than that of the set STOPPING_DISTANCE and returns 1 or 0 as specified. This changes the value of the </a:t>
            </a:r>
            <a:r>
              <a:rPr lang="en-US" sz="1400" dirty="0" err="1">
                <a:solidFill>
                  <a:schemeClr val="accent5"/>
                </a:solidFill>
                <a:latin typeface="BR Omega VN"/>
              </a:rPr>
              <a:t>StopMotor_Flag</a:t>
            </a:r>
            <a:r>
              <a:rPr lang="en-US" sz="1400" dirty="0">
                <a:solidFill>
                  <a:schemeClr val="accent5"/>
                </a:solidFill>
                <a:latin typeface="BR Omega VN"/>
              </a:rPr>
              <a:t> inside the main function.</a:t>
            </a:r>
            <a:endParaRPr lang="en-US" sz="1400" dirty="0">
              <a:solidFill>
                <a:schemeClr val="accent5"/>
              </a:solidFill>
            </a:endParaRPr>
          </a:p>
        </p:txBody>
      </p:sp>
      <p:pic>
        <p:nvPicPr>
          <p:cNvPr id="11" name="Picture 10">
            <a:extLst>
              <a:ext uri="{FF2B5EF4-FFF2-40B4-BE49-F238E27FC236}">
                <a16:creationId xmlns:a16="http://schemas.microsoft.com/office/drawing/2014/main" id="{C76309A9-FB8F-9DD8-63A6-A3E8AE9A9F43}"/>
              </a:ext>
            </a:extLst>
          </p:cNvPr>
          <p:cNvPicPr>
            <a:picLocks noChangeAspect="1"/>
          </p:cNvPicPr>
          <p:nvPr/>
        </p:nvPicPr>
        <p:blipFill>
          <a:blip r:embed="rId3"/>
          <a:stretch>
            <a:fillRect/>
          </a:stretch>
        </p:blipFill>
        <p:spPr>
          <a:xfrm>
            <a:off x="789095" y="2585920"/>
            <a:ext cx="5748161" cy="1443155"/>
          </a:xfrm>
          <a:prstGeom prst="rect">
            <a:avLst/>
          </a:prstGeom>
          <a:solidFill>
            <a:schemeClr val="accent2"/>
          </a:solidFill>
          <a:ln w="28575">
            <a:solidFill>
              <a:schemeClr val="accent2"/>
            </a:solidFill>
          </a:ln>
        </p:spPr>
      </p:pic>
    </p:spTree>
    <p:extLst>
      <p:ext uri="{BB962C8B-B14F-4D97-AF65-F5344CB8AC3E}">
        <p14:creationId xmlns:p14="http://schemas.microsoft.com/office/powerpoint/2010/main" val="31987368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Picture 28">
            <a:extLst>
              <a:ext uri="{FF2B5EF4-FFF2-40B4-BE49-F238E27FC236}">
                <a16:creationId xmlns:a16="http://schemas.microsoft.com/office/drawing/2014/main" id="{1F10E8C7-468F-9F46-8231-CA88038926C8}"/>
              </a:ext>
            </a:extLst>
          </p:cNvPr>
          <p:cNvPicPr>
            <a:picLocks noChangeAspect="1"/>
          </p:cNvPicPr>
          <p:nvPr/>
        </p:nvPicPr>
        <p:blipFill>
          <a:blip r:embed="rId2">
            <a:alphaModFix/>
            <a:extLst>
              <a:ext uri="{28A0092B-C50C-407E-A947-70E740481C1C}">
                <a14:useLocalDpi xmlns:a14="http://schemas.microsoft.com/office/drawing/2010/main"/>
              </a:ext>
            </a:extLst>
          </a:blip>
          <a:stretch>
            <a:fillRect/>
          </a:stretch>
        </p:blipFill>
        <p:spPr>
          <a:xfrm>
            <a:off x="0" y="0"/>
            <a:ext cx="12192000" cy="965200"/>
          </a:xfrm>
          <a:prstGeom prst="rect">
            <a:avLst/>
          </a:prstGeom>
        </p:spPr>
      </p:pic>
      <p:sp>
        <p:nvSpPr>
          <p:cNvPr id="30" name="Title 1">
            <a:extLst>
              <a:ext uri="{FF2B5EF4-FFF2-40B4-BE49-F238E27FC236}">
                <a16:creationId xmlns:a16="http://schemas.microsoft.com/office/drawing/2014/main" id="{F5AE9793-6BAF-F448-99B9-31A411ACBCB0}"/>
              </a:ext>
            </a:extLst>
          </p:cNvPr>
          <p:cNvSpPr txBox="1">
            <a:spLocks/>
          </p:cNvSpPr>
          <p:nvPr/>
        </p:nvSpPr>
        <p:spPr>
          <a:xfrm>
            <a:off x="609600" y="167546"/>
            <a:ext cx="10972801" cy="711081"/>
          </a:xfrm>
          <a:prstGeom prst="rect">
            <a:avLst/>
          </a:prstGeom>
        </p:spPr>
        <p:txBody>
          <a:bodyPr vert="horz" lIns="121899" tIns="60949" rIns="121899" bIns="60949" rtlCol="0" anchor="ctr">
            <a:normAutofit/>
          </a:bodyPr>
          <a:lstStyle>
            <a:lvl1pPr algn="l" defTabSz="1218987" rtl="0" eaLnBrk="1" latinLnBrk="0" hangingPunct="1">
              <a:spcBef>
                <a:spcPct val="0"/>
              </a:spcBef>
              <a:buNone/>
              <a:defRPr sz="3600" kern="1200">
                <a:solidFill>
                  <a:schemeClr val="tx1"/>
                </a:solidFill>
                <a:latin typeface="+mj-lt"/>
                <a:ea typeface="+mj-ea"/>
                <a:cs typeface="+mj-cs"/>
              </a:defRPr>
            </a:lvl1pPr>
          </a:lstStyle>
          <a:p>
            <a:r>
              <a:rPr lang="en-US" sz="2800" b="1" dirty="0">
                <a:solidFill>
                  <a:srgbClr val="002060"/>
                </a:solidFill>
                <a:latin typeface="BR Omega VN"/>
              </a:rPr>
              <a:t>MAIN FUNCTION</a:t>
            </a:r>
          </a:p>
        </p:txBody>
      </p:sp>
      <p:sp>
        <p:nvSpPr>
          <p:cNvPr id="5" name="Slide Number Placeholder 4">
            <a:extLst>
              <a:ext uri="{FF2B5EF4-FFF2-40B4-BE49-F238E27FC236}">
                <a16:creationId xmlns:a16="http://schemas.microsoft.com/office/drawing/2014/main" id="{208A8D70-21D1-EF46-9A8F-7F141A001B98}"/>
              </a:ext>
            </a:extLst>
          </p:cNvPr>
          <p:cNvSpPr>
            <a:spLocks noGrp="1"/>
          </p:cNvSpPr>
          <p:nvPr>
            <p:ph type="sldNum" sz="quarter" idx="12"/>
          </p:nvPr>
        </p:nvSpPr>
        <p:spPr/>
        <p:txBody>
          <a:bodyPr/>
          <a:lstStyle/>
          <a:p>
            <a:fld id="{E012F146-47F9-A646-B182-8CC39B8AD32B}" type="slidenum">
              <a:rPr lang="x-none" smtClean="0"/>
              <a:pPr/>
              <a:t>25</a:t>
            </a:fld>
            <a:endParaRPr lang="x-none"/>
          </a:p>
        </p:txBody>
      </p:sp>
      <p:sp>
        <p:nvSpPr>
          <p:cNvPr id="12" name="TextBox 11">
            <a:extLst>
              <a:ext uri="{FF2B5EF4-FFF2-40B4-BE49-F238E27FC236}">
                <a16:creationId xmlns:a16="http://schemas.microsoft.com/office/drawing/2014/main" id="{4D225B89-7A76-21D0-021A-BA1B195B834F}"/>
              </a:ext>
            </a:extLst>
          </p:cNvPr>
          <p:cNvSpPr txBox="1"/>
          <p:nvPr/>
        </p:nvSpPr>
        <p:spPr>
          <a:xfrm>
            <a:off x="5943006" y="1894166"/>
            <a:ext cx="5256043" cy="2462213"/>
          </a:xfrm>
          <a:prstGeom prst="rect">
            <a:avLst/>
          </a:prstGeom>
          <a:solidFill>
            <a:schemeClr val="bg2">
              <a:lumMod val="20000"/>
              <a:lumOff val="80000"/>
            </a:schemeClr>
          </a:solidFill>
          <a:ln>
            <a:solidFill>
              <a:schemeClr val="bg2"/>
            </a:solidFill>
          </a:ln>
        </p:spPr>
        <p:txBody>
          <a:bodyPr wrap="square" lIns="91440" tIns="45720" rIns="91440" bIns="45720" anchor="t">
            <a:spAutoFit/>
          </a:bodyPr>
          <a:lstStyle/>
          <a:p>
            <a:r>
              <a:rPr lang="en-US" sz="1400" dirty="0">
                <a:solidFill>
                  <a:schemeClr val="accent5"/>
                </a:solidFill>
                <a:latin typeface="BR Omega VN" pitchFamily="50" charset="0"/>
              </a:rPr>
              <a:t>This part of the main function initializes the variables utilized for the setup of the airbag logic.</a:t>
            </a:r>
          </a:p>
          <a:p>
            <a:endParaRPr lang="en-US" sz="1400" dirty="0">
              <a:solidFill>
                <a:schemeClr val="accent5"/>
              </a:solidFill>
              <a:latin typeface="BR Omega VN" pitchFamily="50" charset="0"/>
            </a:endParaRPr>
          </a:p>
          <a:p>
            <a:r>
              <a:rPr lang="en-US" sz="1400" dirty="0">
                <a:solidFill>
                  <a:schemeClr val="accent5"/>
                </a:solidFill>
                <a:latin typeface="BR Omega VN" pitchFamily="50" charset="0"/>
              </a:rPr>
              <a:t>This part also contains the infinite while loop which repeatedly calls on the functions to check if there is a crash happening and if there is a change in the state of the </a:t>
            </a:r>
            <a:r>
              <a:rPr lang="en-US" sz="1400" dirty="0" err="1">
                <a:solidFill>
                  <a:schemeClr val="accent5"/>
                </a:solidFill>
                <a:latin typeface="BR Omega VN" pitchFamily="50" charset="0"/>
              </a:rPr>
              <a:t>StopMotor_Flag</a:t>
            </a:r>
            <a:r>
              <a:rPr lang="en-US" sz="1400" dirty="0">
                <a:solidFill>
                  <a:schemeClr val="accent5"/>
                </a:solidFill>
                <a:latin typeface="BR Omega VN" pitchFamily="50" charset="0"/>
              </a:rPr>
              <a:t> so corresponding messages and actions could take place.</a:t>
            </a:r>
          </a:p>
          <a:p>
            <a:endParaRPr lang="en-US" sz="1400" dirty="0">
              <a:solidFill>
                <a:schemeClr val="accent5"/>
              </a:solidFill>
              <a:latin typeface="BR Omega VN" pitchFamily="50" charset="0"/>
            </a:endParaRPr>
          </a:p>
          <a:p>
            <a:r>
              <a:rPr lang="en-US" sz="1400" dirty="0">
                <a:solidFill>
                  <a:schemeClr val="accent5"/>
                </a:solidFill>
                <a:latin typeface="BR Omega VN" pitchFamily="50" charset="0"/>
              </a:rPr>
              <a:t>The flag variables are the ones being sent to through the CAN communication protocol towards modules that would utilize these information.</a:t>
            </a:r>
          </a:p>
        </p:txBody>
      </p:sp>
      <p:pic>
        <p:nvPicPr>
          <p:cNvPr id="4" name="Picture 3">
            <a:extLst>
              <a:ext uri="{FF2B5EF4-FFF2-40B4-BE49-F238E27FC236}">
                <a16:creationId xmlns:a16="http://schemas.microsoft.com/office/drawing/2014/main" id="{24D994DA-729E-81A0-A120-C4DDCB17CE1D}"/>
              </a:ext>
            </a:extLst>
          </p:cNvPr>
          <p:cNvPicPr>
            <a:picLocks noChangeAspect="1"/>
          </p:cNvPicPr>
          <p:nvPr/>
        </p:nvPicPr>
        <p:blipFill>
          <a:blip r:embed="rId3"/>
          <a:stretch>
            <a:fillRect/>
          </a:stretch>
        </p:blipFill>
        <p:spPr>
          <a:xfrm>
            <a:off x="609600" y="2214909"/>
            <a:ext cx="5163127" cy="1820728"/>
          </a:xfrm>
          <a:prstGeom prst="rect">
            <a:avLst/>
          </a:prstGeom>
          <a:ln w="28575">
            <a:solidFill>
              <a:schemeClr val="bg2"/>
            </a:solidFill>
          </a:ln>
        </p:spPr>
      </p:pic>
    </p:spTree>
    <p:extLst>
      <p:ext uri="{BB962C8B-B14F-4D97-AF65-F5344CB8AC3E}">
        <p14:creationId xmlns:p14="http://schemas.microsoft.com/office/powerpoint/2010/main" val="9629080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a:extLst>
              <a:ext uri="{FF2B5EF4-FFF2-40B4-BE49-F238E27FC236}">
                <a16:creationId xmlns:a16="http://schemas.microsoft.com/office/drawing/2014/main" id="{2145F29D-A42F-4744-89EF-9F22ADBE3257}"/>
              </a:ext>
            </a:extLst>
          </p:cNvPr>
          <p:cNvSpPr/>
          <p:nvPr/>
        </p:nvSpPr>
        <p:spPr>
          <a:xfrm>
            <a:off x="-426720" y="1118429"/>
            <a:ext cx="266700" cy="685815"/>
          </a:xfrm>
          <a:prstGeom prst="roundRect">
            <a:avLst>
              <a:gd name="adj" fmla="val 8511"/>
            </a:avLst>
          </a:prstGeom>
          <a:solidFill>
            <a:srgbClr val="03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ounded Rectangle 2">
            <a:extLst>
              <a:ext uri="{FF2B5EF4-FFF2-40B4-BE49-F238E27FC236}">
                <a16:creationId xmlns:a16="http://schemas.microsoft.com/office/drawing/2014/main" id="{B74D0CAF-E251-1B45-90EE-516770F19E93}"/>
              </a:ext>
            </a:extLst>
          </p:cNvPr>
          <p:cNvSpPr/>
          <p:nvPr/>
        </p:nvSpPr>
        <p:spPr>
          <a:xfrm>
            <a:off x="-426720" y="1914296"/>
            <a:ext cx="266700" cy="685815"/>
          </a:xfrm>
          <a:prstGeom prst="roundRect">
            <a:avLst>
              <a:gd name="adj" fmla="val 8511"/>
            </a:avLst>
          </a:prstGeom>
          <a:solidFill>
            <a:srgbClr val="1922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ounded Rectangle 3">
            <a:extLst>
              <a:ext uri="{FF2B5EF4-FFF2-40B4-BE49-F238E27FC236}">
                <a16:creationId xmlns:a16="http://schemas.microsoft.com/office/drawing/2014/main" id="{30B60DC3-1B5C-514F-8555-4B7AEC2F08DD}"/>
              </a:ext>
            </a:extLst>
          </p:cNvPr>
          <p:cNvSpPr/>
          <p:nvPr/>
        </p:nvSpPr>
        <p:spPr>
          <a:xfrm>
            <a:off x="-426720" y="2710163"/>
            <a:ext cx="266700" cy="685815"/>
          </a:xfrm>
          <a:prstGeom prst="roundRect">
            <a:avLst>
              <a:gd name="adj" fmla="val 8511"/>
            </a:avLst>
          </a:prstGeom>
          <a:solidFill>
            <a:srgbClr val="33B2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ounded Rectangle 4">
            <a:extLst>
              <a:ext uri="{FF2B5EF4-FFF2-40B4-BE49-F238E27FC236}">
                <a16:creationId xmlns:a16="http://schemas.microsoft.com/office/drawing/2014/main" id="{257C38C0-D163-3D4F-9A2B-CC3726613ED8}"/>
              </a:ext>
            </a:extLst>
          </p:cNvPr>
          <p:cNvSpPr/>
          <p:nvPr/>
        </p:nvSpPr>
        <p:spPr>
          <a:xfrm>
            <a:off x="-426720" y="3506030"/>
            <a:ext cx="266700" cy="685815"/>
          </a:xfrm>
          <a:prstGeom prst="roundRect">
            <a:avLst>
              <a:gd name="adj" fmla="val 8511"/>
            </a:avLst>
          </a:prstGeom>
          <a:solidFill>
            <a:srgbClr val="50B8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a:extLst>
              <a:ext uri="{FF2B5EF4-FFF2-40B4-BE49-F238E27FC236}">
                <a16:creationId xmlns:a16="http://schemas.microsoft.com/office/drawing/2014/main" id="{751304F1-7CD1-9942-94FE-F5EBEA7B5A28}"/>
              </a:ext>
            </a:extLst>
          </p:cNvPr>
          <p:cNvSpPr/>
          <p:nvPr/>
        </p:nvSpPr>
        <p:spPr>
          <a:xfrm>
            <a:off x="-426720" y="4301897"/>
            <a:ext cx="266700" cy="685815"/>
          </a:xfrm>
          <a:prstGeom prst="roundRect">
            <a:avLst>
              <a:gd name="adj" fmla="val 8511"/>
            </a:avLst>
          </a:prstGeom>
          <a:solidFill>
            <a:srgbClr val="F371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a:extLst>
              <a:ext uri="{FF2B5EF4-FFF2-40B4-BE49-F238E27FC236}">
                <a16:creationId xmlns:a16="http://schemas.microsoft.com/office/drawing/2014/main" id="{FBC89E39-F92F-4C48-9326-E0A54168FFC1}"/>
              </a:ext>
            </a:extLst>
          </p:cNvPr>
          <p:cNvSpPr/>
          <p:nvPr/>
        </p:nvSpPr>
        <p:spPr>
          <a:xfrm>
            <a:off x="-426720" y="5097764"/>
            <a:ext cx="266700" cy="685815"/>
          </a:xfrm>
          <a:prstGeom prst="roundRect">
            <a:avLst>
              <a:gd name="adj" fmla="val 8511"/>
            </a:avLst>
          </a:prstGeom>
          <a:solidFill>
            <a:srgbClr val="E4E5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54A17C81-171E-6A4F-AC6A-269DCA9636EA}"/>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1990" t="29979" r="14237" b="30359"/>
          <a:stretch/>
        </p:blipFill>
        <p:spPr>
          <a:xfrm>
            <a:off x="954656" y="1047268"/>
            <a:ext cx="1822517" cy="695228"/>
          </a:xfrm>
          <a:prstGeom prst="rect">
            <a:avLst/>
          </a:prstGeom>
        </p:spPr>
      </p:pic>
      <p:sp>
        <p:nvSpPr>
          <p:cNvPr id="12" name="Slide Number Placeholder 11">
            <a:extLst>
              <a:ext uri="{FF2B5EF4-FFF2-40B4-BE49-F238E27FC236}">
                <a16:creationId xmlns:a16="http://schemas.microsoft.com/office/drawing/2014/main" id="{15467FC1-2BB7-6A4B-86EE-33A73BC30918}"/>
              </a:ext>
            </a:extLst>
          </p:cNvPr>
          <p:cNvSpPr>
            <a:spLocks noGrp="1"/>
          </p:cNvSpPr>
          <p:nvPr>
            <p:ph type="sldNum" sz="quarter" idx="12"/>
          </p:nvPr>
        </p:nvSpPr>
        <p:spPr/>
        <p:txBody>
          <a:bodyPr/>
          <a:lstStyle/>
          <a:p>
            <a:fld id="{E012F146-47F9-A646-B182-8CC39B8AD32B}" type="slidenum">
              <a:rPr lang="x-none" smtClean="0"/>
              <a:pPr/>
              <a:t>26</a:t>
            </a:fld>
            <a:endParaRPr lang="x-none"/>
          </a:p>
        </p:txBody>
      </p:sp>
      <p:sp>
        <p:nvSpPr>
          <p:cNvPr id="8" name="Rectangle 7"/>
          <p:cNvSpPr/>
          <p:nvPr/>
        </p:nvSpPr>
        <p:spPr>
          <a:xfrm>
            <a:off x="954656" y="3367531"/>
            <a:ext cx="4923251" cy="2554545"/>
          </a:xfrm>
          <a:prstGeom prst="rect">
            <a:avLst/>
          </a:prstGeom>
          <a:noFill/>
        </p:spPr>
        <p:txBody>
          <a:bodyPr wrap="square" lIns="91440" tIns="45720" rIns="91440" bIns="45720">
            <a:spAutoFit/>
          </a:bodyPr>
          <a:lstStyle/>
          <a:p>
            <a:r>
              <a:rPr lang="en-US" sz="8000" b="1" cap="none" spc="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outerShdw blurRad="50800" dist="38100" algn="l" rotWithShape="0">
                    <a:prstClr val="black">
                      <a:alpha val="40000"/>
                    </a:prstClr>
                  </a:outerShdw>
                </a:effectLst>
              </a:rPr>
              <a:t>THANK</a:t>
            </a:r>
          </a:p>
          <a:p>
            <a:r>
              <a:rPr lang="en-US" sz="8000" b="1" cap="none" spc="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outerShdw blurRad="50800" dist="38100" algn="l" rotWithShape="0">
                    <a:prstClr val="black">
                      <a:alpha val="40000"/>
                    </a:prstClr>
                  </a:outerShdw>
                </a:effectLst>
              </a:rPr>
              <a:t>YOU.</a:t>
            </a:r>
          </a:p>
        </p:txBody>
      </p:sp>
    </p:spTree>
    <p:extLst>
      <p:ext uri="{BB962C8B-B14F-4D97-AF65-F5344CB8AC3E}">
        <p14:creationId xmlns:p14="http://schemas.microsoft.com/office/powerpoint/2010/main" val="42338713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F70490E-B4CB-4C48-929F-E0B446DE2047}"/>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2467" y="0"/>
            <a:ext cx="12187066" cy="6858000"/>
          </a:xfrm>
          <a:prstGeom prst="rect">
            <a:avLst/>
          </a:prstGeom>
        </p:spPr>
      </p:pic>
      <p:sp>
        <p:nvSpPr>
          <p:cNvPr id="6" name="TextBox 5">
            <a:extLst>
              <a:ext uri="{FF2B5EF4-FFF2-40B4-BE49-F238E27FC236}">
                <a16:creationId xmlns:a16="http://schemas.microsoft.com/office/drawing/2014/main" id="{561D0291-4B66-E049-A0A9-EE2177C7C787}"/>
              </a:ext>
            </a:extLst>
          </p:cNvPr>
          <p:cNvSpPr txBox="1"/>
          <p:nvPr/>
        </p:nvSpPr>
        <p:spPr>
          <a:xfrm>
            <a:off x="755990" y="5015709"/>
            <a:ext cx="11077318" cy="830997"/>
          </a:xfrm>
          <a:prstGeom prst="rect">
            <a:avLst/>
          </a:prstGeom>
          <a:noFill/>
        </p:spPr>
        <p:txBody>
          <a:bodyPr wrap="square" rtlCol="0">
            <a:spAutoFit/>
          </a:bodyPr>
          <a:lstStyle/>
          <a:p>
            <a:pPr lvl="0">
              <a:defRPr/>
            </a:pPr>
            <a:r>
              <a:rPr lang="en-US" sz="4800" b="1" spc="-100" dirty="0">
                <a:solidFill>
                  <a:srgbClr val="F37121"/>
                </a:solidFill>
                <a:latin typeface="BR Omega" pitchFamily="2" charset="77"/>
                <a:cs typeface="Arial" panose="020B0604020202020204" pitchFamily="34" charset="0"/>
              </a:rPr>
              <a:t>01. </a:t>
            </a:r>
            <a:r>
              <a:rPr lang="en-US" sz="4800" b="1" spc="-100" dirty="0">
                <a:solidFill>
                  <a:srgbClr val="172054"/>
                </a:solidFill>
                <a:latin typeface="BR Omega" pitchFamily="2" charset="77"/>
                <a:cs typeface="Arial" panose="020B0604020202020204" pitchFamily="34" charset="0"/>
              </a:rPr>
              <a:t>HCSR04</a:t>
            </a:r>
          </a:p>
        </p:txBody>
      </p:sp>
      <p:pic>
        <p:nvPicPr>
          <p:cNvPr id="9" name="Picture 8">
            <a:extLst>
              <a:ext uri="{FF2B5EF4-FFF2-40B4-BE49-F238E27FC236}">
                <a16:creationId xmlns:a16="http://schemas.microsoft.com/office/drawing/2014/main" id="{A2818E5D-061B-6646-B4A0-26A6979F666D}"/>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t="26787" b="26203"/>
          <a:stretch/>
        </p:blipFill>
        <p:spPr>
          <a:xfrm>
            <a:off x="262054" y="3902927"/>
            <a:ext cx="2942038" cy="981307"/>
          </a:xfrm>
          <a:prstGeom prst="rect">
            <a:avLst/>
          </a:prstGeom>
        </p:spPr>
      </p:pic>
      <p:sp>
        <p:nvSpPr>
          <p:cNvPr id="7" name="Slide Number Placeholder 6">
            <a:extLst>
              <a:ext uri="{FF2B5EF4-FFF2-40B4-BE49-F238E27FC236}">
                <a16:creationId xmlns:a16="http://schemas.microsoft.com/office/drawing/2014/main" id="{FE096D42-5215-4747-90F6-659F764B367B}"/>
              </a:ext>
            </a:extLst>
          </p:cNvPr>
          <p:cNvSpPr>
            <a:spLocks noGrp="1"/>
          </p:cNvSpPr>
          <p:nvPr>
            <p:ph type="sldNum" sz="quarter" idx="12"/>
          </p:nvPr>
        </p:nvSpPr>
        <p:spPr/>
        <p:txBody>
          <a:bodyPr/>
          <a:lstStyle/>
          <a:p>
            <a:fld id="{96E69268-9C8B-4EBF-A9EE-DC5DC2D48DC3}" type="slidenum">
              <a:rPr lang="en-US" smtClean="0"/>
              <a:pPr/>
              <a:t>3</a:t>
            </a:fld>
            <a:endParaRPr lang="en-US"/>
          </a:p>
        </p:txBody>
      </p:sp>
    </p:spTree>
    <p:extLst>
      <p:ext uri="{BB962C8B-B14F-4D97-AF65-F5344CB8AC3E}">
        <p14:creationId xmlns:p14="http://schemas.microsoft.com/office/powerpoint/2010/main" val="18625651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3" presetClass="path" presetSubtype="0" accel="50000" decel="50000" fill="hold" grpId="0" nodeType="withEffect">
                                  <p:stCondLst>
                                    <p:cond delay="0"/>
                                  </p:stCondLst>
                                  <p:childTnLst>
                                    <p:animMotion origin="layout" path="M -0.79492 1.11111E-6 L -2.29167E-6 1.11111E-6 " pathEditMode="relative" rAng="0" ptsTypes="AA">
                                      <p:cBhvr>
                                        <p:cTn id="6" dur="1000" fill="hold"/>
                                        <p:tgtEl>
                                          <p:spTgt spid="6"/>
                                        </p:tgtEl>
                                        <p:attrNameLst>
                                          <p:attrName>ppt_x</p:attrName>
                                          <p:attrName>ppt_y</p:attrName>
                                        </p:attrNameLst>
                                      </p:cBhvr>
                                      <p:rCtr x="39753"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Picture 28">
            <a:extLst>
              <a:ext uri="{FF2B5EF4-FFF2-40B4-BE49-F238E27FC236}">
                <a16:creationId xmlns:a16="http://schemas.microsoft.com/office/drawing/2014/main" id="{1F10E8C7-468F-9F46-8231-CA88038926C8}"/>
              </a:ext>
            </a:extLst>
          </p:cNvPr>
          <p:cNvPicPr>
            <a:picLocks noChangeAspect="1"/>
          </p:cNvPicPr>
          <p:nvPr/>
        </p:nvPicPr>
        <p:blipFill>
          <a:blip r:embed="rId2">
            <a:alphaModFix/>
            <a:extLst>
              <a:ext uri="{28A0092B-C50C-407E-A947-70E740481C1C}">
                <a14:useLocalDpi xmlns:a14="http://schemas.microsoft.com/office/drawing/2010/main"/>
              </a:ext>
            </a:extLst>
          </a:blip>
          <a:stretch>
            <a:fillRect/>
          </a:stretch>
        </p:blipFill>
        <p:spPr>
          <a:xfrm>
            <a:off x="0" y="0"/>
            <a:ext cx="12192000" cy="965200"/>
          </a:xfrm>
          <a:prstGeom prst="rect">
            <a:avLst/>
          </a:prstGeom>
        </p:spPr>
      </p:pic>
      <p:sp>
        <p:nvSpPr>
          <p:cNvPr id="30" name="Title 1">
            <a:extLst>
              <a:ext uri="{FF2B5EF4-FFF2-40B4-BE49-F238E27FC236}">
                <a16:creationId xmlns:a16="http://schemas.microsoft.com/office/drawing/2014/main" id="{F5AE9793-6BAF-F448-99B9-31A411ACBCB0}"/>
              </a:ext>
            </a:extLst>
          </p:cNvPr>
          <p:cNvSpPr txBox="1">
            <a:spLocks/>
          </p:cNvSpPr>
          <p:nvPr/>
        </p:nvSpPr>
        <p:spPr>
          <a:xfrm>
            <a:off x="609600" y="167546"/>
            <a:ext cx="10972801" cy="711081"/>
          </a:xfrm>
          <a:prstGeom prst="rect">
            <a:avLst/>
          </a:prstGeom>
        </p:spPr>
        <p:txBody>
          <a:bodyPr vert="horz" lIns="121899" tIns="60949" rIns="121899" bIns="60949" rtlCol="0" anchor="ctr">
            <a:normAutofit/>
          </a:bodyPr>
          <a:lstStyle>
            <a:lvl1pPr algn="l" defTabSz="1218987" rtl="0" eaLnBrk="1" latinLnBrk="0" hangingPunct="1">
              <a:spcBef>
                <a:spcPct val="0"/>
              </a:spcBef>
              <a:buNone/>
              <a:defRPr sz="3600" kern="1200">
                <a:solidFill>
                  <a:schemeClr val="tx1"/>
                </a:solidFill>
                <a:latin typeface="+mj-lt"/>
                <a:ea typeface="+mj-ea"/>
                <a:cs typeface="+mj-cs"/>
              </a:defRPr>
            </a:lvl1pPr>
          </a:lstStyle>
          <a:p>
            <a:r>
              <a:rPr lang="en-US" sz="2800" b="1">
                <a:solidFill>
                  <a:srgbClr val="002060"/>
                </a:solidFill>
                <a:latin typeface="BR Omega VN" pitchFamily="2" charset="77"/>
              </a:rPr>
              <a:t>HCSR04 INFORMATION</a:t>
            </a:r>
          </a:p>
        </p:txBody>
      </p:sp>
      <p:sp>
        <p:nvSpPr>
          <p:cNvPr id="5" name="Slide Number Placeholder 4">
            <a:extLst>
              <a:ext uri="{FF2B5EF4-FFF2-40B4-BE49-F238E27FC236}">
                <a16:creationId xmlns:a16="http://schemas.microsoft.com/office/drawing/2014/main" id="{208A8D70-21D1-EF46-9A8F-7F141A001B98}"/>
              </a:ext>
            </a:extLst>
          </p:cNvPr>
          <p:cNvSpPr>
            <a:spLocks noGrp="1"/>
          </p:cNvSpPr>
          <p:nvPr>
            <p:ph type="sldNum" sz="quarter" idx="12"/>
          </p:nvPr>
        </p:nvSpPr>
        <p:spPr/>
        <p:txBody>
          <a:bodyPr/>
          <a:lstStyle/>
          <a:p>
            <a:fld id="{E012F146-47F9-A646-B182-8CC39B8AD32B}" type="slidenum">
              <a:rPr lang="x-none" smtClean="0"/>
              <a:pPr/>
              <a:t>4</a:t>
            </a:fld>
            <a:endParaRPr lang="x-none"/>
          </a:p>
        </p:txBody>
      </p:sp>
      <p:sp>
        <p:nvSpPr>
          <p:cNvPr id="4" name="TextBox 3">
            <a:extLst>
              <a:ext uri="{FF2B5EF4-FFF2-40B4-BE49-F238E27FC236}">
                <a16:creationId xmlns:a16="http://schemas.microsoft.com/office/drawing/2014/main" id="{33CFE7D6-C70C-2FB4-CCE5-9EEAC9173EBE}"/>
              </a:ext>
            </a:extLst>
          </p:cNvPr>
          <p:cNvSpPr txBox="1"/>
          <p:nvPr/>
        </p:nvSpPr>
        <p:spPr>
          <a:xfrm>
            <a:off x="880125" y="1649686"/>
            <a:ext cx="10431750" cy="3139321"/>
          </a:xfrm>
          <a:prstGeom prst="rect">
            <a:avLst/>
          </a:prstGeom>
          <a:noFill/>
        </p:spPr>
        <p:txBody>
          <a:bodyPr wrap="square">
            <a:spAutoFit/>
          </a:bodyPr>
          <a:lstStyle/>
          <a:p>
            <a:pPr marL="0" indent="0">
              <a:buNone/>
            </a:pPr>
            <a:r>
              <a:rPr lang="en-US" sz="1800" dirty="0">
                <a:solidFill>
                  <a:schemeClr val="accent5"/>
                </a:solidFill>
                <a:latin typeface="BR Omega VN" pitchFamily="50" charset="0"/>
              </a:rPr>
              <a:t>This internal project’s ECU1 will utilize two (2)</a:t>
            </a:r>
            <a:r>
              <a:rPr lang="en-US" dirty="0">
                <a:solidFill>
                  <a:schemeClr val="accent5"/>
                </a:solidFill>
                <a:latin typeface="BR Omega VN" pitchFamily="50" charset="0"/>
              </a:rPr>
              <a:t> </a:t>
            </a:r>
            <a:r>
              <a:rPr lang="en-US" sz="1800" b="1" dirty="0">
                <a:solidFill>
                  <a:schemeClr val="bg2"/>
                </a:solidFill>
                <a:latin typeface="BR Omega VN" pitchFamily="50" charset="0"/>
                <a:hlinkClick r:id="rId3">
                  <a:extLst>
                    <a:ext uri="{A12FA001-AC4F-418D-AE19-62706E023703}">
                      <ahyp:hlinkClr xmlns:ahyp="http://schemas.microsoft.com/office/drawing/2018/hyperlinkcolor" val="tx"/>
                    </a:ext>
                  </a:extLst>
                </a:hlinkClick>
              </a:rPr>
              <a:t>HC-SR04 Ultra Sonic Sensor</a:t>
            </a:r>
            <a:endParaRPr lang="en-US" sz="1800" b="1" dirty="0">
              <a:solidFill>
                <a:schemeClr val="bg2"/>
              </a:solidFill>
              <a:latin typeface="BR Omega VN" pitchFamily="50" charset="0"/>
            </a:endParaRPr>
          </a:p>
          <a:p>
            <a:pPr marL="0" indent="0">
              <a:buNone/>
            </a:pPr>
            <a:endParaRPr lang="en-US" sz="1800" dirty="0">
              <a:solidFill>
                <a:schemeClr val="accent5"/>
              </a:solidFill>
              <a:latin typeface="BR Omega VN" pitchFamily="50" charset="0"/>
            </a:endParaRPr>
          </a:p>
          <a:p>
            <a:pPr marL="0" indent="0">
              <a:buNone/>
            </a:pPr>
            <a:r>
              <a:rPr lang="en-US" sz="1800" b="1" dirty="0">
                <a:solidFill>
                  <a:schemeClr val="accent5"/>
                </a:solidFill>
                <a:latin typeface="BR Omega VN" pitchFamily="50" charset="0"/>
              </a:rPr>
              <a:t>Operation of HCSR04 Ultrasonic Sensor:</a:t>
            </a:r>
            <a:br>
              <a:rPr lang="en-US" sz="1800" dirty="0">
                <a:solidFill>
                  <a:schemeClr val="accent5"/>
                </a:solidFill>
                <a:latin typeface="BR Omega VN" pitchFamily="50" charset="0"/>
              </a:rPr>
            </a:br>
            <a:br>
              <a:rPr lang="en-US" sz="1800" dirty="0">
                <a:solidFill>
                  <a:schemeClr val="accent5"/>
                </a:solidFill>
                <a:latin typeface="BR Omega VN" pitchFamily="50" charset="0"/>
              </a:rPr>
            </a:br>
            <a:r>
              <a:rPr lang="en-US" sz="1800" dirty="0">
                <a:solidFill>
                  <a:schemeClr val="accent5"/>
                </a:solidFill>
                <a:latin typeface="BR Omega VN" pitchFamily="50" charset="0"/>
              </a:rPr>
              <a:t>Set the </a:t>
            </a:r>
            <a:r>
              <a:rPr lang="en-US" sz="1800" b="1" dirty="0">
                <a:solidFill>
                  <a:schemeClr val="accent5"/>
                </a:solidFill>
                <a:latin typeface="BR Omega VN" pitchFamily="50" charset="0"/>
              </a:rPr>
              <a:t>trigger pin </a:t>
            </a:r>
            <a:r>
              <a:rPr lang="en-US" sz="1800" dirty="0">
                <a:solidFill>
                  <a:schemeClr val="accent5"/>
                </a:solidFill>
                <a:latin typeface="BR Omega VN" pitchFamily="50" charset="0"/>
              </a:rPr>
              <a:t>of the sensor high for at least 10us, the sensor will then automatically send a pulse that will bounce back if a boundary is hit. The bounced back signal will be received by the </a:t>
            </a:r>
            <a:r>
              <a:rPr lang="en-US" sz="1800" b="1" dirty="0">
                <a:solidFill>
                  <a:schemeClr val="accent5"/>
                </a:solidFill>
                <a:latin typeface="BR Omega VN" pitchFamily="50" charset="0"/>
              </a:rPr>
              <a:t>echo pin</a:t>
            </a:r>
            <a:r>
              <a:rPr lang="en-US" sz="1800" dirty="0">
                <a:solidFill>
                  <a:schemeClr val="accent5"/>
                </a:solidFill>
                <a:latin typeface="BR Omega VN" pitchFamily="50" charset="0"/>
              </a:rPr>
              <a:t>, which you need to read. The time at which the echo pin is high is directly proportional to how far the boundary is.</a:t>
            </a:r>
          </a:p>
          <a:p>
            <a:endParaRPr lang="en-US" sz="1800" b="1" dirty="0">
              <a:solidFill>
                <a:schemeClr val="accent5"/>
              </a:solidFill>
              <a:latin typeface="BR Omega VN" pitchFamily="50" charset="0"/>
            </a:endParaRPr>
          </a:p>
          <a:p>
            <a:pPr marL="0" indent="0">
              <a:buNone/>
            </a:pPr>
            <a:r>
              <a:rPr lang="en-US" sz="1800" dirty="0">
                <a:solidFill>
                  <a:schemeClr val="accent5"/>
                </a:solidFill>
                <a:latin typeface="BR Omega VN" pitchFamily="50" charset="0"/>
              </a:rPr>
              <a:t>For more information about the HCSR04: </a:t>
            </a:r>
            <a:r>
              <a:rPr lang="en-US" sz="1800" dirty="0">
                <a:solidFill>
                  <a:schemeClr val="bg2"/>
                </a:solidFill>
                <a:latin typeface="BR Omega VN" pitchFamily="50" charset="0"/>
                <a:hlinkClick r:id="rId4">
                  <a:extLst>
                    <a:ext uri="{A12FA001-AC4F-418D-AE19-62706E023703}">
                      <ahyp:hlinkClr xmlns:ahyp="http://schemas.microsoft.com/office/drawing/2018/hyperlinkcolor" val="tx"/>
                    </a:ext>
                  </a:extLst>
                </a:hlinkClick>
              </a:rPr>
              <a:t>click here!</a:t>
            </a:r>
            <a:endParaRPr lang="en-US" sz="1800" b="1" dirty="0">
              <a:solidFill>
                <a:schemeClr val="bg2"/>
              </a:solidFill>
              <a:latin typeface="BR Omega VN" pitchFamily="50" charset="0"/>
            </a:endParaRPr>
          </a:p>
          <a:p>
            <a:endParaRPr lang="en-US" sz="1800" b="1" dirty="0">
              <a:solidFill>
                <a:schemeClr val="accent5"/>
              </a:solidFill>
              <a:latin typeface="BR Omega VN" pitchFamily="50" charset="0"/>
            </a:endParaRPr>
          </a:p>
        </p:txBody>
      </p:sp>
    </p:spTree>
    <p:extLst>
      <p:ext uri="{BB962C8B-B14F-4D97-AF65-F5344CB8AC3E}">
        <p14:creationId xmlns:p14="http://schemas.microsoft.com/office/powerpoint/2010/main" val="24072421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F70490E-B4CB-4C48-929F-E0B446DE2047}"/>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2467" y="0"/>
            <a:ext cx="12187066" cy="6858000"/>
          </a:xfrm>
          <a:prstGeom prst="rect">
            <a:avLst/>
          </a:prstGeom>
        </p:spPr>
      </p:pic>
      <p:sp>
        <p:nvSpPr>
          <p:cNvPr id="6" name="TextBox 5">
            <a:extLst>
              <a:ext uri="{FF2B5EF4-FFF2-40B4-BE49-F238E27FC236}">
                <a16:creationId xmlns:a16="http://schemas.microsoft.com/office/drawing/2014/main" id="{561D0291-4B66-E049-A0A9-EE2177C7C787}"/>
              </a:ext>
            </a:extLst>
          </p:cNvPr>
          <p:cNvSpPr txBox="1"/>
          <p:nvPr/>
        </p:nvSpPr>
        <p:spPr>
          <a:xfrm>
            <a:off x="755990" y="5015709"/>
            <a:ext cx="11077318" cy="830997"/>
          </a:xfrm>
          <a:prstGeom prst="rect">
            <a:avLst/>
          </a:prstGeom>
          <a:noFill/>
        </p:spPr>
        <p:txBody>
          <a:bodyPr wrap="square" rtlCol="0">
            <a:spAutoFit/>
          </a:bodyPr>
          <a:lstStyle/>
          <a:p>
            <a:pPr lvl="0">
              <a:defRPr/>
            </a:pPr>
            <a:r>
              <a:rPr lang="en-US" sz="4800" b="1" spc="-100">
                <a:solidFill>
                  <a:srgbClr val="F37121"/>
                </a:solidFill>
                <a:latin typeface="BR Omega" pitchFamily="2" charset="77"/>
                <a:cs typeface="Arial" panose="020B0604020202020204" pitchFamily="34" charset="0"/>
              </a:rPr>
              <a:t>02. </a:t>
            </a:r>
            <a:r>
              <a:rPr lang="en-US" sz="4800" b="1" spc="-100">
                <a:solidFill>
                  <a:srgbClr val="172054"/>
                </a:solidFill>
                <a:latin typeface="BR Omega" pitchFamily="2" charset="77"/>
                <a:cs typeface="Arial" panose="020B0604020202020204" pitchFamily="34" charset="0"/>
              </a:rPr>
              <a:t>EB TRESOS CONFIGURATION</a:t>
            </a:r>
          </a:p>
        </p:txBody>
      </p:sp>
      <p:pic>
        <p:nvPicPr>
          <p:cNvPr id="9" name="Picture 8">
            <a:extLst>
              <a:ext uri="{FF2B5EF4-FFF2-40B4-BE49-F238E27FC236}">
                <a16:creationId xmlns:a16="http://schemas.microsoft.com/office/drawing/2014/main" id="{A2818E5D-061B-6646-B4A0-26A6979F666D}"/>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t="26787" b="26203"/>
          <a:stretch/>
        </p:blipFill>
        <p:spPr>
          <a:xfrm>
            <a:off x="262054" y="3902927"/>
            <a:ext cx="2942038" cy="981307"/>
          </a:xfrm>
          <a:prstGeom prst="rect">
            <a:avLst/>
          </a:prstGeom>
        </p:spPr>
      </p:pic>
      <p:sp>
        <p:nvSpPr>
          <p:cNvPr id="7" name="Slide Number Placeholder 6">
            <a:extLst>
              <a:ext uri="{FF2B5EF4-FFF2-40B4-BE49-F238E27FC236}">
                <a16:creationId xmlns:a16="http://schemas.microsoft.com/office/drawing/2014/main" id="{FE096D42-5215-4747-90F6-659F764B367B}"/>
              </a:ext>
            </a:extLst>
          </p:cNvPr>
          <p:cNvSpPr>
            <a:spLocks noGrp="1"/>
          </p:cNvSpPr>
          <p:nvPr>
            <p:ph type="sldNum" sz="quarter" idx="12"/>
          </p:nvPr>
        </p:nvSpPr>
        <p:spPr/>
        <p:txBody>
          <a:bodyPr/>
          <a:lstStyle/>
          <a:p>
            <a:fld id="{96E69268-9C8B-4EBF-A9EE-DC5DC2D48DC3}" type="slidenum">
              <a:rPr lang="en-US" smtClean="0"/>
              <a:pPr/>
              <a:t>5</a:t>
            </a:fld>
            <a:endParaRPr lang="en-US"/>
          </a:p>
        </p:txBody>
      </p:sp>
    </p:spTree>
    <p:extLst>
      <p:ext uri="{BB962C8B-B14F-4D97-AF65-F5344CB8AC3E}">
        <p14:creationId xmlns:p14="http://schemas.microsoft.com/office/powerpoint/2010/main" val="11384630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3" presetClass="path" presetSubtype="0" accel="50000" decel="50000" fill="hold" grpId="0" nodeType="withEffect">
                                  <p:stCondLst>
                                    <p:cond delay="0"/>
                                  </p:stCondLst>
                                  <p:childTnLst>
                                    <p:animMotion origin="layout" path="M -0.79492 1.11111E-6 L -2.29167E-6 1.11111E-6 " pathEditMode="relative" rAng="0" ptsTypes="AA">
                                      <p:cBhvr>
                                        <p:cTn id="6" dur="1000" fill="hold"/>
                                        <p:tgtEl>
                                          <p:spTgt spid="6"/>
                                        </p:tgtEl>
                                        <p:attrNameLst>
                                          <p:attrName>ppt_x</p:attrName>
                                          <p:attrName>ppt_y</p:attrName>
                                        </p:attrNameLst>
                                      </p:cBhvr>
                                      <p:rCtr x="39753"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Picture 28">
            <a:extLst>
              <a:ext uri="{FF2B5EF4-FFF2-40B4-BE49-F238E27FC236}">
                <a16:creationId xmlns:a16="http://schemas.microsoft.com/office/drawing/2014/main" id="{1F10E8C7-468F-9F46-8231-CA88038926C8}"/>
              </a:ext>
            </a:extLst>
          </p:cNvPr>
          <p:cNvPicPr>
            <a:picLocks noChangeAspect="1"/>
          </p:cNvPicPr>
          <p:nvPr/>
        </p:nvPicPr>
        <p:blipFill>
          <a:blip r:embed="rId2">
            <a:alphaModFix/>
            <a:extLst>
              <a:ext uri="{28A0092B-C50C-407E-A947-70E740481C1C}">
                <a14:useLocalDpi xmlns:a14="http://schemas.microsoft.com/office/drawing/2010/main"/>
              </a:ext>
            </a:extLst>
          </a:blip>
          <a:stretch>
            <a:fillRect/>
          </a:stretch>
        </p:blipFill>
        <p:spPr>
          <a:xfrm>
            <a:off x="0" y="0"/>
            <a:ext cx="12192000" cy="965200"/>
          </a:xfrm>
          <a:prstGeom prst="rect">
            <a:avLst/>
          </a:prstGeom>
        </p:spPr>
      </p:pic>
      <p:sp>
        <p:nvSpPr>
          <p:cNvPr id="30" name="Title 1">
            <a:extLst>
              <a:ext uri="{FF2B5EF4-FFF2-40B4-BE49-F238E27FC236}">
                <a16:creationId xmlns:a16="http://schemas.microsoft.com/office/drawing/2014/main" id="{F5AE9793-6BAF-F448-99B9-31A411ACBCB0}"/>
              </a:ext>
            </a:extLst>
          </p:cNvPr>
          <p:cNvSpPr txBox="1">
            <a:spLocks/>
          </p:cNvSpPr>
          <p:nvPr/>
        </p:nvSpPr>
        <p:spPr>
          <a:xfrm>
            <a:off x="609600" y="167546"/>
            <a:ext cx="10972801" cy="711081"/>
          </a:xfrm>
          <a:prstGeom prst="rect">
            <a:avLst/>
          </a:prstGeom>
        </p:spPr>
        <p:txBody>
          <a:bodyPr vert="horz" lIns="121899" tIns="60949" rIns="121899" bIns="60949" rtlCol="0" anchor="ctr">
            <a:normAutofit/>
          </a:bodyPr>
          <a:lstStyle>
            <a:lvl1pPr algn="l" defTabSz="1218987" rtl="0" eaLnBrk="1" latinLnBrk="0" hangingPunct="1">
              <a:spcBef>
                <a:spcPct val="0"/>
              </a:spcBef>
              <a:buNone/>
              <a:defRPr sz="3600" kern="1200">
                <a:solidFill>
                  <a:schemeClr val="tx1"/>
                </a:solidFill>
                <a:latin typeface="+mj-lt"/>
                <a:ea typeface="+mj-ea"/>
                <a:cs typeface="+mj-cs"/>
              </a:defRPr>
            </a:lvl1pPr>
          </a:lstStyle>
          <a:p>
            <a:r>
              <a:rPr lang="en-US" sz="2800" b="1">
                <a:solidFill>
                  <a:srgbClr val="002060"/>
                </a:solidFill>
                <a:latin typeface="BR Omega VN" pitchFamily="2" charset="77"/>
              </a:rPr>
              <a:t>MODULE CONFIGURATION</a:t>
            </a:r>
          </a:p>
        </p:txBody>
      </p:sp>
      <p:sp>
        <p:nvSpPr>
          <p:cNvPr id="5" name="Slide Number Placeholder 4">
            <a:extLst>
              <a:ext uri="{FF2B5EF4-FFF2-40B4-BE49-F238E27FC236}">
                <a16:creationId xmlns:a16="http://schemas.microsoft.com/office/drawing/2014/main" id="{208A8D70-21D1-EF46-9A8F-7F141A001B98}"/>
              </a:ext>
            </a:extLst>
          </p:cNvPr>
          <p:cNvSpPr>
            <a:spLocks noGrp="1"/>
          </p:cNvSpPr>
          <p:nvPr>
            <p:ph type="sldNum" sz="quarter" idx="12"/>
          </p:nvPr>
        </p:nvSpPr>
        <p:spPr/>
        <p:txBody>
          <a:bodyPr/>
          <a:lstStyle/>
          <a:p>
            <a:fld id="{E012F146-47F9-A646-B182-8CC39B8AD32B}" type="slidenum">
              <a:rPr lang="x-none" smtClean="0"/>
              <a:pPr/>
              <a:t>6</a:t>
            </a:fld>
            <a:endParaRPr lang="x-none"/>
          </a:p>
        </p:txBody>
      </p:sp>
      <p:sp>
        <p:nvSpPr>
          <p:cNvPr id="4" name="TextBox 3">
            <a:extLst>
              <a:ext uri="{FF2B5EF4-FFF2-40B4-BE49-F238E27FC236}">
                <a16:creationId xmlns:a16="http://schemas.microsoft.com/office/drawing/2014/main" id="{33CFE7D6-C70C-2FB4-CCE5-9EEAC9173EBE}"/>
              </a:ext>
            </a:extLst>
          </p:cNvPr>
          <p:cNvSpPr txBox="1"/>
          <p:nvPr/>
        </p:nvSpPr>
        <p:spPr>
          <a:xfrm>
            <a:off x="5329646" y="2659880"/>
            <a:ext cx="5781932" cy="646331"/>
          </a:xfrm>
          <a:prstGeom prst="rect">
            <a:avLst/>
          </a:prstGeom>
          <a:noFill/>
        </p:spPr>
        <p:txBody>
          <a:bodyPr wrap="square">
            <a:spAutoFit/>
          </a:bodyPr>
          <a:lstStyle/>
          <a:p>
            <a:pPr marL="0" indent="0">
              <a:buNone/>
            </a:pPr>
            <a:r>
              <a:rPr lang="en-US" sz="1800">
                <a:solidFill>
                  <a:schemeClr val="accent5"/>
                </a:solidFill>
                <a:latin typeface="BR Omega VN" pitchFamily="50" charset="0"/>
              </a:rPr>
              <a:t>The HCSR04 module rely on the configuration of the following modules.</a:t>
            </a:r>
            <a:endParaRPr lang="en-US" sz="1800" b="1">
              <a:solidFill>
                <a:schemeClr val="accent5"/>
              </a:solidFill>
              <a:latin typeface="BR Omega VN" pitchFamily="50" charset="0"/>
            </a:endParaRPr>
          </a:p>
        </p:txBody>
      </p:sp>
      <p:pic>
        <p:nvPicPr>
          <p:cNvPr id="3" name="Picture 2">
            <a:extLst>
              <a:ext uri="{FF2B5EF4-FFF2-40B4-BE49-F238E27FC236}">
                <a16:creationId xmlns:a16="http://schemas.microsoft.com/office/drawing/2014/main" id="{D2A3E05D-9191-6F81-B3F1-EB3FFAA752D0}"/>
              </a:ext>
            </a:extLst>
          </p:cNvPr>
          <p:cNvPicPr>
            <a:picLocks noChangeAspect="1"/>
          </p:cNvPicPr>
          <p:nvPr/>
        </p:nvPicPr>
        <p:blipFill>
          <a:blip r:embed="rId3"/>
          <a:stretch>
            <a:fillRect/>
          </a:stretch>
        </p:blipFill>
        <p:spPr>
          <a:xfrm>
            <a:off x="880125" y="1649686"/>
            <a:ext cx="4058216" cy="3181794"/>
          </a:xfrm>
          <a:prstGeom prst="rect">
            <a:avLst/>
          </a:prstGeom>
        </p:spPr>
      </p:pic>
    </p:spTree>
    <p:extLst>
      <p:ext uri="{BB962C8B-B14F-4D97-AF65-F5344CB8AC3E}">
        <p14:creationId xmlns:p14="http://schemas.microsoft.com/office/powerpoint/2010/main" val="31125159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15099CC-B66C-C824-FF67-5B5AC519D7A8}"/>
              </a:ext>
            </a:extLst>
          </p:cNvPr>
          <p:cNvPicPr>
            <a:picLocks noChangeAspect="1"/>
          </p:cNvPicPr>
          <p:nvPr/>
        </p:nvPicPr>
        <p:blipFill>
          <a:blip r:embed="rId2"/>
          <a:stretch>
            <a:fillRect/>
          </a:stretch>
        </p:blipFill>
        <p:spPr>
          <a:xfrm>
            <a:off x="464156" y="1177330"/>
            <a:ext cx="10471207" cy="1197112"/>
          </a:xfrm>
          <a:prstGeom prst="rect">
            <a:avLst/>
          </a:prstGeom>
        </p:spPr>
      </p:pic>
      <p:pic>
        <p:nvPicPr>
          <p:cNvPr id="29" name="Picture 28">
            <a:extLst>
              <a:ext uri="{FF2B5EF4-FFF2-40B4-BE49-F238E27FC236}">
                <a16:creationId xmlns:a16="http://schemas.microsoft.com/office/drawing/2014/main" id="{1F10E8C7-468F-9F46-8231-CA88038926C8}"/>
              </a:ext>
            </a:extLst>
          </p:cNvPr>
          <p:cNvPicPr>
            <a:picLocks noChangeAspect="1"/>
          </p:cNvPicPr>
          <p:nvPr/>
        </p:nvPicPr>
        <p:blipFill>
          <a:blip r:embed="rId3">
            <a:alphaModFix/>
            <a:extLst>
              <a:ext uri="{28A0092B-C50C-407E-A947-70E740481C1C}">
                <a14:useLocalDpi xmlns:a14="http://schemas.microsoft.com/office/drawing/2010/main"/>
              </a:ext>
            </a:extLst>
          </a:blip>
          <a:stretch>
            <a:fillRect/>
          </a:stretch>
        </p:blipFill>
        <p:spPr>
          <a:xfrm>
            <a:off x="0" y="0"/>
            <a:ext cx="12192000" cy="965200"/>
          </a:xfrm>
          <a:prstGeom prst="rect">
            <a:avLst/>
          </a:prstGeom>
        </p:spPr>
      </p:pic>
      <p:sp>
        <p:nvSpPr>
          <p:cNvPr id="30" name="Title 1">
            <a:extLst>
              <a:ext uri="{FF2B5EF4-FFF2-40B4-BE49-F238E27FC236}">
                <a16:creationId xmlns:a16="http://schemas.microsoft.com/office/drawing/2014/main" id="{F5AE9793-6BAF-F448-99B9-31A411ACBCB0}"/>
              </a:ext>
            </a:extLst>
          </p:cNvPr>
          <p:cNvSpPr txBox="1">
            <a:spLocks/>
          </p:cNvSpPr>
          <p:nvPr/>
        </p:nvSpPr>
        <p:spPr>
          <a:xfrm>
            <a:off x="609600" y="167546"/>
            <a:ext cx="10972801" cy="711081"/>
          </a:xfrm>
          <a:prstGeom prst="rect">
            <a:avLst/>
          </a:prstGeom>
        </p:spPr>
        <p:txBody>
          <a:bodyPr vert="horz" lIns="121899" tIns="60949" rIns="121899" bIns="60949" rtlCol="0" anchor="ctr">
            <a:normAutofit/>
          </a:bodyPr>
          <a:lstStyle>
            <a:lvl1pPr algn="l" defTabSz="1218987" rtl="0" eaLnBrk="1" latinLnBrk="0" hangingPunct="1">
              <a:spcBef>
                <a:spcPct val="0"/>
              </a:spcBef>
              <a:buNone/>
              <a:defRPr sz="3600" kern="1200">
                <a:solidFill>
                  <a:schemeClr val="tx1"/>
                </a:solidFill>
                <a:latin typeface="+mj-lt"/>
                <a:ea typeface="+mj-ea"/>
                <a:cs typeface="+mj-cs"/>
              </a:defRPr>
            </a:lvl1pPr>
          </a:lstStyle>
          <a:p>
            <a:r>
              <a:rPr lang="en-US" sz="2800" b="1">
                <a:solidFill>
                  <a:srgbClr val="002060"/>
                </a:solidFill>
                <a:latin typeface="BR Omega VN" pitchFamily="2" charset="77"/>
              </a:rPr>
              <a:t>PORT AND DIO MODULE CONFIGURATION</a:t>
            </a:r>
          </a:p>
        </p:txBody>
      </p:sp>
      <p:sp>
        <p:nvSpPr>
          <p:cNvPr id="5" name="Slide Number Placeholder 4">
            <a:extLst>
              <a:ext uri="{FF2B5EF4-FFF2-40B4-BE49-F238E27FC236}">
                <a16:creationId xmlns:a16="http://schemas.microsoft.com/office/drawing/2014/main" id="{208A8D70-21D1-EF46-9A8F-7F141A001B98}"/>
              </a:ext>
            </a:extLst>
          </p:cNvPr>
          <p:cNvSpPr>
            <a:spLocks noGrp="1"/>
          </p:cNvSpPr>
          <p:nvPr>
            <p:ph type="sldNum" sz="quarter" idx="12"/>
          </p:nvPr>
        </p:nvSpPr>
        <p:spPr/>
        <p:txBody>
          <a:bodyPr/>
          <a:lstStyle/>
          <a:p>
            <a:fld id="{E012F146-47F9-A646-B182-8CC39B8AD32B}" type="slidenum">
              <a:rPr lang="x-none" smtClean="0"/>
              <a:pPr/>
              <a:t>7</a:t>
            </a:fld>
            <a:endParaRPr lang="x-none"/>
          </a:p>
        </p:txBody>
      </p:sp>
      <p:sp>
        <p:nvSpPr>
          <p:cNvPr id="4" name="TextBox 3">
            <a:extLst>
              <a:ext uri="{FF2B5EF4-FFF2-40B4-BE49-F238E27FC236}">
                <a16:creationId xmlns:a16="http://schemas.microsoft.com/office/drawing/2014/main" id="{33CFE7D6-C70C-2FB4-CCE5-9EEAC9173EBE}"/>
              </a:ext>
            </a:extLst>
          </p:cNvPr>
          <p:cNvSpPr txBox="1"/>
          <p:nvPr/>
        </p:nvSpPr>
        <p:spPr>
          <a:xfrm>
            <a:off x="1332410" y="3044020"/>
            <a:ext cx="8734698" cy="646331"/>
          </a:xfrm>
          <a:prstGeom prst="rect">
            <a:avLst/>
          </a:prstGeom>
          <a:solidFill>
            <a:schemeClr val="accent1">
              <a:lumMod val="20000"/>
              <a:lumOff val="80000"/>
            </a:schemeClr>
          </a:solidFill>
          <a:ln>
            <a:solidFill>
              <a:schemeClr val="tx1">
                <a:lumMod val="20000"/>
                <a:lumOff val="80000"/>
              </a:schemeClr>
            </a:solidFill>
          </a:ln>
        </p:spPr>
        <p:txBody>
          <a:bodyPr wrap="square">
            <a:spAutoFit/>
          </a:bodyPr>
          <a:lstStyle/>
          <a:p>
            <a:pPr marL="0" indent="0">
              <a:buNone/>
            </a:pPr>
            <a:r>
              <a:rPr lang="en-US" sz="1800" dirty="0">
                <a:solidFill>
                  <a:schemeClr val="accent5"/>
                </a:solidFill>
                <a:latin typeface="BR Omega VN" pitchFamily="50" charset="0"/>
              </a:rPr>
              <a:t>The </a:t>
            </a:r>
            <a:r>
              <a:rPr lang="en-US" sz="1800" b="1" dirty="0">
                <a:solidFill>
                  <a:schemeClr val="accent5"/>
                </a:solidFill>
                <a:latin typeface="BR Omega VN" pitchFamily="50" charset="0"/>
              </a:rPr>
              <a:t>onboard LEDs</a:t>
            </a:r>
            <a:r>
              <a:rPr lang="en-US" sz="1800" dirty="0">
                <a:solidFill>
                  <a:schemeClr val="accent5"/>
                </a:solidFill>
                <a:latin typeface="BR Omega VN" pitchFamily="50" charset="0"/>
              </a:rPr>
              <a:t>, which are utilized for testing and verification purposed are configured as </a:t>
            </a:r>
            <a:r>
              <a:rPr lang="en-US" sz="1800" b="1" dirty="0">
                <a:solidFill>
                  <a:schemeClr val="accent5"/>
                </a:solidFill>
                <a:latin typeface="BR Omega VN" pitchFamily="50" charset="0"/>
              </a:rPr>
              <a:t>GPIO outputs</a:t>
            </a:r>
            <a:r>
              <a:rPr lang="en-US" sz="1800" dirty="0">
                <a:solidFill>
                  <a:schemeClr val="accent5"/>
                </a:solidFill>
                <a:latin typeface="BR Omega VN" pitchFamily="50" charset="0"/>
              </a:rPr>
              <a:t>.</a:t>
            </a:r>
            <a:endParaRPr lang="en-US" sz="1800" b="1" dirty="0">
              <a:solidFill>
                <a:schemeClr val="accent5"/>
              </a:solidFill>
              <a:latin typeface="BR Omega VN" pitchFamily="50" charset="0"/>
            </a:endParaRPr>
          </a:p>
        </p:txBody>
      </p:sp>
      <p:sp>
        <p:nvSpPr>
          <p:cNvPr id="7" name="Rectangle 6">
            <a:extLst>
              <a:ext uri="{FF2B5EF4-FFF2-40B4-BE49-F238E27FC236}">
                <a16:creationId xmlns:a16="http://schemas.microsoft.com/office/drawing/2014/main" id="{DA721728-81E6-6608-8938-4BBC01422C39}"/>
              </a:ext>
            </a:extLst>
          </p:cNvPr>
          <p:cNvSpPr/>
          <p:nvPr/>
        </p:nvSpPr>
        <p:spPr>
          <a:xfrm>
            <a:off x="676629" y="1254015"/>
            <a:ext cx="10258734" cy="491657"/>
          </a:xfrm>
          <a:prstGeom prst="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8" name="Rectangle 7">
            <a:extLst>
              <a:ext uri="{FF2B5EF4-FFF2-40B4-BE49-F238E27FC236}">
                <a16:creationId xmlns:a16="http://schemas.microsoft.com/office/drawing/2014/main" id="{FC78433D-AE67-8EBA-85B8-C3544B04B275}"/>
              </a:ext>
            </a:extLst>
          </p:cNvPr>
          <p:cNvSpPr/>
          <p:nvPr/>
        </p:nvSpPr>
        <p:spPr>
          <a:xfrm>
            <a:off x="676629" y="1710472"/>
            <a:ext cx="10258734" cy="330764"/>
          </a:xfrm>
          <a:prstGeom prst="rect">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9" name="TextBox 8">
            <a:extLst>
              <a:ext uri="{FF2B5EF4-FFF2-40B4-BE49-F238E27FC236}">
                <a16:creationId xmlns:a16="http://schemas.microsoft.com/office/drawing/2014/main" id="{B4C03DA5-F58D-34B1-684A-29C5B9527736}"/>
              </a:ext>
            </a:extLst>
          </p:cNvPr>
          <p:cNvSpPr txBox="1"/>
          <p:nvPr/>
        </p:nvSpPr>
        <p:spPr>
          <a:xfrm>
            <a:off x="1332410" y="4029663"/>
            <a:ext cx="8734698" cy="646331"/>
          </a:xfrm>
          <a:prstGeom prst="rect">
            <a:avLst/>
          </a:prstGeom>
          <a:solidFill>
            <a:schemeClr val="accent2">
              <a:lumMod val="20000"/>
              <a:lumOff val="80000"/>
            </a:schemeClr>
          </a:solidFill>
          <a:ln>
            <a:solidFill>
              <a:schemeClr val="accent2"/>
            </a:solidFill>
          </a:ln>
        </p:spPr>
        <p:txBody>
          <a:bodyPr wrap="square">
            <a:spAutoFit/>
          </a:bodyPr>
          <a:lstStyle/>
          <a:p>
            <a:pPr marL="0" indent="0">
              <a:buNone/>
            </a:pPr>
            <a:r>
              <a:rPr lang="en-US" sz="1800">
                <a:solidFill>
                  <a:schemeClr val="accent5"/>
                </a:solidFill>
                <a:latin typeface="BR Omega VN" pitchFamily="50" charset="0"/>
              </a:rPr>
              <a:t>The pins where the </a:t>
            </a:r>
            <a:r>
              <a:rPr lang="en-US" sz="1800" b="1">
                <a:solidFill>
                  <a:schemeClr val="accent5"/>
                </a:solidFill>
                <a:latin typeface="BR Omega VN" pitchFamily="50" charset="0"/>
              </a:rPr>
              <a:t>trigger pins </a:t>
            </a:r>
            <a:r>
              <a:rPr lang="en-US" sz="1800">
                <a:solidFill>
                  <a:schemeClr val="accent5"/>
                </a:solidFill>
                <a:latin typeface="BR Omega VN" pitchFamily="50" charset="0"/>
              </a:rPr>
              <a:t>of the respective HCSR04 is also configured as </a:t>
            </a:r>
            <a:r>
              <a:rPr lang="en-US" sz="1800" b="1">
                <a:solidFill>
                  <a:schemeClr val="accent5"/>
                </a:solidFill>
                <a:latin typeface="BR Omega VN" pitchFamily="50" charset="0"/>
              </a:rPr>
              <a:t>GPIO outputs</a:t>
            </a:r>
            <a:r>
              <a:rPr lang="en-US" sz="1800">
                <a:solidFill>
                  <a:schemeClr val="accent5"/>
                </a:solidFill>
                <a:latin typeface="BR Omega VN" pitchFamily="50" charset="0"/>
              </a:rPr>
              <a:t>.</a:t>
            </a:r>
            <a:endParaRPr lang="en-US" sz="1800" b="1">
              <a:solidFill>
                <a:schemeClr val="accent5"/>
              </a:solidFill>
              <a:latin typeface="BR Omega VN" pitchFamily="50" charset="0"/>
            </a:endParaRPr>
          </a:p>
        </p:txBody>
      </p:sp>
      <p:sp>
        <p:nvSpPr>
          <p:cNvPr id="10" name="Rectangle 9">
            <a:extLst>
              <a:ext uri="{FF2B5EF4-FFF2-40B4-BE49-F238E27FC236}">
                <a16:creationId xmlns:a16="http://schemas.microsoft.com/office/drawing/2014/main" id="{4629FB65-D0B6-E9E1-2426-315CDFDC3D54}"/>
              </a:ext>
            </a:extLst>
          </p:cNvPr>
          <p:cNvSpPr/>
          <p:nvPr/>
        </p:nvSpPr>
        <p:spPr>
          <a:xfrm>
            <a:off x="676628" y="2050778"/>
            <a:ext cx="10258733" cy="330764"/>
          </a:xfrm>
          <a:prstGeom prst="rect">
            <a:avLst/>
          </a:prstGeom>
          <a:noFill/>
          <a:ln w="285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1" name="TextBox 10">
            <a:extLst>
              <a:ext uri="{FF2B5EF4-FFF2-40B4-BE49-F238E27FC236}">
                <a16:creationId xmlns:a16="http://schemas.microsoft.com/office/drawing/2014/main" id="{77F77F40-7B5D-427E-461C-F4030CCE7CEB}"/>
              </a:ext>
            </a:extLst>
          </p:cNvPr>
          <p:cNvSpPr txBox="1"/>
          <p:nvPr/>
        </p:nvSpPr>
        <p:spPr>
          <a:xfrm>
            <a:off x="1332410" y="5118634"/>
            <a:ext cx="8734698" cy="923330"/>
          </a:xfrm>
          <a:prstGeom prst="rect">
            <a:avLst/>
          </a:prstGeom>
          <a:solidFill>
            <a:schemeClr val="bg2">
              <a:lumMod val="20000"/>
              <a:lumOff val="80000"/>
            </a:schemeClr>
          </a:solidFill>
          <a:ln>
            <a:solidFill>
              <a:schemeClr val="bg2"/>
            </a:solidFill>
          </a:ln>
        </p:spPr>
        <p:txBody>
          <a:bodyPr wrap="square">
            <a:spAutoFit/>
          </a:bodyPr>
          <a:lstStyle/>
          <a:p>
            <a:pPr marL="0" indent="0">
              <a:buNone/>
            </a:pPr>
            <a:r>
              <a:rPr lang="en-US" sz="1800" dirty="0">
                <a:solidFill>
                  <a:schemeClr val="accent5"/>
                </a:solidFill>
                <a:latin typeface="BR Omega VN" pitchFamily="50" charset="0"/>
              </a:rPr>
              <a:t>The pins where the </a:t>
            </a:r>
            <a:r>
              <a:rPr lang="en-US" sz="1800" b="1" dirty="0">
                <a:solidFill>
                  <a:schemeClr val="accent5"/>
                </a:solidFill>
                <a:latin typeface="BR Omega VN" pitchFamily="50" charset="0"/>
              </a:rPr>
              <a:t>echo pins </a:t>
            </a:r>
            <a:r>
              <a:rPr lang="en-US" sz="1800" dirty="0">
                <a:solidFill>
                  <a:schemeClr val="accent5"/>
                </a:solidFill>
                <a:latin typeface="BR Omega VN" pitchFamily="50" charset="0"/>
              </a:rPr>
              <a:t>of the respective HCSR04 is also configured as </a:t>
            </a:r>
            <a:r>
              <a:rPr lang="en-US" sz="1800" b="1" dirty="0">
                <a:solidFill>
                  <a:schemeClr val="accent5"/>
                </a:solidFill>
                <a:latin typeface="BR Omega VN" pitchFamily="50" charset="0"/>
              </a:rPr>
              <a:t>inputs </a:t>
            </a:r>
            <a:r>
              <a:rPr lang="en-US" sz="1800" dirty="0">
                <a:solidFill>
                  <a:schemeClr val="accent5"/>
                </a:solidFill>
                <a:latin typeface="BR Omega VN" pitchFamily="50" charset="0"/>
              </a:rPr>
              <a:t>but in the mode of different </a:t>
            </a:r>
            <a:r>
              <a:rPr lang="en-US" sz="1800" b="1" dirty="0">
                <a:solidFill>
                  <a:schemeClr val="accent5"/>
                </a:solidFill>
                <a:latin typeface="BR Omega VN" pitchFamily="50" charset="0"/>
              </a:rPr>
              <a:t>FTM channels </a:t>
            </a:r>
            <a:r>
              <a:rPr lang="en-US" sz="1800" dirty="0">
                <a:solidFill>
                  <a:schemeClr val="accent5"/>
                </a:solidFill>
                <a:latin typeface="BR Omega VN" pitchFamily="50" charset="0"/>
              </a:rPr>
              <a:t>as they will be used </a:t>
            </a:r>
            <a:r>
              <a:rPr lang="en-US" sz="1800" b="1" dirty="0">
                <a:solidFill>
                  <a:schemeClr val="accent5"/>
                </a:solidFill>
                <a:latin typeface="BR Omega VN" pitchFamily="50" charset="0"/>
              </a:rPr>
              <a:t>for reading the time elapsed</a:t>
            </a:r>
            <a:r>
              <a:rPr lang="en-US" sz="1800" dirty="0">
                <a:solidFill>
                  <a:schemeClr val="accent5"/>
                </a:solidFill>
                <a:latin typeface="BR Omega VN" pitchFamily="50" charset="0"/>
              </a:rPr>
              <a:t> of the timer which serves as basis for </a:t>
            </a:r>
            <a:r>
              <a:rPr lang="en-US" sz="1800" b="1" dirty="0">
                <a:solidFill>
                  <a:schemeClr val="accent5"/>
                </a:solidFill>
                <a:latin typeface="BR Omega VN" pitchFamily="50" charset="0"/>
              </a:rPr>
              <a:t>distance calculation</a:t>
            </a:r>
            <a:r>
              <a:rPr lang="en-US" sz="1800" dirty="0">
                <a:solidFill>
                  <a:schemeClr val="accent5"/>
                </a:solidFill>
                <a:latin typeface="BR Omega VN" pitchFamily="50" charset="0"/>
              </a:rPr>
              <a:t>.</a:t>
            </a:r>
            <a:endParaRPr lang="en-US" sz="1800" b="1" dirty="0">
              <a:solidFill>
                <a:schemeClr val="accent5"/>
              </a:solidFill>
              <a:latin typeface="BR Omega VN" pitchFamily="50" charset="0"/>
            </a:endParaRPr>
          </a:p>
        </p:txBody>
      </p:sp>
    </p:spTree>
    <p:extLst>
      <p:ext uri="{BB962C8B-B14F-4D97-AF65-F5344CB8AC3E}">
        <p14:creationId xmlns:p14="http://schemas.microsoft.com/office/powerpoint/2010/main" val="35267289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Picture 28">
            <a:extLst>
              <a:ext uri="{FF2B5EF4-FFF2-40B4-BE49-F238E27FC236}">
                <a16:creationId xmlns:a16="http://schemas.microsoft.com/office/drawing/2014/main" id="{1F10E8C7-468F-9F46-8231-CA88038926C8}"/>
              </a:ext>
            </a:extLst>
          </p:cNvPr>
          <p:cNvPicPr>
            <a:picLocks noChangeAspect="1"/>
          </p:cNvPicPr>
          <p:nvPr/>
        </p:nvPicPr>
        <p:blipFill>
          <a:blip r:embed="rId2">
            <a:alphaModFix/>
            <a:extLst>
              <a:ext uri="{28A0092B-C50C-407E-A947-70E740481C1C}">
                <a14:useLocalDpi xmlns:a14="http://schemas.microsoft.com/office/drawing/2010/main"/>
              </a:ext>
            </a:extLst>
          </a:blip>
          <a:stretch>
            <a:fillRect/>
          </a:stretch>
        </p:blipFill>
        <p:spPr>
          <a:xfrm>
            <a:off x="0" y="0"/>
            <a:ext cx="12192000" cy="965200"/>
          </a:xfrm>
          <a:prstGeom prst="rect">
            <a:avLst/>
          </a:prstGeom>
        </p:spPr>
      </p:pic>
      <p:sp>
        <p:nvSpPr>
          <p:cNvPr id="30" name="Title 1">
            <a:extLst>
              <a:ext uri="{FF2B5EF4-FFF2-40B4-BE49-F238E27FC236}">
                <a16:creationId xmlns:a16="http://schemas.microsoft.com/office/drawing/2014/main" id="{F5AE9793-6BAF-F448-99B9-31A411ACBCB0}"/>
              </a:ext>
            </a:extLst>
          </p:cNvPr>
          <p:cNvSpPr txBox="1">
            <a:spLocks/>
          </p:cNvSpPr>
          <p:nvPr/>
        </p:nvSpPr>
        <p:spPr>
          <a:xfrm>
            <a:off x="609600" y="167546"/>
            <a:ext cx="10972801" cy="711081"/>
          </a:xfrm>
          <a:prstGeom prst="rect">
            <a:avLst/>
          </a:prstGeom>
        </p:spPr>
        <p:txBody>
          <a:bodyPr vert="horz" lIns="121899" tIns="60949" rIns="121899" bIns="60949" rtlCol="0" anchor="ctr">
            <a:normAutofit/>
          </a:bodyPr>
          <a:lstStyle>
            <a:lvl1pPr algn="l" defTabSz="1218987" rtl="0" eaLnBrk="1" latinLnBrk="0" hangingPunct="1">
              <a:spcBef>
                <a:spcPct val="0"/>
              </a:spcBef>
              <a:buNone/>
              <a:defRPr sz="3600" kern="1200">
                <a:solidFill>
                  <a:schemeClr val="tx1"/>
                </a:solidFill>
                <a:latin typeface="+mj-lt"/>
                <a:ea typeface="+mj-ea"/>
                <a:cs typeface="+mj-cs"/>
              </a:defRPr>
            </a:lvl1pPr>
          </a:lstStyle>
          <a:p>
            <a:r>
              <a:rPr lang="en-US" sz="2800" b="1">
                <a:solidFill>
                  <a:srgbClr val="002060"/>
                </a:solidFill>
                <a:latin typeface="BR Omega VN" pitchFamily="2" charset="77"/>
              </a:rPr>
              <a:t>PORT AND DIO MODULE CONFIGURATION</a:t>
            </a:r>
          </a:p>
        </p:txBody>
      </p:sp>
      <p:sp>
        <p:nvSpPr>
          <p:cNvPr id="5" name="Slide Number Placeholder 4">
            <a:extLst>
              <a:ext uri="{FF2B5EF4-FFF2-40B4-BE49-F238E27FC236}">
                <a16:creationId xmlns:a16="http://schemas.microsoft.com/office/drawing/2014/main" id="{208A8D70-21D1-EF46-9A8F-7F141A001B98}"/>
              </a:ext>
            </a:extLst>
          </p:cNvPr>
          <p:cNvSpPr>
            <a:spLocks noGrp="1"/>
          </p:cNvSpPr>
          <p:nvPr>
            <p:ph type="sldNum" sz="quarter" idx="12"/>
          </p:nvPr>
        </p:nvSpPr>
        <p:spPr/>
        <p:txBody>
          <a:bodyPr/>
          <a:lstStyle/>
          <a:p>
            <a:fld id="{E012F146-47F9-A646-B182-8CC39B8AD32B}" type="slidenum">
              <a:rPr lang="x-none" smtClean="0"/>
              <a:pPr/>
              <a:t>8</a:t>
            </a:fld>
            <a:endParaRPr lang="x-none"/>
          </a:p>
        </p:txBody>
      </p:sp>
      <p:sp>
        <p:nvSpPr>
          <p:cNvPr id="4" name="TextBox 3">
            <a:extLst>
              <a:ext uri="{FF2B5EF4-FFF2-40B4-BE49-F238E27FC236}">
                <a16:creationId xmlns:a16="http://schemas.microsoft.com/office/drawing/2014/main" id="{33CFE7D6-C70C-2FB4-CCE5-9EEAC9173EBE}"/>
              </a:ext>
            </a:extLst>
          </p:cNvPr>
          <p:cNvSpPr txBox="1"/>
          <p:nvPr/>
        </p:nvSpPr>
        <p:spPr>
          <a:xfrm>
            <a:off x="8047072" y="3605091"/>
            <a:ext cx="3675017" cy="923330"/>
          </a:xfrm>
          <a:prstGeom prst="rect">
            <a:avLst/>
          </a:prstGeom>
          <a:solidFill>
            <a:schemeClr val="accent1">
              <a:lumMod val="20000"/>
              <a:lumOff val="80000"/>
            </a:schemeClr>
          </a:solidFill>
          <a:ln>
            <a:solidFill>
              <a:schemeClr val="tx1">
                <a:lumMod val="20000"/>
                <a:lumOff val="80000"/>
              </a:schemeClr>
            </a:solidFill>
          </a:ln>
        </p:spPr>
        <p:txBody>
          <a:bodyPr wrap="square">
            <a:spAutoFit/>
          </a:bodyPr>
          <a:lstStyle/>
          <a:p>
            <a:pPr marL="0" indent="0">
              <a:buNone/>
            </a:pPr>
            <a:r>
              <a:rPr lang="en-US" sz="1800">
                <a:solidFill>
                  <a:schemeClr val="accent5"/>
                </a:solidFill>
                <a:latin typeface="BR Omega VN" pitchFamily="50" charset="0"/>
              </a:rPr>
              <a:t>On </a:t>
            </a:r>
            <a:r>
              <a:rPr lang="en-US" sz="1800" b="1">
                <a:solidFill>
                  <a:schemeClr val="accent5"/>
                </a:solidFill>
                <a:latin typeface="BR Omega VN" pitchFamily="50" charset="0"/>
              </a:rPr>
              <a:t>Port B </a:t>
            </a:r>
            <a:r>
              <a:rPr lang="en-US" sz="1800">
                <a:solidFill>
                  <a:schemeClr val="accent5"/>
                </a:solidFill>
                <a:latin typeface="BR Omega VN" pitchFamily="50" charset="0"/>
              </a:rPr>
              <a:t>the connections include the </a:t>
            </a:r>
            <a:r>
              <a:rPr lang="en-US" b="1">
                <a:solidFill>
                  <a:schemeClr val="accent5"/>
                </a:solidFill>
                <a:latin typeface="BR Omega VN" pitchFamily="50" charset="0"/>
              </a:rPr>
              <a:t>trigger pins </a:t>
            </a:r>
            <a:r>
              <a:rPr lang="en-US">
                <a:solidFill>
                  <a:schemeClr val="accent5"/>
                </a:solidFill>
                <a:latin typeface="BR Omega VN" pitchFamily="50" charset="0"/>
              </a:rPr>
              <a:t>for </a:t>
            </a:r>
            <a:r>
              <a:rPr lang="en-US" b="1">
                <a:solidFill>
                  <a:schemeClr val="accent5"/>
                </a:solidFill>
                <a:latin typeface="BR Omega VN" pitchFamily="50" charset="0"/>
              </a:rPr>
              <a:t>HCSR04-0 and HCSR04-1.</a:t>
            </a:r>
            <a:endParaRPr lang="en-US" sz="1800" b="1">
              <a:solidFill>
                <a:schemeClr val="accent5"/>
              </a:solidFill>
              <a:latin typeface="BR Omega VN" pitchFamily="50" charset="0"/>
            </a:endParaRPr>
          </a:p>
        </p:txBody>
      </p:sp>
      <p:sp>
        <p:nvSpPr>
          <p:cNvPr id="9" name="TextBox 8">
            <a:extLst>
              <a:ext uri="{FF2B5EF4-FFF2-40B4-BE49-F238E27FC236}">
                <a16:creationId xmlns:a16="http://schemas.microsoft.com/office/drawing/2014/main" id="{B4C03DA5-F58D-34B1-684A-29C5B9527736}"/>
              </a:ext>
            </a:extLst>
          </p:cNvPr>
          <p:cNvSpPr txBox="1"/>
          <p:nvPr/>
        </p:nvSpPr>
        <p:spPr>
          <a:xfrm>
            <a:off x="430655" y="3929916"/>
            <a:ext cx="3174694" cy="1200329"/>
          </a:xfrm>
          <a:prstGeom prst="rect">
            <a:avLst/>
          </a:prstGeom>
          <a:solidFill>
            <a:schemeClr val="accent2">
              <a:lumMod val="20000"/>
              <a:lumOff val="80000"/>
            </a:schemeClr>
          </a:solidFill>
          <a:ln>
            <a:solidFill>
              <a:schemeClr val="accent2"/>
            </a:solidFill>
          </a:ln>
        </p:spPr>
        <p:txBody>
          <a:bodyPr wrap="square">
            <a:spAutoFit/>
          </a:bodyPr>
          <a:lstStyle/>
          <a:p>
            <a:pPr marL="0" indent="0">
              <a:buNone/>
            </a:pPr>
            <a:r>
              <a:rPr lang="en-US" sz="1800" b="1">
                <a:solidFill>
                  <a:schemeClr val="accent5"/>
                </a:solidFill>
                <a:latin typeface="BR Omega VN" pitchFamily="50" charset="0"/>
              </a:rPr>
              <a:t>Two DIO ports </a:t>
            </a:r>
            <a:r>
              <a:rPr lang="en-US" sz="1800">
                <a:solidFill>
                  <a:schemeClr val="accent5"/>
                </a:solidFill>
                <a:latin typeface="BR Omega VN" pitchFamily="50" charset="0"/>
              </a:rPr>
              <a:t>are configured as the project will utilize pins in </a:t>
            </a:r>
            <a:r>
              <a:rPr lang="en-US" sz="1800" b="1">
                <a:solidFill>
                  <a:schemeClr val="accent5"/>
                </a:solidFill>
                <a:latin typeface="BR Omega VN" pitchFamily="50" charset="0"/>
              </a:rPr>
              <a:t>port B </a:t>
            </a:r>
            <a:r>
              <a:rPr lang="en-US" sz="1800">
                <a:solidFill>
                  <a:schemeClr val="accent5"/>
                </a:solidFill>
                <a:latin typeface="BR Omega VN" pitchFamily="50" charset="0"/>
              </a:rPr>
              <a:t>and </a:t>
            </a:r>
            <a:r>
              <a:rPr lang="en-US" sz="1800" b="1">
                <a:solidFill>
                  <a:schemeClr val="accent5"/>
                </a:solidFill>
                <a:latin typeface="BR Omega VN" pitchFamily="50" charset="0"/>
              </a:rPr>
              <a:t>port D</a:t>
            </a:r>
            <a:r>
              <a:rPr lang="en-US" sz="1800">
                <a:solidFill>
                  <a:schemeClr val="accent5"/>
                </a:solidFill>
                <a:latin typeface="BR Omega VN" pitchFamily="50" charset="0"/>
              </a:rPr>
              <a:t>.</a:t>
            </a:r>
            <a:endParaRPr lang="en-US" sz="1800" b="1">
              <a:solidFill>
                <a:schemeClr val="accent5"/>
              </a:solidFill>
              <a:latin typeface="BR Omega VN" pitchFamily="50" charset="0"/>
            </a:endParaRPr>
          </a:p>
        </p:txBody>
      </p:sp>
      <p:sp>
        <p:nvSpPr>
          <p:cNvPr id="11" name="TextBox 10">
            <a:extLst>
              <a:ext uri="{FF2B5EF4-FFF2-40B4-BE49-F238E27FC236}">
                <a16:creationId xmlns:a16="http://schemas.microsoft.com/office/drawing/2014/main" id="{77F77F40-7B5D-427E-461C-F4030CCE7CEB}"/>
              </a:ext>
            </a:extLst>
          </p:cNvPr>
          <p:cNvSpPr txBox="1"/>
          <p:nvPr/>
        </p:nvSpPr>
        <p:spPr>
          <a:xfrm>
            <a:off x="3899566" y="3929916"/>
            <a:ext cx="3868480" cy="646331"/>
          </a:xfrm>
          <a:prstGeom prst="rect">
            <a:avLst/>
          </a:prstGeom>
          <a:solidFill>
            <a:schemeClr val="bg2">
              <a:lumMod val="20000"/>
              <a:lumOff val="80000"/>
            </a:schemeClr>
          </a:solidFill>
          <a:ln>
            <a:solidFill>
              <a:schemeClr val="bg2"/>
            </a:solidFill>
          </a:ln>
        </p:spPr>
        <p:txBody>
          <a:bodyPr wrap="square">
            <a:spAutoFit/>
          </a:bodyPr>
          <a:lstStyle/>
          <a:p>
            <a:pPr marL="0" indent="0">
              <a:buNone/>
            </a:pPr>
            <a:r>
              <a:rPr lang="en-US" sz="1800" dirty="0">
                <a:solidFill>
                  <a:schemeClr val="accent5"/>
                </a:solidFill>
                <a:latin typeface="BR Omega VN" pitchFamily="50" charset="0"/>
              </a:rPr>
              <a:t>On </a:t>
            </a:r>
            <a:r>
              <a:rPr lang="en-US" sz="1800" b="1" dirty="0">
                <a:solidFill>
                  <a:schemeClr val="accent5"/>
                </a:solidFill>
                <a:latin typeface="BR Omega VN" pitchFamily="50" charset="0"/>
              </a:rPr>
              <a:t>Port D </a:t>
            </a:r>
            <a:r>
              <a:rPr lang="en-US" sz="1800" dirty="0">
                <a:solidFill>
                  <a:schemeClr val="accent5"/>
                </a:solidFill>
                <a:latin typeface="BR Omega VN" pitchFamily="50" charset="0"/>
              </a:rPr>
              <a:t>the connections include the </a:t>
            </a:r>
            <a:r>
              <a:rPr lang="en-US" sz="1800" b="1" dirty="0">
                <a:solidFill>
                  <a:schemeClr val="accent5"/>
                </a:solidFill>
                <a:latin typeface="BR Omega VN" pitchFamily="50" charset="0"/>
              </a:rPr>
              <a:t>onboard LEDs.</a:t>
            </a:r>
          </a:p>
        </p:txBody>
      </p:sp>
      <p:pic>
        <p:nvPicPr>
          <p:cNvPr id="3" name="Picture 2">
            <a:extLst>
              <a:ext uri="{FF2B5EF4-FFF2-40B4-BE49-F238E27FC236}">
                <a16:creationId xmlns:a16="http://schemas.microsoft.com/office/drawing/2014/main" id="{5769F98D-CCFE-9F2C-9A6D-ABD641B0F066}"/>
              </a:ext>
            </a:extLst>
          </p:cNvPr>
          <p:cNvPicPr>
            <a:picLocks noChangeAspect="1"/>
          </p:cNvPicPr>
          <p:nvPr/>
        </p:nvPicPr>
        <p:blipFill>
          <a:blip r:embed="rId3"/>
          <a:stretch>
            <a:fillRect/>
          </a:stretch>
        </p:blipFill>
        <p:spPr>
          <a:xfrm>
            <a:off x="430655" y="1116768"/>
            <a:ext cx="3236818" cy="2061861"/>
          </a:xfrm>
          <a:prstGeom prst="rect">
            <a:avLst/>
          </a:prstGeom>
          <a:ln w="28575">
            <a:solidFill>
              <a:schemeClr val="accent2"/>
            </a:solidFill>
          </a:ln>
        </p:spPr>
      </p:pic>
      <p:pic>
        <p:nvPicPr>
          <p:cNvPr id="15" name="Picture 14">
            <a:extLst>
              <a:ext uri="{FF2B5EF4-FFF2-40B4-BE49-F238E27FC236}">
                <a16:creationId xmlns:a16="http://schemas.microsoft.com/office/drawing/2014/main" id="{48287A54-93E2-CD03-DACC-3DA2A5D2DED3}"/>
              </a:ext>
            </a:extLst>
          </p:cNvPr>
          <p:cNvPicPr>
            <a:picLocks noChangeAspect="1"/>
          </p:cNvPicPr>
          <p:nvPr/>
        </p:nvPicPr>
        <p:blipFill>
          <a:blip r:embed="rId4"/>
          <a:stretch>
            <a:fillRect/>
          </a:stretch>
        </p:blipFill>
        <p:spPr>
          <a:xfrm>
            <a:off x="7930471" y="1279925"/>
            <a:ext cx="3908221" cy="1895522"/>
          </a:xfrm>
          <a:prstGeom prst="rect">
            <a:avLst/>
          </a:prstGeom>
          <a:ln w="28575">
            <a:solidFill>
              <a:schemeClr val="tx1"/>
            </a:solidFill>
          </a:ln>
        </p:spPr>
      </p:pic>
      <p:sp>
        <p:nvSpPr>
          <p:cNvPr id="16" name="TextBox 15">
            <a:extLst>
              <a:ext uri="{FF2B5EF4-FFF2-40B4-BE49-F238E27FC236}">
                <a16:creationId xmlns:a16="http://schemas.microsoft.com/office/drawing/2014/main" id="{DF238E85-F0A3-7732-6E72-2AB243FF9D2B}"/>
              </a:ext>
            </a:extLst>
          </p:cNvPr>
          <p:cNvSpPr txBox="1"/>
          <p:nvPr/>
        </p:nvSpPr>
        <p:spPr>
          <a:xfrm>
            <a:off x="461717" y="5393409"/>
            <a:ext cx="11260372" cy="369332"/>
          </a:xfrm>
          <a:prstGeom prst="rect">
            <a:avLst/>
          </a:prstGeom>
          <a:noFill/>
          <a:ln>
            <a:noFill/>
          </a:ln>
        </p:spPr>
        <p:txBody>
          <a:bodyPr wrap="square">
            <a:spAutoFit/>
          </a:bodyPr>
          <a:lstStyle/>
          <a:p>
            <a:pPr marL="0" indent="0" algn="ctr">
              <a:buNone/>
            </a:pPr>
            <a:r>
              <a:rPr lang="en-US" b="1">
                <a:solidFill>
                  <a:schemeClr val="accent5"/>
                </a:solidFill>
                <a:latin typeface="BR Omega VN" pitchFamily="50" charset="0"/>
              </a:rPr>
              <a:t>ECHO </a:t>
            </a:r>
            <a:r>
              <a:rPr lang="en-US">
                <a:solidFill>
                  <a:schemeClr val="accent5"/>
                </a:solidFill>
                <a:latin typeface="BR Omega VN" pitchFamily="50" charset="0"/>
              </a:rPr>
              <a:t>pins are not explicitly configured in the </a:t>
            </a:r>
            <a:r>
              <a:rPr lang="en-US" b="1">
                <a:solidFill>
                  <a:schemeClr val="accent5"/>
                </a:solidFill>
                <a:latin typeface="BR Omega VN" pitchFamily="50" charset="0"/>
              </a:rPr>
              <a:t>DIO </a:t>
            </a:r>
            <a:r>
              <a:rPr lang="en-US">
                <a:solidFill>
                  <a:schemeClr val="accent5"/>
                </a:solidFill>
                <a:latin typeface="BR Omega VN" pitchFamily="50" charset="0"/>
              </a:rPr>
              <a:t>module.</a:t>
            </a:r>
            <a:endParaRPr lang="en-US" sz="1800" b="1">
              <a:solidFill>
                <a:schemeClr val="accent5"/>
              </a:solidFill>
              <a:latin typeface="BR Omega VN" pitchFamily="50" charset="0"/>
            </a:endParaRPr>
          </a:p>
        </p:txBody>
      </p:sp>
      <p:pic>
        <p:nvPicPr>
          <p:cNvPr id="6" name="Picture 5">
            <a:extLst>
              <a:ext uri="{FF2B5EF4-FFF2-40B4-BE49-F238E27FC236}">
                <a16:creationId xmlns:a16="http://schemas.microsoft.com/office/drawing/2014/main" id="{A623C0D8-C3A7-261E-B742-F9E31AAC8DD9}"/>
              </a:ext>
            </a:extLst>
          </p:cNvPr>
          <p:cNvPicPr>
            <a:picLocks noChangeAspect="1"/>
          </p:cNvPicPr>
          <p:nvPr/>
        </p:nvPicPr>
        <p:blipFill>
          <a:blip r:embed="rId5"/>
          <a:stretch>
            <a:fillRect/>
          </a:stretch>
        </p:blipFill>
        <p:spPr>
          <a:xfrm>
            <a:off x="3777892" y="1262228"/>
            <a:ext cx="3867551" cy="1533539"/>
          </a:xfrm>
          <a:prstGeom prst="rect">
            <a:avLst/>
          </a:prstGeom>
          <a:ln w="28575">
            <a:solidFill>
              <a:schemeClr val="bg2"/>
            </a:solidFill>
          </a:ln>
        </p:spPr>
      </p:pic>
    </p:spTree>
    <p:extLst>
      <p:ext uri="{BB962C8B-B14F-4D97-AF65-F5344CB8AC3E}">
        <p14:creationId xmlns:p14="http://schemas.microsoft.com/office/powerpoint/2010/main" val="2219743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Picture 28">
            <a:extLst>
              <a:ext uri="{FF2B5EF4-FFF2-40B4-BE49-F238E27FC236}">
                <a16:creationId xmlns:a16="http://schemas.microsoft.com/office/drawing/2014/main" id="{1F10E8C7-468F-9F46-8231-CA88038926C8}"/>
              </a:ext>
            </a:extLst>
          </p:cNvPr>
          <p:cNvPicPr>
            <a:picLocks noChangeAspect="1"/>
          </p:cNvPicPr>
          <p:nvPr/>
        </p:nvPicPr>
        <p:blipFill>
          <a:blip r:embed="rId2">
            <a:alphaModFix/>
            <a:extLst>
              <a:ext uri="{28A0092B-C50C-407E-A947-70E740481C1C}">
                <a14:useLocalDpi xmlns:a14="http://schemas.microsoft.com/office/drawing/2010/main"/>
              </a:ext>
            </a:extLst>
          </a:blip>
          <a:stretch>
            <a:fillRect/>
          </a:stretch>
        </p:blipFill>
        <p:spPr>
          <a:xfrm>
            <a:off x="0" y="0"/>
            <a:ext cx="12192000" cy="965200"/>
          </a:xfrm>
          <a:prstGeom prst="rect">
            <a:avLst/>
          </a:prstGeom>
        </p:spPr>
      </p:pic>
      <p:sp>
        <p:nvSpPr>
          <p:cNvPr id="30" name="Title 1">
            <a:extLst>
              <a:ext uri="{FF2B5EF4-FFF2-40B4-BE49-F238E27FC236}">
                <a16:creationId xmlns:a16="http://schemas.microsoft.com/office/drawing/2014/main" id="{F5AE9793-6BAF-F448-99B9-31A411ACBCB0}"/>
              </a:ext>
            </a:extLst>
          </p:cNvPr>
          <p:cNvSpPr txBox="1">
            <a:spLocks/>
          </p:cNvSpPr>
          <p:nvPr/>
        </p:nvSpPr>
        <p:spPr>
          <a:xfrm>
            <a:off x="609600" y="167546"/>
            <a:ext cx="10972801" cy="711081"/>
          </a:xfrm>
          <a:prstGeom prst="rect">
            <a:avLst/>
          </a:prstGeom>
        </p:spPr>
        <p:txBody>
          <a:bodyPr vert="horz" lIns="121899" tIns="60949" rIns="121899" bIns="60949" rtlCol="0" anchor="ctr">
            <a:normAutofit/>
          </a:bodyPr>
          <a:lstStyle>
            <a:lvl1pPr algn="l" defTabSz="1218987" rtl="0" eaLnBrk="1" latinLnBrk="0" hangingPunct="1">
              <a:spcBef>
                <a:spcPct val="0"/>
              </a:spcBef>
              <a:buNone/>
              <a:defRPr sz="3600" kern="1200">
                <a:solidFill>
                  <a:schemeClr val="tx1"/>
                </a:solidFill>
                <a:latin typeface="+mj-lt"/>
                <a:ea typeface="+mj-ea"/>
                <a:cs typeface="+mj-cs"/>
              </a:defRPr>
            </a:lvl1pPr>
          </a:lstStyle>
          <a:p>
            <a:r>
              <a:rPr lang="en-US" sz="2800" b="1">
                <a:solidFill>
                  <a:srgbClr val="002060"/>
                </a:solidFill>
                <a:latin typeface="BR Omega VN" pitchFamily="2" charset="77"/>
              </a:rPr>
              <a:t>MCU MODULE CONFIGURATION</a:t>
            </a:r>
          </a:p>
        </p:txBody>
      </p:sp>
      <p:sp>
        <p:nvSpPr>
          <p:cNvPr id="5" name="Slide Number Placeholder 4">
            <a:extLst>
              <a:ext uri="{FF2B5EF4-FFF2-40B4-BE49-F238E27FC236}">
                <a16:creationId xmlns:a16="http://schemas.microsoft.com/office/drawing/2014/main" id="{208A8D70-21D1-EF46-9A8F-7F141A001B98}"/>
              </a:ext>
            </a:extLst>
          </p:cNvPr>
          <p:cNvSpPr>
            <a:spLocks noGrp="1"/>
          </p:cNvSpPr>
          <p:nvPr>
            <p:ph type="sldNum" sz="quarter" idx="12"/>
          </p:nvPr>
        </p:nvSpPr>
        <p:spPr/>
        <p:txBody>
          <a:bodyPr/>
          <a:lstStyle/>
          <a:p>
            <a:fld id="{E012F146-47F9-A646-B182-8CC39B8AD32B}" type="slidenum">
              <a:rPr lang="x-none" smtClean="0"/>
              <a:pPr/>
              <a:t>9</a:t>
            </a:fld>
            <a:endParaRPr lang="x-none"/>
          </a:p>
        </p:txBody>
      </p:sp>
      <p:sp>
        <p:nvSpPr>
          <p:cNvPr id="9" name="TextBox 8">
            <a:extLst>
              <a:ext uri="{FF2B5EF4-FFF2-40B4-BE49-F238E27FC236}">
                <a16:creationId xmlns:a16="http://schemas.microsoft.com/office/drawing/2014/main" id="{B4C03DA5-F58D-34B1-684A-29C5B9527736}"/>
              </a:ext>
            </a:extLst>
          </p:cNvPr>
          <p:cNvSpPr txBox="1"/>
          <p:nvPr/>
        </p:nvSpPr>
        <p:spPr>
          <a:xfrm>
            <a:off x="4766963" y="2006229"/>
            <a:ext cx="5256043" cy="369332"/>
          </a:xfrm>
          <a:prstGeom prst="rect">
            <a:avLst/>
          </a:prstGeom>
          <a:solidFill>
            <a:schemeClr val="accent2">
              <a:lumMod val="20000"/>
              <a:lumOff val="80000"/>
            </a:schemeClr>
          </a:solidFill>
          <a:ln>
            <a:solidFill>
              <a:schemeClr val="accent2"/>
            </a:solidFill>
          </a:ln>
        </p:spPr>
        <p:txBody>
          <a:bodyPr wrap="square">
            <a:spAutoFit/>
          </a:bodyPr>
          <a:lstStyle/>
          <a:p>
            <a:pPr marL="0" indent="0">
              <a:buNone/>
            </a:pPr>
            <a:r>
              <a:rPr lang="en-US" sz="1800">
                <a:solidFill>
                  <a:schemeClr val="accent5"/>
                </a:solidFill>
                <a:latin typeface="BR Omega VN" pitchFamily="50" charset="0"/>
              </a:rPr>
              <a:t>Both </a:t>
            </a:r>
            <a:r>
              <a:rPr lang="en-US" b="1">
                <a:solidFill>
                  <a:schemeClr val="accent5"/>
                </a:solidFill>
                <a:latin typeface="BR Omega VN" pitchFamily="50" charset="0"/>
              </a:rPr>
              <a:t>divider 1 </a:t>
            </a:r>
            <a:r>
              <a:rPr lang="en-US">
                <a:solidFill>
                  <a:schemeClr val="accent5"/>
                </a:solidFill>
                <a:latin typeface="BR Omega VN" pitchFamily="50" charset="0"/>
              </a:rPr>
              <a:t>and </a:t>
            </a:r>
            <a:r>
              <a:rPr lang="en-US" b="1">
                <a:solidFill>
                  <a:schemeClr val="accent5"/>
                </a:solidFill>
                <a:latin typeface="BR Omega VN" pitchFamily="50" charset="0"/>
              </a:rPr>
              <a:t>divider 2 </a:t>
            </a:r>
            <a:r>
              <a:rPr lang="en-US">
                <a:solidFill>
                  <a:schemeClr val="accent5"/>
                </a:solidFill>
                <a:latin typeface="BR Omega VN" pitchFamily="50" charset="0"/>
              </a:rPr>
              <a:t>will be set to </a:t>
            </a:r>
            <a:r>
              <a:rPr lang="en-US" b="1">
                <a:solidFill>
                  <a:schemeClr val="accent5"/>
                </a:solidFill>
                <a:latin typeface="BR Omega VN" pitchFamily="50" charset="0"/>
              </a:rPr>
              <a:t>8.</a:t>
            </a:r>
          </a:p>
        </p:txBody>
      </p:sp>
      <p:sp>
        <p:nvSpPr>
          <p:cNvPr id="11" name="TextBox 10">
            <a:extLst>
              <a:ext uri="{FF2B5EF4-FFF2-40B4-BE49-F238E27FC236}">
                <a16:creationId xmlns:a16="http://schemas.microsoft.com/office/drawing/2014/main" id="{77F77F40-7B5D-427E-461C-F4030CCE7CEB}"/>
              </a:ext>
            </a:extLst>
          </p:cNvPr>
          <p:cNvSpPr txBox="1"/>
          <p:nvPr/>
        </p:nvSpPr>
        <p:spPr>
          <a:xfrm>
            <a:off x="4754157" y="2492222"/>
            <a:ext cx="5256043" cy="646331"/>
          </a:xfrm>
          <a:prstGeom prst="rect">
            <a:avLst/>
          </a:prstGeom>
          <a:solidFill>
            <a:schemeClr val="bg2">
              <a:lumMod val="20000"/>
              <a:lumOff val="80000"/>
            </a:schemeClr>
          </a:solidFill>
          <a:ln>
            <a:solidFill>
              <a:schemeClr val="bg2"/>
            </a:solidFill>
          </a:ln>
        </p:spPr>
        <p:txBody>
          <a:bodyPr wrap="square">
            <a:spAutoFit/>
          </a:bodyPr>
          <a:lstStyle/>
          <a:p>
            <a:pPr marL="0" indent="0">
              <a:buNone/>
            </a:pPr>
            <a:r>
              <a:rPr lang="en-US" sz="1800">
                <a:solidFill>
                  <a:schemeClr val="accent5"/>
                </a:solidFill>
                <a:latin typeface="BR Omega VN" pitchFamily="50" charset="0"/>
              </a:rPr>
              <a:t>With 8 as divider, the SOSC frequency of </a:t>
            </a:r>
            <a:r>
              <a:rPr lang="en-US" sz="1800" b="1">
                <a:solidFill>
                  <a:schemeClr val="accent5"/>
                </a:solidFill>
                <a:latin typeface="BR Omega VN" pitchFamily="50" charset="0"/>
              </a:rPr>
              <a:t>8MHz </a:t>
            </a:r>
            <a:r>
              <a:rPr lang="en-US" sz="1800">
                <a:solidFill>
                  <a:schemeClr val="accent5"/>
                </a:solidFill>
                <a:latin typeface="BR Omega VN" pitchFamily="50" charset="0"/>
              </a:rPr>
              <a:t>would be rescaled to </a:t>
            </a:r>
            <a:r>
              <a:rPr lang="en-US" sz="1800" b="1">
                <a:solidFill>
                  <a:schemeClr val="accent5"/>
                </a:solidFill>
                <a:latin typeface="BR Omega VN" pitchFamily="50" charset="0"/>
              </a:rPr>
              <a:t>1MHz </a:t>
            </a:r>
            <a:r>
              <a:rPr lang="en-US" sz="1800">
                <a:solidFill>
                  <a:schemeClr val="accent5"/>
                </a:solidFill>
                <a:latin typeface="BR Omega VN" pitchFamily="50" charset="0"/>
              </a:rPr>
              <a:t>each.</a:t>
            </a:r>
            <a:endParaRPr lang="en-US" sz="1800" b="1">
              <a:solidFill>
                <a:schemeClr val="accent5"/>
              </a:solidFill>
              <a:latin typeface="BR Omega VN" pitchFamily="50" charset="0"/>
            </a:endParaRPr>
          </a:p>
        </p:txBody>
      </p:sp>
      <p:sp>
        <p:nvSpPr>
          <p:cNvPr id="16" name="TextBox 15">
            <a:extLst>
              <a:ext uri="{FF2B5EF4-FFF2-40B4-BE49-F238E27FC236}">
                <a16:creationId xmlns:a16="http://schemas.microsoft.com/office/drawing/2014/main" id="{DF238E85-F0A3-7732-6E72-2AB243FF9D2B}"/>
              </a:ext>
            </a:extLst>
          </p:cNvPr>
          <p:cNvSpPr txBox="1"/>
          <p:nvPr/>
        </p:nvSpPr>
        <p:spPr>
          <a:xfrm>
            <a:off x="714265" y="1256440"/>
            <a:ext cx="11260372" cy="369332"/>
          </a:xfrm>
          <a:prstGeom prst="rect">
            <a:avLst/>
          </a:prstGeom>
          <a:noFill/>
          <a:ln>
            <a:noFill/>
          </a:ln>
        </p:spPr>
        <p:txBody>
          <a:bodyPr wrap="square">
            <a:spAutoFit/>
          </a:bodyPr>
          <a:lstStyle/>
          <a:p>
            <a:pPr marL="0" indent="0" algn="ctr">
              <a:buNone/>
            </a:pPr>
            <a:r>
              <a:rPr lang="en-US" sz="1800">
                <a:solidFill>
                  <a:schemeClr val="accent5"/>
                </a:solidFill>
                <a:latin typeface="BR Omega VN" pitchFamily="50" charset="0"/>
              </a:rPr>
              <a:t>This project will utilize the </a:t>
            </a:r>
            <a:r>
              <a:rPr lang="en-US" sz="1800" b="1">
                <a:solidFill>
                  <a:schemeClr val="accent5"/>
                </a:solidFill>
                <a:latin typeface="BR Omega VN" pitchFamily="50" charset="0"/>
              </a:rPr>
              <a:t>SOSC </a:t>
            </a:r>
            <a:r>
              <a:rPr lang="en-US" sz="1800">
                <a:solidFill>
                  <a:schemeClr val="accent5"/>
                </a:solidFill>
                <a:latin typeface="BR Omega VN" pitchFamily="50" charset="0"/>
              </a:rPr>
              <a:t>as re</a:t>
            </a:r>
            <a:r>
              <a:rPr lang="en-US">
                <a:solidFill>
                  <a:schemeClr val="accent5"/>
                </a:solidFill>
                <a:latin typeface="BR Omega VN" pitchFamily="50" charset="0"/>
              </a:rPr>
              <a:t>ference for the </a:t>
            </a:r>
            <a:r>
              <a:rPr lang="en-US" b="1">
                <a:solidFill>
                  <a:schemeClr val="accent5"/>
                </a:solidFill>
                <a:latin typeface="BR Omega VN" pitchFamily="50" charset="0"/>
              </a:rPr>
              <a:t>GPT </a:t>
            </a:r>
            <a:r>
              <a:rPr lang="en-US">
                <a:solidFill>
                  <a:schemeClr val="accent5"/>
                </a:solidFill>
                <a:latin typeface="BR Omega VN" pitchFamily="50" charset="0"/>
              </a:rPr>
              <a:t>and </a:t>
            </a:r>
            <a:r>
              <a:rPr lang="en-US" b="1">
                <a:solidFill>
                  <a:schemeClr val="accent5"/>
                </a:solidFill>
                <a:latin typeface="BR Omega VN" pitchFamily="50" charset="0"/>
              </a:rPr>
              <a:t>ICU </a:t>
            </a:r>
            <a:r>
              <a:rPr lang="en-US">
                <a:solidFill>
                  <a:schemeClr val="accent5"/>
                </a:solidFill>
                <a:latin typeface="BR Omega VN" pitchFamily="50" charset="0"/>
              </a:rPr>
              <a:t>configurations</a:t>
            </a:r>
            <a:endParaRPr lang="en-US" sz="1800">
              <a:solidFill>
                <a:schemeClr val="accent5"/>
              </a:solidFill>
              <a:latin typeface="BR Omega VN" pitchFamily="50" charset="0"/>
            </a:endParaRPr>
          </a:p>
        </p:txBody>
      </p:sp>
      <p:grpSp>
        <p:nvGrpSpPr>
          <p:cNvPr id="10" name="Group 9">
            <a:extLst>
              <a:ext uri="{FF2B5EF4-FFF2-40B4-BE49-F238E27FC236}">
                <a16:creationId xmlns:a16="http://schemas.microsoft.com/office/drawing/2014/main" id="{7472AA74-7B47-D694-7A0C-2228C7CEB3AD}"/>
              </a:ext>
            </a:extLst>
          </p:cNvPr>
          <p:cNvGrpSpPr/>
          <p:nvPr/>
        </p:nvGrpSpPr>
        <p:grpSpPr>
          <a:xfrm>
            <a:off x="609600" y="1755122"/>
            <a:ext cx="3422820" cy="2564329"/>
            <a:chOff x="469911" y="1641911"/>
            <a:chExt cx="4808902" cy="3574178"/>
          </a:xfrm>
        </p:grpSpPr>
        <p:pic>
          <p:nvPicPr>
            <p:cNvPr id="6" name="Picture 5">
              <a:extLst>
                <a:ext uri="{FF2B5EF4-FFF2-40B4-BE49-F238E27FC236}">
                  <a16:creationId xmlns:a16="http://schemas.microsoft.com/office/drawing/2014/main" id="{E83685A0-FFA1-F152-B3CB-A17805ECF833}"/>
                </a:ext>
              </a:extLst>
            </p:cNvPr>
            <p:cNvPicPr>
              <a:picLocks noChangeAspect="1"/>
            </p:cNvPicPr>
            <p:nvPr/>
          </p:nvPicPr>
          <p:blipFill rotWithShape="1">
            <a:blip r:embed="rId3"/>
            <a:srcRect r="33655"/>
            <a:stretch/>
          </p:blipFill>
          <p:spPr>
            <a:xfrm>
              <a:off x="469911" y="1641911"/>
              <a:ext cx="4808902" cy="3574178"/>
            </a:xfrm>
            <a:prstGeom prst="rect">
              <a:avLst/>
            </a:prstGeom>
          </p:spPr>
        </p:pic>
        <p:sp>
          <p:nvSpPr>
            <p:cNvPr id="7" name="Rectangle 6">
              <a:extLst>
                <a:ext uri="{FF2B5EF4-FFF2-40B4-BE49-F238E27FC236}">
                  <a16:creationId xmlns:a16="http://schemas.microsoft.com/office/drawing/2014/main" id="{E1D18A0D-7D16-9267-BD37-372FE5B14084}"/>
                </a:ext>
              </a:extLst>
            </p:cNvPr>
            <p:cNvSpPr/>
            <p:nvPr/>
          </p:nvSpPr>
          <p:spPr>
            <a:xfrm>
              <a:off x="642937" y="4240849"/>
              <a:ext cx="3606846" cy="409302"/>
            </a:xfrm>
            <a:prstGeom prst="rect">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8" name="Rectangle 7">
              <a:extLst>
                <a:ext uri="{FF2B5EF4-FFF2-40B4-BE49-F238E27FC236}">
                  <a16:creationId xmlns:a16="http://schemas.microsoft.com/office/drawing/2014/main" id="{A6F379FD-9937-718F-F75E-EA0B38EA13D5}"/>
                </a:ext>
              </a:extLst>
            </p:cNvPr>
            <p:cNvSpPr/>
            <p:nvPr/>
          </p:nvSpPr>
          <p:spPr>
            <a:xfrm>
              <a:off x="642937" y="3365495"/>
              <a:ext cx="3606846" cy="409302"/>
            </a:xfrm>
            <a:prstGeom prst="rect">
              <a:avLst/>
            </a:prstGeom>
            <a:noFill/>
            <a:ln w="285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grpSp>
      <p:sp>
        <p:nvSpPr>
          <p:cNvPr id="12" name="TextBox 11">
            <a:extLst>
              <a:ext uri="{FF2B5EF4-FFF2-40B4-BE49-F238E27FC236}">
                <a16:creationId xmlns:a16="http://schemas.microsoft.com/office/drawing/2014/main" id="{46A14810-8E35-1D08-A52B-1FBFB4433E54}"/>
              </a:ext>
            </a:extLst>
          </p:cNvPr>
          <p:cNvSpPr txBox="1"/>
          <p:nvPr/>
        </p:nvSpPr>
        <p:spPr>
          <a:xfrm>
            <a:off x="4727168" y="3311507"/>
            <a:ext cx="6732078" cy="923330"/>
          </a:xfrm>
          <a:prstGeom prst="rect">
            <a:avLst/>
          </a:prstGeom>
          <a:noFill/>
          <a:ln>
            <a:noFill/>
          </a:ln>
        </p:spPr>
        <p:txBody>
          <a:bodyPr wrap="square">
            <a:spAutoFit/>
          </a:bodyPr>
          <a:lstStyle/>
          <a:p>
            <a:pPr marL="0" indent="0">
              <a:buNone/>
            </a:pPr>
            <a:r>
              <a:rPr lang="en-US" sz="1800">
                <a:solidFill>
                  <a:schemeClr val="accent5"/>
                </a:solidFill>
                <a:latin typeface="BR Omega VN" pitchFamily="50" charset="0"/>
              </a:rPr>
              <a:t>A </a:t>
            </a:r>
            <a:r>
              <a:rPr lang="en-US" sz="1800" b="1">
                <a:solidFill>
                  <a:schemeClr val="accent5"/>
                </a:solidFill>
                <a:latin typeface="BR Omega VN" pitchFamily="50" charset="0"/>
              </a:rPr>
              <a:t>frequency </a:t>
            </a:r>
            <a:r>
              <a:rPr lang="en-US">
                <a:solidFill>
                  <a:schemeClr val="accent5"/>
                </a:solidFill>
                <a:latin typeface="BR Omega VN" pitchFamily="50" charset="0"/>
              </a:rPr>
              <a:t>of </a:t>
            </a:r>
            <a:r>
              <a:rPr lang="en-US" b="1">
                <a:solidFill>
                  <a:schemeClr val="accent5"/>
                </a:solidFill>
                <a:latin typeface="BR Omega VN" pitchFamily="50" charset="0"/>
              </a:rPr>
              <a:t>1MHz </a:t>
            </a:r>
            <a:r>
              <a:rPr lang="en-US">
                <a:solidFill>
                  <a:schemeClr val="accent5"/>
                </a:solidFill>
                <a:latin typeface="BR Omega VN" pitchFamily="50" charset="0"/>
              </a:rPr>
              <a:t>will ensure that the return value of the clocks that has the </a:t>
            </a:r>
            <a:r>
              <a:rPr lang="en-US" b="1">
                <a:solidFill>
                  <a:schemeClr val="accent5"/>
                </a:solidFill>
                <a:latin typeface="BR Omega VN" pitchFamily="50" charset="0"/>
              </a:rPr>
              <a:t>SOSC </a:t>
            </a:r>
            <a:r>
              <a:rPr lang="en-US">
                <a:solidFill>
                  <a:schemeClr val="accent5"/>
                </a:solidFill>
                <a:latin typeface="BR Omega VN" pitchFamily="50" charset="0"/>
              </a:rPr>
              <a:t>as reference will be in </a:t>
            </a:r>
            <a:r>
              <a:rPr lang="en-US" b="1">
                <a:solidFill>
                  <a:schemeClr val="accent5"/>
                </a:solidFill>
                <a:latin typeface="BR Omega VN" pitchFamily="50" charset="0"/>
              </a:rPr>
              <a:t>microseconds.</a:t>
            </a:r>
            <a:endParaRPr lang="en-US" sz="1800">
              <a:solidFill>
                <a:schemeClr val="accent5"/>
              </a:solidFill>
              <a:latin typeface="BR Omega VN" pitchFamily="50" charset="0"/>
            </a:endParaRPr>
          </a:p>
        </p:txBody>
      </p:sp>
    </p:spTree>
    <p:extLst>
      <p:ext uri="{BB962C8B-B14F-4D97-AF65-F5344CB8AC3E}">
        <p14:creationId xmlns:p14="http://schemas.microsoft.com/office/powerpoint/2010/main" val="1599150018"/>
      </p:ext>
    </p:extLst>
  </p:cSld>
  <p:clrMapOvr>
    <a:masterClrMapping/>
  </p:clrMapOvr>
</p:sld>
</file>

<file path=ppt/theme/theme1.xml><?xml version="1.0" encoding="utf-8"?>
<a:theme xmlns:a="http://schemas.openxmlformats.org/drawingml/2006/main" name="Office Theme">
  <a:themeElements>
    <a:clrScheme name="Custom 1">
      <a:dk1>
        <a:srgbClr val="034EA2"/>
      </a:dk1>
      <a:lt1>
        <a:sysClr val="window" lastClr="FFFFFF"/>
      </a:lt1>
      <a:dk2>
        <a:srgbClr val="19226D"/>
      </a:dk2>
      <a:lt2>
        <a:srgbClr val="F37021"/>
      </a:lt2>
      <a:accent1>
        <a:srgbClr val="33B2C1"/>
      </a:accent1>
      <a:accent2>
        <a:srgbClr val="50B848"/>
      </a:accent2>
      <a:accent3>
        <a:srgbClr val="F2F2F2"/>
      </a:accent3>
      <a:accent4>
        <a:srgbClr val="BFBFBF"/>
      </a:accent4>
      <a:accent5>
        <a:srgbClr val="171616"/>
      </a:accent5>
      <a:accent6>
        <a:srgbClr val="AEABAB"/>
      </a:accent6>
      <a:hlink>
        <a:srgbClr val="F37021"/>
      </a:hlink>
      <a:folHlink>
        <a:srgbClr val="F37021"/>
      </a:folHlink>
    </a:clrScheme>
    <a:fontScheme name="FPT Software tempt">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57</TotalTime>
  <Words>1639</Words>
  <Application>Microsoft Office PowerPoint</Application>
  <PresentationFormat>Widescreen</PresentationFormat>
  <Paragraphs>140</Paragraphs>
  <Slides>26</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26</vt:i4>
      </vt:variant>
    </vt:vector>
  </HeadingPairs>
  <TitlesOfParts>
    <vt:vector size="33" baseType="lpstr">
      <vt:lpstr>Meiryo</vt:lpstr>
      <vt:lpstr>Arial</vt:lpstr>
      <vt:lpstr>BR Omega</vt:lpstr>
      <vt:lpstr>BR Omega VN</vt:lpstr>
      <vt:lpstr>Calibri</vt:lpstr>
      <vt:lpstr>Segoe UI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Angela Grace Depamallo (GAM.PHI)</dc:creator>
  <cp:lastModifiedBy>Angela Grace Depamallo</cp:lastModifiedBy>
  <cp:revision>6</cp:revision>
  <dcterms:created xsi:type="dcterms:W3CDTF">2023-04-18T10:24:37Z</dcterms:created>
  <dcterms:modified xsi:type="dcterms:W3CDTF">2023-04-26T11:02:27Z</dcterms:modified>
</cp:coreProperties>
</file>