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140753872" r:id="rId2"/>
    <p:sldId id="2140753873" r:id="rId3"/>
    <p:sldId id="2140753858" r:id="rId4"/>
    <p:sldId id="2140753878" r:id="rId5"/>
    <p:sldId id="2140753879" r:id="rId6"/>
    <p:sldId id="2140753880" r:id="rId7"/>
    <p:sldId id="2140753890" r:id="rId8"/>
    <p:sldId id="2140753891" r:id="rId9"/>
    <p:sldId id="2140753892" r:id="rId10"/>
    <p:sldId id="2140753894" r:id="rId11"/>
    <p:sldId id="2140753893" r:id="rId12"/>
    <p:sldId id="2140753895" r:id="rId13"/>
    <p:sldId id="2140753896" r:id="rId14"/>
    <p:sldId id="2140753889" r:id="rId15"/>
    <p:sldId id="2140753884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C12F91-C5C4-5145-8FDB-611B9A0854BE}">
          <p14:sldIdLst>
            <p14:sldId id="2140753872"/>
            <p14:sldId id="2140753873"/>
            <p14:sldId id="2140753858"/>
            <p14:sldId id="2140753878"/>
            <p14:sldId id="2140753879"/>
            <p14:sldId id="2140753880"/>
            <p14:sldId id="2140753890"/>
            <p14:sldId id="2140753891"/>
            <p14:sldId id="2140753892"/>
            <p14:sldId id="2140753894"/>
            <p14:sldId id="2140753893"/>
            <p14:sldId id="2140753895"/>
            <p14:sldId id="2140753896"/>
            <p14:sldId id="2140753889"/>
            <p14:sldId id="2140753884"/>
            <p14:sldId id="283"/>
          </p14:sldIdLst>
        </p14:section>
        <p14:section name="GUIDELINE &amp; SAMPLE" id="{0AC042C7-4D81-1B44-AE40-3EF052FEE31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121"/>
    <a:srgbClr val="33B2C1"/>
    <a:srgbClr val="B5B5B5"/>
    <a:srgbClr val="19226D"/>
    <a:srgbClr val="50B848"/>
    <a:srgbClr val="034EA2"/>
    <a:srgbClr val="F2F2F2"/>
    <a:srgbClr val="3EA9C1"/>
    <a:srgbClr val="33B2C0"/>
    <a:srgbClr val="E4E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FD6517-3DF4-4282-90AD-4AC339DE2DCD}" v="153" dt="2023-04-28T03:41:20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vin Jr. Gaviola (GAM.PHI)" userId="ac99a320-7b43-4248-a899-a3d42c3a22bf" providerId="ADAL" clId="{6E5FB07E-4FCD-40B0-86C9-B460FE0AB898}"/>
    <pc:docChg chg="undo custSel delSld modSld modSection">
      <pc:chgData name="Melvin Jr. Gaviola (GAM.PHI)" userId="ac99a320-7b43-4248-a899-a3d42c3a22bf" providerId="ADAL" clId="{6E5FB07E-4FCD-40B0-86C9-B460FE0AB898}" dt="2023-04-27T08:04:49.308" v="1587" actId="20577"/>
      <pc:docMkLst>
        <pc:docMk/>
      </pc:docMkLst>
      <pc:sldChg chg="modSp mod">
        <pc:chgData name="Melvin Jr. Gaviola (GAM.PHI)" userId="ac99a320-7b43-4248-a899-a3d42c3a22bf" providerId="ADAL" clId="{6E5FB07E-4FCD-40B0-86C9-B460FE0AB898}" dt="2023-04-27T07:31:36.058" v="16" actId="20577"/>
        <pc:sldMkLst>
          <pc:docMk/>
          <pc:sldMk cId="3718146968" sldId="2140753872"/>
        </pc:sldMkLst>
        <pc:spChg chg="mod">
          <ac:chgData name="Melvin Jr. Gaviola (GAM.PHI)" userId="ac99a320-7b43-4248-a899-a3d42c3a22bf" providerId="ADAL" clId="{6E5FB07E-4FCD-40B0-86C9-B460FE0AB898}" dt="2023-04-27T07:31:31.736" v="14" actId="20577"/>
          <ac:spMkLst>
            <pc:docMk/>
            <pc:sldMk cId="3718146968" sldId="2140753872"/>
            <ac:spMk id="13" creationId="{0987600C-AC5D-0F48-84F3-929CFB857597}"/>
          </ac:spMkLst>
        </pc:spChg>
        <pc:spChg chg="mod">
          <ac:chgData name="Melvin Jr. Gaviola (GAM.PHI)" userId="ac99a320-7b43-4248-a899-a3d42c3a22bf" providerId="ADAL" clId="{6E5FB07E-4FCD-40B0-86C9-B460FE0AB898}" dt="2023-04-27T07:31:36.058" v="16" actId="20577"/>
          <ac:spMkLst>
            <pc:docMk/>
            <pc:sldMk cId="3718146968" sldId="2140753872"/>
            <ac:spMk id="17" creationId="{C88C5204-60B0-C340-B0E1-BB7C810F8AA9}"/>
          </ac:spMkLst>
        </pc:spChg>
      </pc:sldChg>
      <pc:sldChg chg="modSp mod">
        <pc:chgData name="Melvin Jr. Gaviola (GAM.PHI)" userId="ac99a320-7b43-4248-a899-a3d42c3a22bf" providerId="ADAL" clId="{6E5FB07E-4FCD-40B0-86C9-B460FE0AB898}" dt="2023-04-27T07:41:25.144" v="573" actId="20577"/>
        <pc:sldMkLst>
          <pc:docMk/>
          <pc:sldMk cId="2637743179" sldId="2140753873"/>
        </pc:sldMkLst>
        <pc:spChg chg="mod">
          <ac:chgData name="Melvin Jr. Gaviola (GAM.PHI)" userId="ac99a320-7b43-4248-a899-a3d42c3a22bf" providerId="ADAL" clId="{6E5FB07E-4FCD-40B0-86C9-B460FE0AB898}" dt="2023-04-27T07:33:24.472" v="113" actId="20577"/>
          <ac:spMkLst>
            <pc:docMk/>
            <pc:sldMk cId="2637743179" sldId="2140753873"/>
            <ac:spMk id="13" creationId="{A9ABCF5D-2426-6A29-919E-A1BDB8DA2DDA}"/>
          </ac:spMkLst>
        </pc:spChg>
        <pc:spChg chg="mod">
          <ac:chgData name="Melvin Jr. Gaviola (GAM.PHI)" userId="ac99a320-7b43-4248-a899-a3d42c3a22bf" providerId="ADAL" clId="{6E5FB07E-4FCD-40B0-86C9-B460FE0AB898}" dt="2023-04-27T07:32:04.232" v="40" actId="20577"/>
          <ac:spMkLst>
            <pc:docMk/>
            <pc:sldMk cId="2637743179" sldId="2140753873"/>
            <ac:spMk id="23" creationId="{29A13FCF-3514-E041-B741-76142C83DFE8}"/>
          </ac:spMkLst>
        </pc:spChg>
        <pc:spChg chg="mod">
          <ac:chgData name="Melvin Jr. Gaviola (GAM.PHI)" userId="ac99a320-7b43-4248-a899-a3d42c3a22bf" providerId="ADAL" clId="{6E5FB07E-4FCD-40B0-86C9-B460FE0AB898}" dt="2023-04-27T07:41:25.144" v="573" actId="20577"/>
          <ac:spMkLst>
            <pc:docMk/>
            <pc:sldMk cId="2637743179" sldId="2140753873"/>
            <ac:spMk id="44" creationId="{FE2B472A-996E-8443-9D1A-FC9B3BA7A101}"/>
          </ac:spMkLst>
        </pc:spChg>
      </pc:sldChg>
      <pc:sldChg chg="del">
        <pc:chgData name="Melvin Jr. Gaviola (GAM.PHI)" userId="ac99a320-7b43-4248-a899-a3d42c3a22bf" providerId="ADAL" clId="{6E5FB07E-4FCD-40B0-86C9-B460FE0AB898}" dt="2023-04-27T07:43:40.937" v="711" actId="47"/>
        <pc:sldMkLst>
          <pc:docMk/>
          <pc:sldMk cId="2037990119" sldId="2140753874"/>
        </pc:sldMkLst>
      </pc:sldChg>
      <pc:sldChg chg="del">
        <pc:chgData name="Melvin Jr. Gaviola (GAM.PHI)" userId="ac99a320-7b43-4248-a899-a3d42c3a22bf" providerId="ADAL" clId="{6E5FB07E-4FCD-40B0-86C9-B460FE0AB898}" dt="2023-04-27T07:43:40.937" v="711" actId="47"/>
        <pc:sldMkLst>
          <pc:docMk/>
          <pc:sldMk cId="4172456177" sldId="2140753875"/>
        </pc:sldMkLst>
      </pc:sldChg>
      <pc:sldChg chg="del">
        <pc:chgData name="Melvin Jr. Gaviola (GAM.PHI)" userId="ac99a320-7b43-4248-a899-a3d42c3a22bf" providerId="ADAL" clId="{6E5FB07E-4FCD-40B0-86C9-B460FE0AB898}" dt="2023-04-27T07:43:40.937" v="711" actId="47"/>
        <pc:sldMkLst>
          <pc:docMk/>
          <pc:sldMk cId="3075165177" sldId="2140753876"/>
        </pc:sldMkLst>
      </pc:sldChg>
      <pc:sldChg chg="addSp delSp modSp mod">
        <pc:chgData name="Melvin Jr. Gaviola (GAM.PHI)" userId="ac99a320-7b43-4248-a899-a3d42c3a22bf" providerId="ADAL" clId="{6E5FB07E-4FCD-40B0-86C9-B460FE0AB898}" dt="2023-04-27T07:43:18.734" v="710" actId="20577"/>
        <pc:sldMkLst>
          <pc:docMk/>
          <pc:sldMk cId="3381856076" sldId="2140753878"/>
        </pc:sldMkLst>
        <pc:spChg chg="add mod">
          <ac:chgData name="Melvin Jr. Gaviola (GAM.PHI)" userId="ac99a320-7b43-4248-a899-a3d42c3a22bf" providerId="ADAL" clId="{6E5FB07E-4FCD-40B0-86C9-B460FE0AB898}" dt="2023-04-27T07:43:18.734" v="710" actId="20577"/>
          <ac:spMkLst>
            <pc:docMk/>
            <pc:sldMk cId="3381856076" sldId="2140753878"/>
            <ac:spMk id="3" creationId="{F3BB7A39-061B-3480-2420-E2C2304CBBD3}"/>
          </ac:spMkLst>
        </pc:spChg>
        <pc:spChg chg="del">
          <ac:chgData name="Melvin Jr. Gaviola (GAM.PHI)" userId="ac99a320-7b43-4248-a899-a3d42c3a22bf" providerId="ADAL" clId="{6E5FB07E-4FCD-40B0-86C9-B460FE0AB898}" dt="2023-04-27T07:34:04.198" v="116" actId="478"/>
          <ac:spMkLst>
            <pc:docMk/>
            <pc:sldMk cId="3381856076" sldId="2140753878"/>
            <ac:spMk id="4" creationId="{FF8FEC7B-F788-FDFB-7DD9-47164B1AFBE1}"/>
          </ac:spMkLst>
        </pc:spChg>
        <pc:spChg chg="mod">
          <ac:chgData name="Melvin Jr. Gaviola (GAM.PHI)" userId="ac99a320-7b43-4248-a899-a3d42c3a22bf" providerId="ADAL" clId="{6E5FB07E-4FCD-40B0-86C9-B460FE0AB898}" dt="2023-04-27T07:34:31.962" v="135" actId="20577"/>
          <ac:spMkLst>
            <pc:docMk/>
            <pc:sldMk cId="3381856076" sldId="2140753878"/>
            <ac:spMk id="5" creationId="{8FA69060-E337-754E-AA67-327947F5C2EE}"/>
          </ac:spMkLst>
        </pc:spChg>
        <pc:spChg chg="del">
          <ac:chgData name="Melvin Jr. Gaviola (GAM.PHI)" userId="ac99a320-7b43-4248-a899-a3d42c3a22bf" providerId="ADAL" clId="{6E5FB07E-4FCD-40B0-86C9-B460FE0AB898}" dt="2023-04-27T07:34:00.819" v="115" actId="478"/>
          <ac:spMkLst>
            <pc:docMk/>
            <pc:sldMk cId="3381856076" sldId="2140753878"/>
            <ac:spMk id="8" creationId="{8C20BB05-DB8F-46DF-7C3D-5E9D65186B09}"/>
          </ac:spMkLst>
        </pc:spChg>
        <pc:picChg chg="del">
          <ac:chgData name="Melvin Jr. Gaviola (GAM.PHI)" userId="ac99a320-7b43-4248-a899-a3d42c3a22bf" providerId="ADAL" clId="{6E5FB07E-4FCD-40B0-86C9-B460FE0AB898}" dt="2023-04-27T07:33:58.920" v="114" actId="478"/>
          <ac:picMkLst>
            <pc:docMk/>
            <pc:sldMk cId="3381856076" sldId="2140753878"/>
            <ac:picMk id="1026" creationId="{FFA23642-3DF2-5015-C1ED-DB6B32BD5F1F}"/>
          </ac:picMkLst>
        </pc:picChg>
      </pc:sldChg>
      <pc:sldChg chg="modSp modAnim">
        <pc:chgData name="Melvin Jr. Gaviola (GAM.PHI)" userId="ac99a320-7b43-4248-a899-a3d42c3a22bf" providerId="ADAL" clId="{6E5FB07E-4FCD-40B0-86C9-B460FE0AB898}" dt="2023-04-27T07:56:03.099" v="1198"/>
        <pc:sldMkLst>
          <pc:docMk/>
          <pc:sldMk cId="1387127869" sldId="2140753879"/>
        </pc:sldMkLst>
        <pc:spChg chg="mod">
          <ac:chgData name="Melvin Jr. Gaviola (GAM.PHI)" userId="ac99a320-7b43-4248-a899-a3d42c3a22bf" providerId="ADAL" clId="{6E5FB07E-4FCD-40B0-86C9-B460FE0AB898}" dt="2023-04-27T07:56:03.099" v="1198"/>
          <ac:spMkLst>
            <pc:docMk/>
            <pc:sldMk cId="1387127869" sldId="2140753879"/>
            <ac:spMk id="6" creationId="{561D0291-4B66-E049-A0A9-EE2177C7C787}"/>
          </ac:spMkLst>
        </pc:spChg>
      </pc:sldChg>
      <pc:sldChg chg="delSp modSp mod">
        <pc:chgData name="Melvin Jr. Gaviola (GAM.PHI)" userId="ac99a320-7b43-4248-a899-a3d42c3a22bf" providerId="ADAL" clId="{6E5FB07E-4FCD-40B0-86C9-B460FE0AB898}" dt="2023-04-27T07:55:14.411" v="1189" actId="20577"/>
        <pc:sldMkLst>
          <pc:docMk/>
          <pc:sldMk cId="45480081" sldId="2140753880"/>
        </pc:sldMkLst>
        <pc:spChg chg="del mod">
          <ac:chgData name="Melvin Jr. Gaviola (GAM.PHI)" userId="ac99a320-7b43-4248-a899-a3d42c3a22bf" providerId="ADAL" clId="{6E5FB07E-4FCD-40B0-86C9-B460FE0AB898}" dt="2023-04-27T07:43:56.707" v="714" actId="478"/>
          <ac:spMkLst>
            <pc:docMk/>
            <pc:sldMk cId="45480081" sldId="2140753880"/>
            <ac:spMk id="3" creationId="{5F1ECD61-3615-A358-164C-1111141B6769}"/>
          </ac:spMkLst>
        </pc:spChg>
        <pc:spChg chg="del">
          <ac:chgData name="Melvin Jr. Gaviola (GAM.PHI)" userId="ac99a320-7b43-4248-a899-a3d42c3a22bf" providerId="ADAL" clId="{6E5FB07E-4FCD-40B0-86C9-B460FE0AB898}" dt="2023-04-27T07:44:17.298" v="715" actId="478"/>
          <ac:spMkLst>
            <pc:docMk/>
            <pc:sldMk cId="45480081" sldId="2140753880"/>
            <ac:spMk id="4" creationId="{FF8FEC7B-F788-FDFB-7DD9-47164B1AFBE1}"/>
          </ac:spMkLst>
        </pc:spChg>
        <pc:spChg chg="mod">
          <ac:chgData name="Melvin Jr. Gaviola (GAM.PHI)" userId="ac99a320-7b43-4248-a899-a3d42c3a22bf" providerId="ADAL" clId="{6E5FB07E-4FCD-40B0-86C9-B460FE0AB898}" dt="2023-04-27T07:44:40.094" v="730" actId="20577"/>
          <ac:spMkLst>
            <pc:docMk/>
            <pc:sldMk cId="45480081" sldId="2140753880"/>
            <ac:spMk id="5" creationId="{8FA69060-E337-754E-AA67-327947F5C2EE}"/>
          </ac:spMkLst>
        </pc:spChg>
        <pc:spChg chg="mod">
          <ac:chgData name="Melvin Jr. Gaviola (GAM.PHI)" userId="ac99a320-7b43-4248-a899-a3d42c3a22bf" providerId="ADAL" clId="{6E5FB07E-4FCD-40B0-86C9-B460FE0AB898}" dt="2023-04-27T07:55:14.411" v="1189" actId="20577"/>
          <ac:spMkLst>
            <pc:docMk/>
            <pc:sldMk cId="45480081" sldId="2140753880"/>
            <ac:spMk id="37" creationId="{8328A761-9FB9-E744-B6AB-D407612EA235}"/>
          </ac:spMkLst>
        </pc:spChg>
        <pc:picChg chg="del">
          <ac:chgData name="Melvin Jr. Gaviola (GAM.PHI)" userId="ac99a320-7b43-4248-a899-a3d42c3a22bf" providerId="ADAL" clId="{6E5FB07E-4FCD-40B0-86C9-B460FE0AB898}" dt="2023-04-27T07:43:49.196" v="712" actId="478"/>
          <ac:picMkLst>
            <pc:docMk/>
            <pc:sldMk cId="45480081" sldId="2140753880"/>
            <ac:picMk id="6" creationId="{FBAD65CB-B29A-96B2-2154-37FF7872E001}"/>
          </ac:picMkLst>
        </pc:picChg>
      </pc:sldChg>
      <pc:sldChg chg="delSp modSp mod">
        <pc:chgData name="Melvin Jr. Gaviola (GAM.PHI)" userId="ac99a320-7b43-4248-a899-a3d42c3a22bf" providerId="ADAL" clId="{6E5FB07E-4FCD-40B0-86C9-B460FE0AB898}" dt="2023-04-27T07:58:20.720" v="1354" actId="20577"/>
        <pc:sldMkLst>
          <pc:docMk/>
          <pc:sldMk cId="3476326088" sldId="2140753881"/>
        </pc:sldMkLst>
        <pc:spChg chg="del">
          <ac:chgData name="Melvin Jr. Gaviola (GAM.PHI)" userId="ac99a320-7b43-4248-a899-a3d42c3a22bf" providerId="ADAL" clId="{6E5FB07E-4FCD-40B0-86C9-B460FE0AB898}" dt="2023-04-27T07:56:23.066" v="1203" actId="478"/>
          <ac:spMkLst>
            <pc:docMk/>
            <pc:sldMk cId="3476326088" sldId="2140753881"/>
            <ac:spMk id="4" creationId="{FF8FEC7B-F788-FDFB-7DD9-47164B1AFBE1}"/>
          </ac:spMkLst>
        </pc:spChg>
        <pc:spChg chg="mod">
          <ac:chgData name="Melvin Jr. Gaviola (GAM.PHI)" userId="ac99a320-7b43-4248-a899-a3d42c3a22bf" providerId="ADAL" clId="{6E5FB07E-4FCD-40B0-86C9-B460FE0AB898}" dt="2023-04-27T07:56:40.562" v="1226" actId="20577"/>
          <ac:spMkLst>
            <pc:docMk/>
            <pc:sldMk cId="3476326088" sldId="2140753881"/>
            <ac:spMk id="5" creationId="{8FA69060-E337-754E-AA67-327947F5C2EE}"/>
          </ac:spMkLst>
        </pc:spChg>
        <pc:spChg chg="mod">
          <ac:chgData name="Melvin Jr. Gaviola (GAM.PHI)" userId="ac99a320-7b43-4248-a899-a3d42c3a22bf" providerId="ADAL" clId="{6E5FB07E-4FCD-40B0-86C9-B460FE0AB898}" dt="2023-04-27T07:58:20.720" v="1354" actId="20577"/>
          <ac:spMkLst>
            <pc:docMk/>
            <pc:sldMk cId="3476326088" sldId="2140753881"/>
            <ac:spMk id="37" creationId="{8328A761-9FB9-E744-B6AB-D407612EA235}"/>
          </ac:spMkLst>
        </pc:spChg>
        <pc:graphicFrameChg chg="del">
          <ac:chgData name="Melvin Jr. Gaviola (GAM.PHI)" userId="ac99a320-7b43-4248-a899-a3d42c3a22bf" providerId="ADAL" clId="{6E5FB07E-4FCD-40B0-86C9-B460FE0AB898}" dt="2023-04-27T07:56:21.639" v="1202" actId="478"/>
          <ac:graphicFrameMkLst>
            <pc:docMk/>
            <pc:sldMk cId="3476326088" sldId="2140753881"/>
            <ac:graphicFrameMk id="7" creationId="{B361D67F-C237-5916-2653-FA450ECB9920}"/>
          </ac:graphicFrameMkLst>
        </pc:graphicFrameChg>
      </pc:sldChg>
      <pc:sldChg chg="del">
        <pc:chgData name="Melvin Jr. Gaviola (GAM.PHI)" userId="ac99a320-7b43-4248-a899-a3d42c3a22bf" providerId="ADAL" clId="{6E5FB07E-4FCD-40B0-86C9-B460FE0AB898}" dt="2023-04-27T07:55:22" v="1190" actId="47"/>
        <pc:sldMkLst>
          <pc:docMk/>
          <pc:sldMk cId="1639519375" sldId="2140753882"/>
        </pc:sldMkLst>
      </pc:sldChg>
      <pc:sldChg chg="modSp modAnim">
        <pc:chgData name="Melvin Jr. Gaviola (GAM.PHI)" userId="ac99a320-7b43-4248-a899-a3d42c3a22bf" providerId="ADAL" clId="{6E5FB07E-4FCD-40B0-86C9-B460FE0AB898}" dt="2023-04-27T07:56:08.896" v="1200" actId="20577"/>
        <pc:sldMkLst>
          <pc:docMk/>
          <pc:sldMk cId="1424532389" sldId="2140753883"/>
        </pc:sldMkLst>
        <pc:spChg chg="mod">
          <ac:chgData name="Melvin Jr. Gaviola (GAM.PHI)" userId="ac99a320-7b43-4248-a899-a3d42c3a22bf" providerId="ADAL" clId="{6E5FB07E-4FCD-40B0-86C9-B460FE0AB898}" dt="2023-04-27T07:56:08.896" v="1200" actId="20577"/>
          <ac:spMkLst>
            <pc:docMk/>
            <pc:sldMk cId="1424532389" sldId="2140753883"/>
            <ac:spMk id="6" creationId="{561D0291-4B66-E049-A0A9-EE2177C7C787}"/>
          </ac:spMkLst>
        </pc:spChg>
      </pc:sldChg>
      <pc:sldChg chg="delSp modSp mod">
        <pc:chgData name="Melvin Jr. Gaviola (GAM.PHI)" userId="ac99a320-7b43-4248-a899-a3d42c3a22bf" providerId="ADAL" clId="{6E5FB07E-4FCD-40B0-86C9-B460FE0AB898}" dt="2023-04-27T08:04:49.308" v="1587" actId="20577"/>
        <pc:sldMkLst>
          <pc:docMk/>
          <pc:sldMk cId="2686756395" sldId="2140753884"/>
        </pc:sldMkLst>
        <pc:spChg chg="mod">
          <ac:chgData name="Melvin Jr. Gaviola (GAM.PHI)" userId="ac99a320-7b43-4248-a899-a3d42c3a22bf" providerId="ADAL" clId="{6E5FB07E-4FCD-40B0-86C9-B460FE0AB898}" dt="2023-04-27T08:04:49.308" v="1587" actId="20577"/>
          <ac:spMkLst>
            <pc:docMk/>
            <pc:sldMk cId="2686756395" sldId="2140753884"/>
            <ac:spMk id="4" creationId="{FF8FEC7B-F788-FDFB-7DD9-47164B1AFBE1}"/>
          </ac:spMkLst>
        </pc:spChg>
        <pc:picChg chg="del">
          <ac:chgData name="Melvin Jr. Gaviola (GAM.PHI)" userId="ac99a320-7b43-4248-a899-a3d42c3a22bf" providerId="ADAL" clId="{6E5FB07E-4FCD-40B0-86C9-B460FE0AB898}" dt="2023-04-27T08:00:02.766" v="1358" actId="478"/>
          <ac:picMkLst>
            <pc:docMk/>
            <pc:sldMk cId="2686756395" sldId="2140753884"/>
            <ac:picMk id="7" creationId="{3359905B-62D1-0690-DEB5-FA573AFBA13A}"/>
          </ac:picMkLst>
        </pc:picChg>
      </pc:sldChg>
      <pc:sldChg chg="del">
        <pc:chgData name="Melvin Jr. Gaviola (GAM.PHI)" userId="ac99a320-7b43-4248-a899-a3d42c3a22bf" providerId="ADAL" clId="{6E5FB07E-4FCD-40B0-86C9-B460FE0AB898}" dt="2023-04-27T07:59:58.934" v="1357" actId="47"/>
        <pc:sldMkLst>
          <pc:docMk/>
          <pc:sldMk cId="1583054060" sldId="2140753885"/>
        </pc:sldMkLst>
      </pc:sldChg>
      <pc:sldChg chg="del">
        <pc:chgData name="Melvin Jr. Gaviola (GAM.PHI)" userId="ac99a320-7b43-4248-a899-a3d42c3a22bf" providerId="ADAL" clId="{6E5FB07E-4FCD-40B0-86C9-B460FE0AB898}" dt="2023-04-27T07:59:58.934" v="1357" actId="47"/>
        <pc:sldMkLst>
          <pc:docMk/>
          <pc:sldMk cId="951355073" sldId="2140753886"/>
        </pc:sldMkLst>
      </pc:sldChg>
      <pc:sldChg chg="del">
        <pc:chgData name="Melvin Jr. Gaviola (GAM.PHI)" userId="ac99a320-7b43-4248-a899-a3d42c3a22bf" providerId="ADAL" clId="{6E5FB07E-4FCD-40B0-86C9-B460FE0AB898}" dt="2023-04-27T07:59:58.934" v="1357" actId="47"/>
        <pc:sldMkLst>
          <pc:docMk/>
          <pc:sldMk cId="1225841945" sldId="2140753887"/>
        </pc:sldMkLst>
      </pc:sldChg>
      <pc:sldChg chg="del">
        <pc:chgData name="Melvin Jr. Gaviola (GAM.PHI)" userId="ac99a320-7b43-4248-a899-a3d42c3a22bf" providerId="ADAL" clId="{6E5FB07E-4FCD-40B0-86C9-B460FE0AB898}" dt="2023-04-27T07:55:22" v="1190" actId="47"/>
        <pc:sldMkLst>
          <pc:docMk/>
          <pc:sldMk cId="617163869" sldId="2140753888"/>
        </pc:sldMkLst>
      </pc:sldChg>
      <pc:sldChg chg="modSp modAnim">
        <pc:chgData name="Melvin Jr. Gaviola (GAM.PHI)" userId="ac99a320-7b43-4248-a899-a3d42c3a22bf" providerId="ADAL" clId="{6E5FB07E-4FCD-40B0-86C9-B460FE0AB898}" dt="2023-04-27T07:58:41.392" v="1356" actId="20577"/>
        <pc:sldMkLst>
          <pc:docMk/>
          <pc:sldMk cId="3927765625" sldId="2140753889"/>
        </pc:sldMkLst>
        <pc:spChg chg="mod">
          <ac:chgData name="Melvin Jr. Gaviola (GAM.PHI)" userId="ac99a320-7b43-4248-a899-a3d42c3a22bf" providerId="ADAL" clId="{6E5FB07E-4FCD-40B0-86C9-B460FE0AB898}" dt="2023-04-27T07:58:41.392" v="1356" actId="20577"/>
          <ac:spMkLst>
            <pc:docMk/>
            <pc:sldMk cId="3927765625" sldId="2140753889"/>
            <ac:spMk id="6" creationId="{561D0291-4B66-E049-A0A9-EE2177C7C787}"/>
          </ac:spMkLst>
        </pc:spChg>
      </pc:sldChg>
      <pc:sldChg chg="del">
        <pc:chgData name="Melvin Jr. Gaviola (GAM.PHI)" userId="ac99a320-7b43-4248-a899-a3d42c3a22bf" providerId="ADAL" clId="{6E5FB07E-4FCD-40B0-86C9-B460FE0AB898}" dt="2023-04-27T07:56:15.449" v="1201" actId="47"/>
        <pc:sldMkLst>
          <pc:docMk/>
          <pc:sldMk cId="566483212" sldId="2140753890"/>
        </pc:sldMkLst>
      </pc:sldChg>
    </pc:docChg>
  </pc:docChgLst>
  <pc:docChgLst>
    <pc:chgData name="Joash Cyrell Daligcon (GAM.PHI)" userId="S::joash.daligcon@fsoft.com.vn::f3f22f6d-dc10-42ff-b2cb-900fef9c383f" providerId="AD" clId="Web-{A3ED3737-631B-CD1E-8B0B-8161CDDA15AC}"/>
    <pc:docChg chg="modSld">
      <pc:chgData name="Joash Cyrell Daligcon (GAM.PHI)" userId="S::joash.daligcon@fsoft.com.vn::f3f22f6d-dc10-42ff-b2cb-900fef9c383f" providerId="AD" clId="Web-{A3ED3737-631B-CD1E-8B0B-8161CDDA15AC}" dt="2023-04-20T09:37:10.634" v="251" actId="20577"/>
      <pc:docMkLst>
        <pc:docMk/>
      </pc:docMkLst>
      <pc:sldChg chg="modSp">
        <pc:chgData name="Joash Cyrell Daligcon (GAM.PHI)" userId="S::joash.daligcon@fsoft.com.vn::f3f22f6d-dc10-42ff-b2cb-900fef9c383f" providerId="AD" clId="Web-{A3ED3737-631B-CD1E-8B0B-8161CDDA15AC}" dt="2023-04-20T09:37:10.634" v="251" actId="20577"/>
        <pc:sldMkLst>
          <pc:docMk/>
          <pc:sldMk cId="3381856076" sldId="2140753878"/>
        </pc:sldMkLst>
        <pc:spChg chg="mod">
          <ac:chgData name="Joash Cyrell Daligcon (GAM.PHI)" userId="S::joash.daligcon@fsoft.com.vn::f3f22f6d-dc10-42ff-b2cb-900fef9c383f" providerId="AD" clId="Web-{A3ED3737-631B-CD1E-8B0B-8161CDDA15AC}" dt="2023-04-20T09:37:10.634" v="251" actId="20577"/>
          <ac:spMkLst>
            <pc:docMk/>
            <pc:sldMk cId="3381856076" sldId="2140753878"/>
            <ac:spMk id="4" creationId="{FF8FEC7B-F788-FDFB-7DD9-47164B1AFBE1}"/>
          </ac:spMkLst>
        </pc:spChg>
      </pc:sldChg>
      <pc:sldChg chg="addSp modSp">
        <pc:chgData name="Joash Cyrell Daligcon (GAM.PHI)" userId="S::joash.daligcon@fsoft.com.vn::f3f22f6d-dc10-42ff-b2cb-900fef9c383f" providerId="AD" clId="Web-{A3ED3737-631B-CD1E-8B0B-8161CDDA15AC}" dt="2023-04-20T08:50:57.013" v="111" actId="20577"/>
        <pc:sldMkLst>
          <pc:docMk/>
          <pc:sldMk cId="1639519375" sldId="2140753882"/>
        </pc:sldMkLst>
        <pc:spChg chg="add mod">
          <ac:chgData name="Joash Cyrell Daligcon (GAM.PHI)" userId="S::joash.daligcon@fsoft.com.vn::f3f22f6d-dc10-42ff-b2cb-900fef9c383f" providerId="AD" clId="Web-{A3ED3737-631B-CD1E-8B0B-8161CDDA15AC}" dt="2023-04-20T08:50:57.013" v="111" actId="20577"/>
          <ac:spMkLst>
            <pc:docMk/>
            <pc:sldMk cId="1639519375" sldId="2140753882"/>
            <ac:spMk id="7" creationId="{23EC06B4-FB68-E9D8-9A14-3465AAD8445B}"/>
          </ac:spMkLst>
        </pc:spChg>
      </pc:sldChg>
      <pc:sldChg chg="modSp">
        <pc:chgData name="Joash Cyrell Daligcon (GAM.PHI)" userId="S::joash.daligcon@fsoft.com.vn::f3f22f6d-dc10-42ff-b2cb-900fef9c383f" providerId="AD" clId="Web-{A3ED3737-631B-CD1E-8B0B-8161CDDA15AC}" dt="2023-04-20T08:48:56.868" v="18" actId="1076"/>
        <pc:sldMkLst>
          <pc:docMk/>
          <pc:sldMk cId="1583054060" sldId="2140753885"/>
        </pc:sldMkLst>
        <pc:picChg chg="mod">
          <ac:chgData name="Joash Cyrell Daligcon (GAM.PHI)" userId="S::joash.daligcon@fsoft.com.vn::f3f22f6d-dc10-42ff-b2cb-900fef9c383f" providerId="AD" clId="Web-{A3ED3737-631B-CD1E-8B0B-8161CDDA15AC}" dt="2023-04-20T08:48:56.868" v="18" actId="1076"/>
          <ac:picMkLst>
            <pc:docMk/>
            <pc:sldMk cId="1583054060" sldId="2140753885"/>
            <ac:picMk id="10" creationId="{19A4C3FA-D422-6D57-FEB0-541A86C2BE8B}"/>
          </ac:picMkLst>
        </pc:picChg>
      </pc:sldChg>
      <pc:sldChg chg="modSp">
        <pc:chgData name="Joash Cyrell Daligcon (GAM.PHI)" userId="S::joash.daligcon@fsoft.com.vn::f3f22f6d-dc10-42ff-b2cb-900fef9c383f" providerId="AD" clId="Web-{A3ED3737-631B-CD1E-8B0B-8161CDDA15AC}" dt="2023-04-20T08:48:25.164" v="17" actId="14100"/>
        <pc:sldMkLst>
          <pc:docMk/>
          <pc:sldMk cId="951355073" sldId="2140753886"/>
        </pc:sldMkLst>
        <pc:spChg chg="mod">
          <ac:chgData name="Joash Cyrell Daligcon (GAM.PHI)" userId="S::joash.daligcon@fsoft.com.vn::f3f22f6d-dc10-42ff-b2cb-900fef9c383f" providerId="AD" clId="Web-{A3ED3737-631B-CD1E-8B0B-8161CDDA15AC}" dt="2023-04-20T08:48:25.164" v="17" actId="14100"/>
          <ac:spMkLst>
            <pc:docMk/>
            <pc:sldMk cId="951355073" sldId="2140753886"/>
            <ac:spMk id="4" creationId="{FF8FEC7B-F788-FDFB-7DD9-47164B1AFBE1}"/>
          </ac:spMkLst>
        </pc:spChg>
      </pc:sldChg>
      <pc:sldChg chg="addSp modSp">
        <pc:chgData name="Joash Cyrell Daligcon (GAM.PHI)" userId="S::joash.daligcon@fsoft.com.vn::f3f22f6d-dc10-42ff-b2cb-900fef9c383f" providerId="AD" clId="Web-{A3ED3737-631B-CD1E-8B0B-8161CDDA15AC}" dt="2023-04-20T08:50:59.638" v="115" actId="20577"/>
        <pc:sldMkLst>
          <pc:docMk/>
          <pc:sldMk cId="617163869" sldId="2140753888"/>
        </pc:sldMkLst>
        <pc:spChg chg="add mod">
          <ac:chgData name="Joash Cyrell Daligcon (GAM.PHI)" userId="S::joash.daligcon@fsoft.com.vn::f3f22f6d-dc10-42ff-b2cb-900fef9c383f" providerId="AD" clId="Web-{A3ED3737-631B-CD1E-8B0B-8161CDDA15AC}" dt="2023-04-20T08:50:59.638" v="115" actId="20577"/>
          <ac:spMkLst>
            <pc:docMk/>
            <pc:sldMk cId="617163869" sldId="2140753888"/>
            <ac:spMk id="3" creationId="{388AB16D-73B6-4CD1-1260-57375A2EC55B}"/>
          </ac:spMkLst>
        </pc:spChg>
      </pc:sldChg>
      <pc:sldChg chg="addSp modSp">
        <pc:chgData name="Joash Cyrell Daligcon (GAM.PHI)" userId="S::joash.daligcon@fsoft.com.vn::f3f22f6d-dc10-42ff-b2cb-900fef9c383f" providerId="AD" clId="Web-{A3ED3737-631B-CD1E-8B0B-8161CDDA15AC}" dt="2023-04-20T08:58:37.637" v="160" actId="1076"/>
        <pc:sldMkLst>
          <pc:docMk/>
          <pc:sldMk cId="566483212" sldId="2140753890"/>
        </pc:sldMkLst>
        <pc:spChg chg="mod">
          <ac:chgData name="Joash Cyrell Daligcon (GAM.PHI)" userId="S::joash.daligcon@fsoft.com.vn::f3f22f6d-dc10-42ff-b2cb-900fef9c383f" providerId="AD" clId="Web-{A3ED3737-631B-CD1E-8B0B-8161CDDA15AC}" dt="2023-04-20T08:56:54.477" v="126" actId="20577"/>
          <ac:spMkLst>
            <pc:docMk/>
            <pc:sldMk cId="566483212" sldId="2140753890"/>
            <ac:spMk id="4" creationId="{FF8FEC7B-F788-FDFB-7DD9-47164B1AFBE1}"/>
          </ac:spMkLst>
        </pc:spChg>
        <pc:spChg chg="add mod">
          <ac:chgData name="Joash Cyrell Daligcon (GAM.PHI)" userId="S::joash.daligcon@fsoft.com.vn::f3f22f6d-dc10-42ff-b2cb-900fef9c383f" providerId="AD" clId="Web-{A3ED3737-631B-CD1E-8B0B-8161CDDA15AC}" dt="2023-04-20T08:58:37.637" v="160" actId="1076"/>
          <ac:spMkLst>
            <pc:docMk/>
            <pc:sldMk cId="566483212" sldId="2140753890"/>
            <ac:spMk id="7" creationId="{04FDB502-BE0B-B0E1-5E20-86B0083EBC84}"/>
          </ac:spMkLst>
        </pc:spChg>
        <pc:picChg chg="add mod">
          <ac:chgData name="Joash Cyrell Daligcon (GAM.PHI)" userId="S::joash.daligcon@fsoft.com.vn::f3f22f6d-dc10-42ff-b2cb-900fef9c383f" providerId="AD" clId="Web-{A3ED3737-631B-CD1E-8B0B-8161CDDA15AC}" dt="2023-04-20T08:58:37.621" v="159" actId="1076"/>
          <ac:picMkLst>
            <pc:docMk/>
            <pc:sldMk cId="566483212" sldId="2140753890"/>
            <ac:picMk id="3" creationId="{4C6D43BF-5391-557C-3B72-4D47D3E05E16}"/>
          </ac:picMkLst>
        </pc:picChg>
        <pc:picChg chg="mod">
          <ac:chgData name="Joash Cyrell Daligcon (GAM.PHI)" userId="S::joash.daligcon@fsoft.com.vn::f3f22f6d-dc10-42ff-b2cb-900fef9c383f" providerId="AD" clId="Web-{A3ED3737-631B-CD1E-8B0B-8161CDDA15AC}" dt="2023-04-20T08:56:29.180" v="123" actId="1076"/>
          <ac:picMkLst>
            <pc:docMk/>
            <pc:sldMk cId="566483212" sldId="2140753890"/>
            <ac:picMk id="10" creationId="{6DF4197F-94C5-55E5-9B98-88C018488B2A}"/>
          </ac:picMkLst>
        </pc:picChg>
      </pc:sldChg>
    </pc:docChg>
  </pc:docChgLst>
  <pc:docChgLst>
    <pc:chgData name="Joash Cyrell Daligcon (GAM.PHI)" userId="S::joash.daligcon@fsoft.com.vn::f3f22f6d-dc10-42ff-b2cb-900fef9c383f" providerId="AD" clId="Web-{6B53D351-FA22-B2CF-E94F-7024EC260D1B}"/>
    <pc:docChg chg="modSld">
      <pc:chgData name="Joash Cyrell Daligcon (GAM.PHI)" userId="S::joash.daligcon@fsoft.com.vn::f3f22f6d-dc10-42ff-b2cb-900fef9c383f" providerId="AD" clId="Web-{6B53D351-FA22-B2CF-E94F-7024EC260D1B}" dt="2023-04-20T09:38:06.216" v="15" actId="20577"/>
      <pc:docMkLst>
        <pc:docMk/>
      </pc:docMkLst>
      <pc:sldChg chg="modSp">
        <pc:chgData name="Joash Cyrell Daligcon (GAM.PHI)" userId="S::joash.daligcon@fsoft.com.vn::f3f22f6d-dc10-42ff-b2cb-900fef9c383f" providerId="AD" clId="Web-{6B53D351-FA22-B2CF-E94F-7024EC260D1B}" dt="2023-04-20T09:38:06.216" v="15" actId="20577"/>
        <pc:sldMkLst>
          <pc:docMk/>
          <pc:sldMk cId="3381856076" sldId="2140753878"/>
        </pc:sldMkLst>
        <pc:spChg chg="mod">
          <ac:chgData name="Joash Cyrell Daligcon (GAM.PHI)" userId="S::joash.daligcon@fsoft.com.vn::f3f22f6d-dc10-42ff-b2cb-900fef9c383f" providerId="AD" clId="Web-{6B53D351-FA22-B2CF-E94F-7024EC260D1B}" dt="2023-04-20T09:38:06.216" v="15" actId="20577"/>
          <ac:spMkLst>
            <pc:docMk/>
            <pc:sldMk cId="3381856076" sldId="2140753878"/>
            <ac:spMk id="4" creationId="{FF8FEC7B-F788-FDFB-7DD9-47164B1AFBE1}"/>
          </ac:spMkLst>
        </pc:spChg>
      </pc:sldChg>
    </pc:docChg>
  </pc:docChgLst>
  <pc:docChgLst>
    <pc:chgData name="Melvin Jr. Gaviola (GAM.PHI)" userId="ac99a320-7b43-4248-a899-a3d42c3a22bf" providerId="ADAL" clId="{A9FD6517-3DF4-4282-90AD-4AC339DE2DCD}"/>
    <pc:docChg chg="undo custSel delSld modSld modSection">
      <pc:chgData name="Melvin Jr. Gaviola (GAM.PHI)" userId="ac99a320-7b43-4248-a899-a3d42c3a22bf" providerId="ADAL" clId="{A9FD6517-3DF4-4282-90AD-4AC339DE2DCD}" dt="2023-05-04T06:00:36.286" v="919" actId="20577"/>
      <pc:docMkLst>
        <pc:docMk/>
      </pc:docMkLst>
      <pc:sldChg chg="modSp mod">
        <pc:chgData name="Melvin Jr. Gaviola (GAM.PHI)" userId="ac99a320-7b43-4248-a899-a3d42c3a22bf" providerId="ADAL" clId="{A9FD6517-3DF4-4282-90AD-4AC339DE2DCD}" dt="2023-04-27T08:11:32.821" v="223" actId="20577"/>
        <pc:sldMkLst>
          <pc:docMk/>
          <pc:sldMk cId="3381856076" sldId="2140753878"/>
        </pc:sldMkLst>
        <pc:spChg chg="mod">
          <ac:chgData name="Melvin Jr. Gaviola (GAM.PHI)" userId="ac99a320-7b43-4248-a899-a3d42c3a22bf" providerId="ADAL" clId="{A9FD6517-3DF4-4282-90AD-4AC339DE2DCD}" dt="2023-04-27T08:11:32.821" v="223" actId="20577"/>
          <ac:spMkLst>
            <pc:docMk/>
            <pc:sldMk cId="3381856076" sldId="2140753878"/>
            <ac:spMk id="3" creationId="{F3BB7A39-061B-3480-2420-E2C2304CBBD3}"/>
          </ac:spMkLst>
        </pc:spChg>
        <pc:spChg chg="mod">
          <ac:chgData name="Melvin Jr. Gaviola (GAM.PHI)" userId="ac99a320-7b43-4248-a899-a3d42c3a22bf" providerId="ADAL" clId="{A9FD6517-3DF4-4282-90AD-4AC339DE2DCD}" dt="2023-04-27T08:08:15.602" v="11" actId="20577"/>
          <ac:spMkLst>
            <pc:docMk/>
            <pc:sldMk cId="3381856076" sldId="2140753878"/>
            <ac:spMk id="5" creationId="{8FA69060-E337-754E-AA67-327947F5C2EE}"/>
          </ac:spMkLst>
        </pc:spChg>
      </pc:sldChg>
      <pc:sldChg chg="modSp">
        <pc:chgData name="Melvin Jr. Gaviola (GAM.PHI)" userId="ac99a320-7b43-4248-a899-a3d42c3a22bf" providerId="ADAL" clId="{A9FD6517-3DF4-4282-90AD-4AC339DE2DCD}" dt="2023-04-27T08:11:06.984" v="198" actId="20577"/>
        <pc:sldMkLst>
          <pc:docMk/>
          <pc:sldMk cId="1387127869" sldId="2140753879"/>
        </pc:sldMkLst>
        <pc:spChg chg="mod">
          <ac:chgData name="Melvin Jr. Gaviola (GAM.PHI)" userId="ac99a320-7b43-4248-a899-a3d42c3a22bf" providerId="ADAL" clId="{A9FD6517-3DF4-4282-90AD-4AC339DE2DCD}" dt="2023-04-27T08:11:06.984" v="198" actId="20577"/>
          <ac:spMkLst>
            <pc:docMk/>
            <pc:sldMk cId="1387127869" sldId="2140753879"/>
            <ac:spMk id="6" creationId="{561D0291-4B66-E049-A0A9-EE2177C7C787}"/>
          </ac:spMkLst>
        </pc:spChg>
      </pc:sldChg>
      <pc:sldChg chg="addSp delSp modSp mod">
        <pc:chgData name="Melvin Jr. Gaviola (GAM.PHI)" userId="ac99a320-7b43-4248-a899-a3d42c3a22bf" providerId="ADAL" clId="{A9FD6517-3DF4-4282-90AD-4AC339DE2DCD}" dt="2023-05-04T05:45:39.272" v="824"/>
        <pc:sldMkLst>
          <pc:docMk/>
          <pc:sldMk cId="45480081" sldId="2140753880"/>
        </pc:sldMkLst>
        <pc:spChg chg="add mod">
          <ac:chgData name="Melvin Jr. Gaviola (GAM.PHI)" userId="ac99a320-7b43-4248-a899-a3d42c3a22bf" providerId="ADAL" clId="{A9FD6517-3DF4-4282-90AD-4AC339DE2DCD}" dt="2023-04-27T08:45:00.647" v="587" actId="1076"/>
          <ac:spMkLst>
            <pc:docMk/>
            <pc:sldMk cId="45480081" sldId="2140753880"/>
            <ac:spMk id="3" creationId="{A32C106F-DC1A-3341-28C3-11A19822FC7A}"/>
          </ac:spMkLst>
        </pc:spChg>
        <pc:spChg chg="add mod">
          <ac:chgData name="Melvin Jr. Gaviola (GAM.PHI)" userId="ac99a320-7b43-4248-a899-a3d42c3a22bf" providerId="ADAL" clId="{A9FD6517-3DF4-4282-90AD-4AC339DE2DCD}" dt="2023-04-27T08:45:09.561" v="594" actId="1076"/>
          <ac:spMkLst>
            <pc:docMk/>
            <pc:sldMk cId="45480081" sldId="2140753880"/>
            <ac:spMk id="4" creationId="{3051A6C8-292C-6DA0-0D32-809A4ACF08B5}"/>
          </ac:spMkLst>
        </pc:spChg>
        <pc:spChg chg="mod">
          <ac:chgData name="Melvin Jr. Gaviola (GAM.PHI)" userId="ac99a320-7b43-4248-a899-a3d42c3a22bf" providerId="ADAL" clId="{A9FD6517-3DF4-4282-90AD-4AC339DE2DCD}" dt="2023-04-27T08:12:55.676" v="233" actId="20577"/>
          <ac:spMkLst>
            <pc:docMk/>
            <pc:sldMk cId="45480081" sldId="2140753880"/>
            <ac:spMk id="5" creationId="{8FA69060-E337-754E-AA67-327947F5C2EE}"/>
          </ac:spMkLst>
        </pc:spChg>
        <pc:spChg chg="add mod">
          <ac:chgData name="Melvin Jr. Gaviola (GAM.PHI)" userId="ac99a320-7b43-4248-a899-a3d42c3a22bf" providerId="ADAL" clId="{A9FD6517-3DF4-4282-90AD-4AC339DE2DCD}" dt="2023-04-27T08:44:57.176" v="586" actId="1076"/>
          <ac:spMkLst>
            <pc:docMk/>
            <pc:sldMk cId="45480081" sldId="2140753880"/>
            <ac:spMk id="6" creationId="{4FF23F2F-DD1A-93F2-5FEA-B42E0AC6F32E}"/>
          </ac:spMkLst>
        </pc:spChg>
        <pc:spChg chg="add mod">
          <ac:chgData name="Melvin Jr. Gaviola (GAM.PHI)" userId="ac99a320-7b43-4248-a899-a3d42c3a22bf" providerId="ADAL" clId="{A9FD6517-3DF4-4282-90AD-4AC339DE2DCD}" dt="2023-04-27T08:45:13.967" v="595" actId="1076"/>
          <ac:spMkLst>
            <pc:docMk/>
            <pc:sldMk cId="45480081" sldId="2140753880"/>
            <ac:spMk id="7" creationId="{7A182E9C-5F7E-58F3-668C-385C71F95EB1}"/>
          </ac:spMkLst>
        </pc:spChg>
        <pc:spChg chg="add mod">
          <ac:chgData name="Melvin Jr. Gaviola (GAM.PHI)" userId="ac99a320-7b43-4248-a899-a3d42c3a22bf" providerId="ADAL" clId="{A9FD6517-3DF4-4282-90AD-4AC339DE2DCD}" dt="2023-04-27T08:47:03.834" v="661" actId="1037"/>
          <ac:spMkLst>
            <pc:docMk/>
            <pc:sldMk cId="45480081" sldId="2140753880"/>
            <ac:spMk id="8" creationId="{BB269E05-B523-8B59-7182-CBACD33A774C}"/>
          </ac:spMkLst>
        </pc:spChg>
        <pc:spChg chg="add mod">
          <ac:chgData name="Melvin Jr. Gaviola (GAM.PHI)" userId="ac99a320-7b43-4248-a899-a3d42c3a22bf" providerId="ADAL" clId="{A9FD6517-3DF4-4282-90AD-4AC339DE2DCD}" dt="2023-04-27T08:47:14.419" v="662" actId="1076"/>
          <ac:spMkLst>
            <pc:docMk/>
            <pc:sldMk cId="45480081" sldId="2140753880"/>
            <ac:spMk id="9" creationId="{9B18C3DE-A113-0B45-0A01-0E631CD0B6E5}"/>
          </ac:spMkLst>
        </pc:spChg>
        <pc:spChg chg="add mod">
          <ac:chgData name="Melvin Jr. Gaviola (GAM.PHI)" userId="ac99a320-7b43-4248-a899-a3d42c3a22bf" providerId="ADAL" clId="{A9FD6517-3DF4-4282-90AD-4AC339DE2DCD}" dt="2023-05-04T05:45:39.272" v="824"/>
          <ac:spMkLst>
            <pc:docMk/>
            <pc:sldMk cId="45480081" sldId="2140753880"/>
            <ac:spMk id="10" creationId="{40E0FB18-B017-5990-AC97-05D1282F37AB}"/>
          </ac:spMkLst>
        </pc:spChg>
        <pc:spChg chg="add mod">
          <ac:chgData name="Melvin Jr. Gaviola (GAM.PHI)" userId="ac99a320-7b43-4248-a899-a3d42c3a22bf" providerId="ADAL" clId="{A9FD6517-3DF4-4282-90AD-4AC339DE2DCD}" dt="2023-05-04T05:45:36.796" v="823"/>
          <ac:spMkLst>
            <pc:docMk/>
            <pc:sldMk cId="45480081" sldId="2140753880"/>
            <ac:spMk id="11" creationId="{01ED9EAB-D716-EFF2-691F-4A77B3BDF71C}"/>
          </ac:spMkLst>
        </pc:spChg>
        <pc:spChg chg="add mod">
          <ac:chgData name="Melvin Jr. Gaviola (GAM.PHI)" userId="ac99a320-7b43-4248-a899-a3d42c3a22bf" providerId="ADAL" clId="{A9FD6517-3DF4-4282-90AD-4AC339DE2DCD}" dt="2023-04-27T08:46:49.760" v="610" actId="1076"/>
          <ac:spMkLst>
            <pc:docMk/>
            <pc:sldMk cId="45480081" sldId="2140753880"/>
            <ac:spMk id="12" creationId="{042CDEF5-22AE-E791-8AA6-3A3DA4EAB55B}"/>
          </ac:spMkLst>
        </pc:spChg>
        <pc:spChg chg="add mod">
          <ac:chgData name="Melvin Jr. Gaviola (GAM.PHI)" userId="ac99a320-7b43-4248-a899-a3d42c3a22bf" providerId="ADAL" clId="{A9FD6517-3DF4-4282-90AD-4AC339DE2DCD}" dt="2023-05-04T05:44:31.387" v="815" actId="20577"/>
          <ac:spMkLst>
            <pc:docMk/>
            <pc:sldMk cId="45480081" sldId="2140753880"/>
            <ac:spMk id="13" creationId="{E157951E-7A62-9B5C-F62C-59BFB8736D6B}"/>
          </ac:spMkLst>
        </pc:spChg>
        <pc:spChg chg="mod">
          <ac:chgData name="Melvin Jr. Gaviola (GAM.PHI)" userId="ac99a320-7b43-4248-a899-a3d42c3a22bf" providerId="ADAL" clId="{A9FD6517-3DF4-4282-90AD-4AC339DE2DCD}" dt="2023-04-27T08:12:49.164" v="224" actId="20577"/>
          <ac:spMkLst>
            <pc:docMk/>
            <pc:sldMk cId="45480081" sldId="2140753880"/>
            <ac:spMk id="37" creationId="{8328A761-9FB9-E744-B6AB-D407612EA235}"/>
          </ac:spMkLst>
        </pc:spChg>
        <pc:spChg chg="add mod">
          <ac:chgData name="Melvin Jr. Gaviola (GAM.PHI)" userId="ac99a320-7b43-4248-a899-a3d42c3a22bf" providerId="ADAL" clId="{A9FD6517-3DF4-4282-90AD-4AC339DE2DCD}" dt="2023-04-27T08:51:15.275" v="692" actId="1076"/>
          <ac:spMkLst>
            <pc:docMk/>
            <pc:sldMk cId="45480081" sldId="2140753880"/>
            <ac:spMk id="52" creationId="{B5BE227E-594A-44E3-AAD6-4FE12181C51E}"/>
          </ac:spMkLst>
        </pc:spChg>
        <pc:spChg chg="add mod">
          <ac:chgData name="Melvin Jr. Gaviola (GAM.PHI)" userId="ac99a320-7b43-4248-a899-a3d42c3a22bf" providerId="ADAL" clId="{A9FD6517-3DF4-4282-90AD-4AC339DE2DCD}" dt="2023-04-27T08:51:34.727" v="723" actId="1037"/>
          <ac:spMkLst>
            <pc:docMk/>
            <pc:sldMk cId="45480081" sldId="2140753880"/>
            <ac:spMk id="53" creationId="{0007625D-02A2-EED7-2803-154463A6D199}"/>
          </ac:spMkLst>
        </pc:spChg>
        <pc:spChg chg="add mod">
          <ac:chgData name="Melvin Jr. Gaviola (GAM.PHI)" userId="ac99a320-7b43-4248-a899-a3d42c3a22bf" providerId="ADAL" clId="{A9FD6517-3DF4-4282-90AD-4AC339DE2DCD}" dt="2023-04-27T08:51:50.952" v="805" actId="1038"/>
          <ac:spMkLst>
            <pc:docMk/>
            <pc:sldMk cId="45480081" sldId="2140753880"/>
            <ac:spMk id="54" creationId="{CC91AC59-7FD0-D199-978A-0D30F9BE1BB1}"/>
          </ac:spMkLst>
        </pc:spChg>
        <pc:cxnChg chg="add">
          <ac:chgData name="Melvin Jr. Gaviola (GAM.PHI)" userId="ac99a320-7b43-4248-a899-a3d42c3a22bf" providerId="ADAL" clId="{A9FD6517-3DF4-4282-90AD-4AC339DE2DCD}" dt="2023-04-27T08:47:32.230" v="663" actId="11529"/>
          <ac:cxnSpMkLst>
            <pc:docMk/>
            <pc:sldMk cId="45480081" sldId="2140753880"/>
            <ac:cxnSpMk id="15" creationId="{3C1C7B90-F394-4F63-B5AA-17E9826A2D92}"/>
          </ac:cxnSpMkLst>
        </pc:cxnChg>
        <pc:cxnChg chg="add">
          <ac:chgData name="Melvin Jr. Gaviola (GAM.PHI)" userId="ac99a320-7b43-4248-a899-a3d42c3a22bf" providerId="ADAL" clId="{A9FD6517-3DF4-4282-90AD-4AC339DE2DCD}" dt="2023-04-27T08:47:40.083" v="664" actId="11529"/>
          <ac:cxnSpMkLst>
            <pc:docMk/>
            <pc:sldMk cId="45480081" sldId="2140753880"/>
            <ac:cxnSpMk id="17" creationId="{0CAA21C3-02A0-2F74-5EDA-30CD0C931825}"/>
          </ac:cxnSpMkLst>
        </pc:cxnChg>
        <pc:cxnChg chg="add">
          <ac:chgData name="Melvin Jr. Gaviola (GAM.PHI)" userId="ac99a320-7b43-4248-a899-a3d42c3a22bf" providerId="ADAL" clId="{A9FD6517-3DF4-4282-90AD-4AC339DE2DCD}" dt="2023-04-27T08:47:45.884" v="665" actId="11529"/>
          <ac:cxnSpMkLst>
            <pc:docMk/>
            <pc:sldMk cId="45480081" sldId="2140753880"/>
            <ac:cxnSpMk id="19" creationId="{817BEA03-CA6E-8186-DFD9-62E194944969}"/>
          </ac:cxnSpMkLst>
        </pc:cxnChg>
        <pc:cxnChg chg="add del mod">
          <ac:chgData name="Melvin Jr. Gaviola (GAM.PHI)" userId="ac99a320-7b43-4248-a899-a3d42c3a22bf" providerId="ADAL" clId="{A9FD6517-3DF4-4282-90AD-4AC339DE2DCD}" dt="2023-04-27T08:47:57.230" v="667" actId="478"/>
          <ac:cxnSpMkLst>
            <pc:docMk/>
            <pc:sldMk cId="45480081" sldId="2140753880"/>
            <ac:cxnSpMk id="21" creationId="{6F01C37F-D635-C2AA-0129-3CD642FED16C}"/>
          </ac:cxnSpMkLst>
        </pc:cxnChg>
        <pc:cxnChg chg="add">
          <ac:chgData name="Melvin Jr. Gaviola (GAM.PHI)" userId="ac99a320-7b43-4248-a899-a3d42c3a22bf" providerId="ADAL" clId="{A9FD6517-3DF4-4282-90AD-4AC339DE2DCD}" dt="2023-04-27T08:48:09.515" v="668" actId="11529"/>
          <ac:cxnSpMkLst>
            <pc:docMk/>
            <pc:sldMk cId="45480081" sldId="2140753880"/>
            <ac:cxnSpMk id="23" creationId="{A1166446-D6D0-3914-3E68-B335C01621C6}"/>
          </ac:cxnSpMkLst>
        </pc:cxnChg>
        <pc:cxnChg chg="add">
          <ac:chgData name="Melvin Jr. Gaviola (GAM.PHI)" userId="ac99a320-7b43-4248-a899-a3d42c3a22bf" providerId="ADAL" clId="{A9FD6517-3DF4-4282-90AD-4AC339DE2DCD}" dt="2023-04-27T08:48:26.853" v="669" actId="11529"/>
          <ac:cxnSpMkLst>
            <pc:docMk/>
            <pc:sldMk cId="45480081" sldId="2140753880"/>
            <ac:cxnSpMk id="25" creationId="{C4ACBBDD-1856-B2D4-76FB-792BE642F577}"/>
          </ac:cxnSpMkLst>
        </pc:cxnChg>
        <pc:cxnChg chg="add">
          <ac:chgData name="Melvin Jr. Gaviola (GAM.PHI)" userId="ac99a320-7b43-4248-a899-a3d42c3a22bf" providerId="ADAL" clId="{A9FD6517-3DF4-4282-90AD-4AC339DE2DCD}" dt="2023-04-27T08:48:34.724" v="670" actId="11529"/>
          <ac:cxnSpMkLst>
            <pc:docMk/>
            <pc:sldMk cId="45480081" sldId="2140753880"/>
            <ac:cxnSpMk id="27" creationId="{B0109557-F561-3A9A-B5A9-A8FE994BA5F3}"/>
          </ac:cxnSpMkLst>
        </pc:cxnChg>
        <pc:cxnChg chg="add del mod">
          <ac:chgData name="Melvin Jr. Gaviola (GAM.PHI)" userId="ac99a320-7b43-4248-a899-a3d42c3a22bf" providerId="ADAL" clId="{A9FD6517-3DF4-4282-90AD-4AC339DE2DCD}" dt="2023-04-27T08:48:47.949" v="672" actId="478"/>
          <ac:cxnSpMkLst>
            <pc:docMk/>
            <pc:sldMk cId="45480081" sldId="2140753880"/>
            <ac:cxnSpMk id="29" creationId="{5F2CDA2A-84B1-21C7-2940-F38F591CDFCA}"/>
          </ac:cxnSpMkLst>
        </pc:cxnChg>
        <pc:cxnChg chg="add">
          <ac:chgData name="Melvin Jr. Gaviola (GAM.PHI)" userId="ac99a320-7b43-4248-a899-a3d42c3a22bf" providerId="ADAL" clId="{A9FD6517-3DF4-4282-90AD-4AC339DE2DCD}" dt="2023-04-27T08:48:54.916" v="673" actId="11529"/>
          <ac:cxnSpMkLst>
            <pc:docMk/>
            <pc:sldMk cId="45480081" sldId="2140753880"/>
            <ac:cxnSpMk id="38" creationId="{C9C93DB3-DC79-EAE3-1010-9A1E536687C4}"/>
          </ac:cxnSpMkLst>
        </pc:cxnChg>
        <pc:cxnChg chg="add">
          <ac:chgData name="Melvin Jr. Gaviola (GAM.PHI)" userId="ac99a320-7b43-4248-a899-a3d42c3a22bf" providerId="ADAL" clId="{A9FD6517-3DF4-4282-90AD-4AC339DE2DCD}" dt="2023-04-27T08:49:09.316" v="674" actId="11529"/>
          <ac:cxnSpMkLst>
            <pc:docMk/>
            <pc:sldMk cId="45480081" sldId="2140753880"/>
            <ac:cxnSpMk id="40" creationId="{64990F71-9E7F-8E4F-6943-76FD299DB07E}"/>
          </ac:cxnSpMkLst>
        </pc:cxnChg>
        <pc:cxnChg chg="add del mod">
          <ac:chgData name="Melvin Jr. Gaviola (GAM.PHI)" userId="ac99a320-7b43-4248-a899-a3d42c3a22bf" providerId="ADAL" clId="{A9FD6517-3DF4-4282-90AD-4AC339DE2DCD}" dt="2023-04-27T08:49:36.852" v="676" actId="478"/>
          <ac:cxnSpMkLst>
            <pc:docMk/>
            <pc:sldMk cId="45480081" sldId="2140753880"/>
            <ac:cxnSpMk id="42" creationId="{8D208312-E6CA-BB1B-CBEF-BE97D832F272}"/>
          </ac:cxnSpMkLst>
        </pc:cxnChg>
        <pc:cxnChg chg="add del mod">
          <ac:chgData name="Melvin Jr. Gaviola (GAM.PHI)" userId="ac99a320-7b43-4248-a899-a3d42c3a22bf" providerId="ADAL" clId="{A9FD6517-3DF4-4282-90AD-4AC339DE2DCD}" dt="2023-04-27T08:50:06.774" v="683" actId="478"/>
          <ac:cxnSpMkLst>
            <pc:docMk/>
            <pc:sldMk cId="45480081" sldId="2140753880"/>
            <ac:cxnSpMk id="44" creationId="{539D5E30-1E1C-D62B-99C9-A478D620F445}"/>
          </ac:cxnSpMkLst>
        </pc:cxnChg>
        <pc:cxnChg chg="add">
          <ac:chgData name="Melvin Jr. Gaviola (GAM.PHI)" userId="ac99a320-7b43-4248-a899-a3d42c3a22bf" providerId="ADAL" clId="{A9FD6517-3DF4-4282-90AD-4AC339DE2DCD}" dt="2023-04-27T08:50:18.173" v="684" actId="11529"/>
          <ac:cxnSpMkLst>
            <pc:docMk/>
            <pc:sldMk cId="45480081" sldId="2140753880"/>
            <ac:cxnSpMk id="49" creationId="{7A7834B8-4553-0028-B4C0-F68AA195F14F}"/>
          </ac:cxnSpMkLst>
        </pc:cxnChg>
        <pc:cxnChg chg="add">
          <ac:chgData name="Melvin Jr. Gaviola (GAM.PHI)" userId="ac99a320-7b43-4248-a899-a3d42c3a22bf" providerId="ADAL" clId="{A9FD6517-3DF4-4282-90AD-4AC339DE2DCD}" dt="2023-04-27T08:50:33.326" v="685" actId="11529"/>
          <ac:cxnSpMkLst>
            <pc:docMk/>
            <pc:sldMk cId="45480081" sldId="2140753880"/>
            <ac:cxnSpMk id="51" creationId="{5B20753C-16CB-0DF8-C78B-83919320D191}"/>
          </ac:cxnSpMkLst>
        </pc:cxnChg>
      </pc:sldChg>
      <pc:sldChg chg="del">
        <pc:chgData name="Melvin Jr. Gaviola (GAM.PHI)" userId="ac99a320-7b43-4248-a899-a3d42c3a22bf" providerId="ADAL" clId="{A9FD6517-3DF4-4282-90AD-4AC339DE2DCD}" dt="2023-04-27T08:11:19.418" v="199" actId="2696"/>
        <pc:sldMkLst>
          <pc:docMk/>
          <pc:sldMk cId="3476326088" sldId="2140753881"/>
        </pc:sldMkLst>
      </pc:sldChg>
      <pc:sldChg chg="del">
        <pc:chgData name="Melvin Jr. Gaviola (GAM.PHI)" userId="ac99a320-7b43-4248-a899-a3d42c3a22bf" providerId="ADAL" clId="{A9FD6517-3DF4-4282-90AD-4AC339DE2DCD}" dt="2023-04-27T08:11:19.418" v="199" actId="2696"/>
        <pc:sldMkLst>
          <pc:docMk/>
          <pc:sldMk cId="1424532389" sldId="2140753883"/>
        </pc:sldMkLst>
      </pc:sldChg>
      <pc:sldChg chg="modSp mod">
        <pc:chgData name="Melvin Jr. Gaviola (GAM.PHI)" userId="ac99a320-7b43-4248-a899-a3d42c3a22bf" providerId="ADAL" clId="{A9FD6517-3DF4-4282-90AD-4AC339DE2DCD}" dt="2023-05-04T06:00:36.286" v="919" actId="20577"/>
        <pc:sldMkLst>
          <pc:docMk/>
          <pc:sldMk cId="2686756395" sldId="2140753884"/>
        </pc:sldMkLst>
        <pc:spChg chg="mod">
          <ac:chgData name="Melvin Jr. Gaviola (GAM.PHI)" userId="ac99a320-7b43-4248-a899-a3d42c3a22bf" providerId="ADAL" clId="{A9FD6517-3DF4-4282-90AD-4AC339DE2DCD}" dt="2023-05-04T06:00:36.286" v="919" actId="20577"/>
          <ac:spMkLst>
            <pc:docMk/>
            <pc:sldMk cId="2686756395" sldId="2140753884"/>
            <ac:spMk id="4" creationId="{FF8FEC7B-F788-FDFB-7DD9-47164B1AFBE1}"/>
          </ac:spMkLst>
        </pc:spChg>
        <pc:spChg chg="mod">
          <ac:chgData name="Melvin Jr. Gaviola (GAM.PHI)" userId="ac99a320-7b43-4248-a899-a3d42c3a22bf" providerId="ADAL" clId="{A9FD6517-3DF4-4282-90AD-4AC339DE2DCD}" dt="2023-04-27T08:16:29.922" v="251"/>
          <ac:spMkLst>
            <pc:docMk/>
            <pc:sldMk cId="2686756395" sldId="2140753884"/>
            <ac:spMk id="5" creationId="{8FA69060-E337-754E-AA67-327947F5C2EE}"/>
          </ac:spMkLst>
        </pc:spChg>
      </pc:sldChg>
    </pc:docChg>
  </pc:docChgLst>
  <pc:docChgLst>
    <pc:chgData name="Joash Cyrell Daligcon (GAM.PHI)" userId="S::joash.daligcon@fsoft.com.vn::f3f22f6d-dc10-42ff-b2cb-900fef9c383f" providerId="AD" clId="Web-{B6170DA4-FB0B-FB6B-3FA1-F1BEFED2B600}"/>
    <pc:docChg chg="modSld">
      <pc:chgData name="Joash Cyrell Daligcon (GAM.PHI)" userId="S::joash.daligcon@fsoft.com.vn::f3f22f6d-dc10-42ff-b2cb-900fef9c383f" providerId="AD" clId="Web-{B6170DA4-FB0B-FB6B-3FA1-F1BEFED2B600}" dt="2023-04-20T09:47:33.610" v="248" actId="20577"/>
      <pc:docMkLst>
        <pc:docMk/>
      </pc:docMkLst>
      <pc:sldChg chg="modSp">
        <pc:chgData name="Joash Cyrell Daligcon (GAM.PHI)" userId="S::joash.daligcon@fsoft.com.vn::f3f22f6d-dc10-42ff-b2cb-900fef9c383f" providerId="AD" clId="Web-{B6170DA4-FB0B-FB6B-3FA1-F1BEFED2B600}" dt="2023-04-20T09:47:33.610" v="248" actId="20577"/>
        <pc:sldMkLst>
          <pc:docMk/>
          <pc:sldMk cId="2171522833" sldId="283"/>
        </pc:sldMkLst>
        <pc:spChg chg="mod">
          <ac:chgData name="Joash Cyrell Daligcon (GAM.PHI)" userId="S::joash.daligcon@fsoft.com.vn::f3f22f6d-dc10-42ff-b2cb-900fef9c383f" providerId="AD" clId="Web-{B6170DA4-FB0B-FB6B-3FA1-F1BEFED2B600}" dt="2023-04-20T09:47:33.610" v="248" actId="20577"/>
          <ac:spMkLst>
            <pc:docMk/>
            <pc:sldMk cId="2171522833" sldId="283"/>
            <ac:spMk id="10" creationId="{6BF5E8C1-8DE8-0841-A4C2-E2F21DE55801}"/>
          </ac:spMkLst>
        </pc:spChg>
      </pc:sldChg>
      <pc:sldChg chg="modSp">
        <pc:chgData name="Joash Cyrell Daligcon (GAM.PHI)" userId="S::joash.daligcon@fsoft.com.vn::f3f22f6d-dc10-42ff-b2cb-900fef9c383f" providerId="AD" clId="Web-{B6170DA4-FB0B-FB6B-3FA1-F1BEFED2B600}" dt="2023-04-20T09:44:50.635" v="211" actId="20577"/>
        <pc:sldMkLst>
          <pc:docMk/>
          <pc:sldMk cId="2037990119" sldId="2140753874"/>
        </pc:sldMkLst>
        <pc:spChg chg="mod">
          <ac:chgData name="Joash Cyrell Daligcon (GAM.PHI)" userId="S::joash.daligcon@fsoft.com.vn::f3f22f6d-dc10-42ff-b2cb-900fef9c383f" providerId="AD" clId="Web-{B6170DA4-FB0B-FB6B-3FA1-F1BEFED2B600}" dt="2023-04-20T09:43:52.508" v="183" actId="1076"/>
          <ac:spMkLst>
            <pc:docMk/>
            <pc:sldMk cId="2037990119" sldId="2140753874"/>
            <ac:spMk id="4" creationId="{FF8FEC7B-F788-FDFB-7DD9-47164B1AFBE1}"/>
          </ac:spMkLst>
        </pc:spChg>
        <pc:spChg chg="mod">
          <ac:chgData name="Joash Cyrell Daligcon (GAM.PHI)" userId="S::joash.daligcon@fsoft.com.vn::f3f22f6d-dc10-42ff-b2cb-900fef9c383f" providerId="AD" clId="Web-{B6170DA4-FB0B-FB6B-3FA1-F1BEFED2B600}" dt="2023-04-20T09:44:50.635" v="211" actId="20577"/>
          <ac:spMkLst>
            <pc:docMk/>
            <pc:sldMk cId="2037990119" sldId="2140753874"/>
            <ac:spMk id="5" creationId="{8FA69060-E337-754E-AA67-327947F5C2EE}"/>
          </ac:spMkLst>
        </pc:spChg>
      </pc:sldChg>
      <pc:sldChg chg="modSp">
        <pc:chgData name="Joash Cyrell Daligcon (GAM.PHI)" userId="S::joash.daligcon@fsoft.com.vn::f3f22f6d-dc10-42ff-b2cb-900fef9c383f" providerId="AD" clId="Web-{B6170DA4-FB0B-FB6B-3FA1-F1BEFED2B600}" dt="2023-04-20T09:44:35.838" v="210" actId="20577"/>
        <pc:sldMkLst>
          <pc:docMk/>
          <pc:sldMk cId="4172456177" sldId="2140753875"/>
        </pc:sldMkLst>
        <pc:spChg chg="mod">
          <ac:chgData name="Joash Cyrell Daligcon (GAM.PHI)" userId="S::joash.daligcon@fsoft.com.vn::f3f22f6d-dc10-42ff-b2cb-900fef9c383f" providerId="AD" clId="Web-{B6170DA4-FB0B-FB6B-3FA1-F1BEFED2B600}" dt="2023-04-20T09:44:35.838" v="210" actId="20577"/>
          <ac:spMkLst>
            <pc:docMk/>
            <pc:sldMk cId="4172456177" sldId="2140753875"/>
            <ac:spMk id="4" creationId="{FF8FEC7B-F788-FDFB-7DD9-47164B1AFBE1}"/>
          </ac:spMkLst>
        </pc:spChg>
      </pc:sldChg>
      <pc:sldChg chg="modSp">
        <pc:chgData name="Joash Cyrell Daligcon (GAM.PHI)" userId="S::joash.daligcon@fsoft.com.vn::f3f22f6d-dc10-42ff-b2cb-900fef9c383f" providerId="AD" clId="Web-{B6170DA4-FB0B-FB6B-3FA1-F1BEFED2B600}" dt="2023-04-20T09:44:00.446" v="184" actId="1076"/>
        <pc:sldMkLst>
          <pc:docMk/>
          <pc:sldMk cId="3075165177" sldId="2140753876"/>
        </pc:sldMkLst>
        <pc:spChg chg="mod">
          <ac:chgData name="Joash Cyrell Daligcon (GAM.PHI)" userId="S::joash.daligcon@fsoft.com.vn::f3f22f6d-dc10-42ff-b2cb-900fef9c383f" providerId="AD" clId="Web-{B6170DA4-FB0B-FB6B-3FA1-F1BEFED2B600}" dt="2023-04-20T09:44:00.446" v="184" actId="1076"/>
          <ac:spMkLst>
            <pc:docMk/>
            <pc:sldMk cId="3075165177" sldId="2140753876"/>
            <ac:spMk id="4" creationId="{FF8FEC7B-F788-FDFB-7DD9-47164B1AFBE1}"/>
          </ac:spMkLst>
        </pc:spChg>
      </pc:sldChg>
      <pc:sldChg chg="modSp">
        <pc:chgData name="Joash Cyrell Daligcon (GAM.PHI)" userId="S::joash.daligcon@fsoft.com.vn::f3f22f6d-dc10-42ff-b2cb-900fef9c383f" providerId="AD" clId="Web-{B6170DA4-FB0B-FB6B-3FA1-F1BEFED2B600}" dt="2023-04-20T09:42:47.240" v="158" actId="20577"/>
        <pc:sldMkLst>
          <pc:docMk/>
          <pc:sldMk cId="3381856076" sldId="2140753878"/>
        </pc:sldMkLst>
        <pc:spChg chg="mod">
          <ac:chgData name="Joash Cyrell Daligcon (GAM.PHI)" userId="S::joash.daligcon@fsoft.com.vn::f3f22f6d-dc10-42ff-b2cb-900fef9c383f" providerId="AD" clId="Web-{B6170DA4-FB0B-FB6B-3FA1-F1BEFED2B600}" dt="2023-04-20T09:42:47.240" v="158" actId="20577"/>
          <ac:spMkLst>
            <pc:docMk/>
            <pc:sldMk cId="3381856076" sldId="2140753878"/>
            <ac:spMk id="4" creationId="{FF8FEC7B-F788-FDFB-7DD9-47164B1AFBE1}"/>
          </ac:spMkLst>
        </pc:spChg>
      </pc:sldChg>
      <pc:sldChg chg="modSp">
        <pc:chgData name="Joash Cyrell Daligcon (GAM.PHI)" userId="S::joash.daligcon@fsoft.com.vn::f3f22f6d-dc10-42ff-b2cb-900fef9c383f" providerId="AD" clId="Web-{B6170DA4-FB0B-FB6B-3FA1-F1BEFED2B600}" dt="2023-04-20T09:45:07.292" v="222" actId="14100"/>
        <pc:sldMkLst>
          <pc:docMk/>
          <pc:sldMk cId="45480081" sldId="2140753880"/>
        </pc:sldMkLst>
        <pc:spChg chg="mod">
          <ac:chgData name="Joash Cyrell Daligcon (GAM.PHI)" userId="S::joash.daligcon@fsoft.com.vn::f3f22f6d-dc10-42ff-b2cb-900fef9c383f" providerId="AD" clId="Web-{B6170DA4-FB0B-FB6B-3FA1-F1BEFED2B600}" dt="2023-04-20T09:45:07.292" v="222" actId="14100"/>
          <ac:spMkLst>
            <pc:docMk/>
            <pc:sldMk cId="45480081" sldId="2140753880"/>
            <ac:spMk id="4" creationId="{FF8FEC7B-F788-FDFB-7DD9-47164B1AFBE1}"/>
          </ac:spMkLst>
        </pc:spChg>
      </pc:sldChg>
      <pc:sldChg chg="modSp">
        <pc:chgData name="Joash Cyrell Daligcon (GAM.PHI)" userId="S::joash.daligcon@fsoft.com.vn::f3f22f6d-dc10-42ff-b2cb-900fef9c383f" providerId="AD" clId="Web-{B6170DA4-FB0B-FB6B-3FA1-F1BEFED2B600}" dt="2023-04-20T09:46:05.341" v="236" actId="20577"/>
        <pc:sldMkLst>
          <pc:docMk/>
          <pc:sldMk cId="3476326088" sldId="2140753881"/>
        </pc:sldMkLst>
        <pc:spChg chg="mod">
          <ac:chgData name="Joash Cyrell Daligcon (GAM.PHI)" userId="S::joash.daligcon@fsoft.com.vn::f3f22f6d-dc10-42ff-b2cb-900fef9c383f" providerId="AD" clId="Web-{B6170DA4-FB0B-FB6B-3FA1-F1BEFED2B600}" dt="2023-04-20T09:46:05.341" v="236" actId="20577"/>
          <ac:spMkLst>
            <pc:docMk/>
            <pc:sldMk cId="3476326088" sldId="2140753881"/>
            <ac:spMk id="4" creationId="{FF8FEC7B-F788-FDFB-7DD9-47164B1AFBE1}"/>
          </ac:spMkLst>
        </pc:spChg>
      </pc:sldChg>
      <pc:sldChg chg="modSp">
        <pc:chgData name="Joash Cyrell Daligcon (GAM.PHI)" userId="S::joash.daligcon@fsoft.com.vn::f3f22f6d-dc10-42ff-b2cb-900fef9c383f" providerId="AD" clId="Web-{B6170DA4-FB0B-FB6B-3FA1-F1BEFED2B600}" dt="2023-04-20T09:45:31.715" v="225" actId="20577"/>
        <pc:sldMkLst>
          <pc:docMk/>
          <pc:sldMk cId="1639519375" sldId="2140753882"/>
        </pc:sldMkLst>
        <pc:spChg chg="mod">
          <ac:chgData name="Joash Cyrell Daligcon (GAM.PHI)" userId="S::joash.daligcon@fsoft.com.vn::f3f22f6d-dc10-42ff-b2cb-900fef9c383f" providerId="AD" clId="Web-{B6170DA4-FB0B-FB6B-3FA1-F1BEFED2B600}" dt="2023-04-20T09:45:31.715" v="225" actId="20577"/>
          <ac:spMkLst>
            <pc:docMk/>
            <pc:sldMk cId="1639519375" sldId="2140753882"/>
            <ac:spMk id="4" creationId="{FF8FEC7B-F788-FDFB-7DD9-47164B1AFBE1}"/>
          </ac:spMkLst>
        </pc:spChg>
      </pc:sldChg>
      <pc:sldChg chg="modSp">
        <pc:chgData name="Joash Cyrell Daligcon (GAM.PHI)" userId="S::joash.daligcon@fsoft.com.vn::f3f22f6d-dc10-42ff-b2cb-900fef9c383f" providerId="AD" clId="Web-{B6170DA4-FB0B-FB6B-3FA1-F1BEFED2B600}" dt="2023-04-20T09:45:26.590" v="224" actId="20577"/>
        <pc:sldMkLst>
          <pc:docMk/>
          <pc:sldMk cId="617163869" sldId="2140753888"/>
        </pc:sldMkLst>
        <pc:spChg chg="mod">
          <ac:chgData name="Joash Cyrell Daligcon (GAM.PHI)" userId="S::joash.daligcon@fsoft.com.vn::f3f22f6d-dc10-42ff-b2cb-900fef9c383f" providerId="AD" clId="Web-{B6170DA4-FB0B-FB6B-3FA1-F1BEFED2B600}" dt="2023-04-20T09:45:26.590" v="224" actId="20577"/>
          <ac:spMkLst>
            <pc:docMk/>
            <pc:sldMk cId="617163869" sldId="2140753888"/>
            <ac:spMk id="4" creationId="{FF8FEC7B-F788-FDFB-7DD9-47164B1AFBE1}"/>
          </ac:spMkLst>
        </pc:spChg>
      </pc:sldChg>
      <pc:sldChg chg="modSp">
        <pc:chgData name="Joash Cyrell Daligcon (GAM.PHI)" userId="S::joash.daligcon@fsoft.com.vn::f3f22f6d-dc10-42ff-b2cb-900fef9c383f" providerId="AD" clId="Web-{B6170DA4-FB0B-FB6B-3FA1-F1BEFED2B600}" dt="2023-04-20T09:46:32.420" v="245" actId="20577"/>
        <pc:sldMkLst>
          <pc:docMk/>
          <pc:sldMk cId="566483212" sldId="2140753890"/>
        </pc:sldMkLst>
        <pc:spChg chg="mod">
          <ac:chgData name="Joash Cyrell Daligcon (GAM.PHI)" userId="S::joash.daligcon@fsoft.com.vn::f3f22f6d-dc10-42ff-b2cb-900fef9c383f" providerId="AD" clId="Web-{B6170DA4-FB0B-FB6B-3FA1-F1BEFED2B600}" dt="2023-04-20T09:46:14.873" v="244" actId="20577"/>
          <ac:spMkLst>
            <pc:docMk/>
            <pc:sldMk cId="566483212" sldId="2140753890"/>
            <ac:spMk id="4" creationId="{FF8FEC7B-F788-FDFB-7DD9-47164B1AFBE1}"/>
          </ac:spMkLst>
        </pc:spChg>
        <pc:spChg chg="mod">
          <ac:chgData name="Joash Cyrell Daligcon (GAM.PHI)" userId="S::joash.daligcon@fsoft.com.vn::f3f22f6d-dc10-42ff-b2cb-900fef9c383f" providerId="AD" clId="Web-{B6170DA4-FB0B-FB6B-3FA1-F1BEFED2B600}" dt="2023-04-20T09:46:32.420" v="245" actId="20577"/>
          <ac:spMkLst>
            <pc:docMk/>
            <pc:sldMk cId="566483212" sldId="2140753890"/>
            <ac:spMk id="7" creationId="{04FDB502-BE0B-B0E1-5E20-86B0083EBC84}"/>
          </ac:spMkLst>
        </pc:spChg>
      </pc:sldChg>
    </pc:docChg>
  </pc:docChgLst>
  <pc:docChgLst>
    <pc:chgData name="Joash Cyrell Daligcon (GAM.PHI)" userId="S::joash.daligcon@fsoft.com.vn::f3f22f6d-dc10-42ff-b2cb-900fef9c383f" providerId="AD" clId="Web-{502FFD96-FBAD-633D-CBBC-20CB094E415D}"/>
    <pc:docChg chg="modSld">
      <pc:chgData name="Joash Cyrell Daligcon (GAM.PHI)" userId="S::joash.daligcon@fsoft.com.vn::f3f22f6d-dc10-42ff-b2cb-900fef9c383f" providerId="AD" clId="Web-{502FFD96-FBAD-633D-CBBC-20CB094E415D}" dt="2023-04-20T08:20:09.384" v="165"/>
      <pc:docMkLst>
        <pc:docMk/>
      </pc:docMkLst>
      <pc:sldChg chg="addSp delSp modSp">
        <pc:chgData name="Joash Cyrell Daligcon (GAM.PHI)" userId="S::joash.daligcon@fsoft.com.vn::f3f22f6d-dc10-42ff-b2cb-900fef9c383f" providerId="AD" clId="Web-{502FFD96-FBAD-633D-CBBC-20CB094E415D}" dt="2023-04-20T08:10:50.191" v="85" actId="20577"/>
        <pc:sldMkLst>
          <pc:docMk/>
          <pc:sldMk cId="2637743179" sldId="2140753873"/>
        </pc:sldMkLst>
        <pc:spChg chg="mod">
          <ac:chgData name="Joash Cyrell Daligcon (GAM.PHI)" userId="S::joash.daligcon@fsoft.com.vn::f3f22f6d-dc10-42ff-b2cb-900fef9c383f" providerId="AD" clId="Web-{502FFD96-FBAD-633D-CBBC-20CB094E415D}" dt="2023-04-20T08:10:50.191" v="85" actId="20577"/>
          <ac:spMkLst>
            <pc:docMk/>
            <pc:sldMk cId="2637743179" sldId="2140753873"/>
            <ac:spMk id="13" creationId="{A9ABCF5D-2426-6A29-919E-A1BDB8DA2DDA}"/>
          </ac:spMkLst>
        </pc:spChg>
        <pc:spChg chg="mod">
          <ac:chgData name="Joash Cyrell Daligcon (GAM.PHI)" userId="S::joash.daligcon@fsoft.com.vn::f3f22f6d-dc10-42ff-b2cb-900fef9c383f" providerId="AD" clId="Web-{502FFD96-FBAD-633D-CBBC-20CB094E415D}" dt="2023-04-20T08:10:25.471" v="54"/>
          <ac:spMkLst>
            <pc:docMk/>
            <pc:sldMk cId="2637743179" sldId="2140753873"/>
            <ac:spMk id="14" creationId="{A457F124-3C5E-7B33-22E7-9EAA3B0C18D1}"/>
          </ac:spMkLst>
        </pc:spChg>
        <pc:spChg chg="mod">
          <ac:chgData name="Joash Cyrell Daligcon (GAM.PHI)" userId="S::joash.daligcon@fsoft.com.vn::f3f22f6d-dc10-42ff-b2cb-900fef9c383f" providerId="AD" clId="Web-{502FFD96-FBAD-633D-CBBC-20CB094E415D}" dt="2023-04-20T08:10:25.471" v="53"/>
          <ac:spMkLst>
            <pc:docMk/>
            <pc:sldMk cId="2637743179" sldId="2140753873"/>
            <ac:spMk id="15" creationId="{DED55090-8CED-5439-9DF7-80D772CB0994}"/>
          </ac:spMkLst>
        </pc:spChg>
        <pc:spChg chg="mod">
          <ac:chgData name="Joash Cyrell Daligcon (GAM.PHI)" userId="S::joash.daligcon@fsoft.com.vn::f3f22f6d-dc10-42ff-b2cb-900fef9c383f" providerId="AD" clId="Web-{502FFD96-FBAD-633D-CBBC-20CB094E415D}" dt="2023-04-20T08:10:25.471" v="52"/>
          <ac:spMkLst>
            <pc:docMk/>
            <pc:sldMk cId="2637743179" sldId="2140753873"/>
            <ac:spMk id="16" creationId="{DE830A63-D4AF-7164-956A-690D3DDF07BF}"/>
          </ac:spMkLst>
        </pc:spChg>
        <pc:spChg chg="mod">
          <ac:chgData name="Joash Cyrell Daligcon (GAM.PHI)" userId="S::joash.daligcon@fsoft.com.vn::f3f22f6d-dc10-42ff-b2cb-900fef9c383f" providerId="AD" clId="Web-{502FFD96-FBAD-633D-CBBC-20CB094E415D}" dt="2023-04-20T08:10:37.753" v="77" actId="20577"/>
          <ac:spMkLst>
            <pc:docMk/>
            <pc:sldMk cId="2637743179" sldId="2140753873"/>
            <ac:spMk id="23" creationId="{29A13FCF-3514-E041-B741-76142C83DFE8}"/>
          </ac:spMkLst>
        </pc:spChg>
        <pc:spChg chg="mod">
          <ac:chgData name="Joash Cyrell Daligcon (GAM.PHI)" userId="S::joash.daligcon@fsoft.com.vn::f3f22f6d-dc10-42ff-b2cb-900fef9c383f" providerId="AD" clId="Web-{502FFD96-FBAD-633D-CBBC-20CB094E415D}" dt="2023-04-20T08:10:25.471" v="67"/>
          <ac:spMkLst>
            <pc:docMk/>
            <pc:sldMk cId="2637743179" sldId="2140753873"/>
            <ac:spMk id="24" creationId="{A7B77D34-59AC-564E-A016-CE9A807742A2}"/>
          </ac:spMkLst>
        </pc:spChg>
        <pc:spChg chg="mod">
          <ac:chgData name="Joash Cyrell Daligcon (GAM.PHI)" userId="S::joash.daligcon@fsoft.com.vn::f3f22f6d-dc10-42ff-b2cb-900fef9c383f" providerId="AD" clId="Web-{502FFD96-FBAD-633D-CBBC-20CB094E415D}" dt="2023-04-20T08:10:25.471" v="66"/>
          <ac:spMkLst>
            <pc:docMk/>
            <pc:sldMk cId="2637743179" sldId="2140753873"/>
            <ac:spMk id="25" creationId="{776B1E6D-3CEF-F74B-8F34-20975835D89C}"/>
          </ac:spMkLst>
        </pc:spChg>
        <pc:spChg chg="mod">
          <ac:chgData name="Joash Cyrell Daligcon (GAM.PHI)" userId="S::joash.daligcon@fsoft.com.vn::f3f22f6d-dc10-42ff-b2cb-900fef9c383f" providerId="AD" clId="Web-{502FFD96-FBAD-633D-CBBC-20CB094E415D}" dt="2023-04-20T08:10:25.471" v="65"/>
          <ac:spMkLst>
            <pc:docMk/>
            <pc:sldMk cId="2637743179" sldId="2140753873"/>
            <ac:spMk id="26" creationId="{22A3045B-ABCF-A74A-8F1D-28DE093DD565}"/>
          </ac:spMkLst>
        </pc:spChg>
        <pc:spChg chg="mod">
          <ac:chgData name="Joash Cyrell Daligcon (GAM.PHI)" userId="S::joash.daligcon@fsoft.com.vn::f3f22f6d-dc10-42ff-b2cb-900fef9c383f" providerId="AD" clId="Web-{502FFD96-FBAD-633D-CBBC-20CB094E415D}" dt="2023-04-20T08:10:25.471" v="59"/>
          <ac:spMkLst>
            <pc:docMk/>
            <pc:sldMk cId="2637743179" sldId="2140753873"/>
            <ac:spMk id="36" creationId="{E267FCB2-FAB3-784B-A12C-6930CB633274}"/>
          </ac:spMkLst>
        </pc:spChg>
        <pc:spChg chg="mod">
          <ac:chgData name="Joash Cyrell Daligcon (GAM.PHI)" userId="S::joash.daligcon@fsoft.com.vn::f3f22f6d-dc10-42ff-b2cb-900fef9c383f" providerId="AD" clId="Web-{502FFD96-FBAD-633D-CBBC-20CB094E415D}" dt="2023-04-20T08:10:41.613" v="81" actId="20577"/>
          <ac:spMkLst>
            <pc:docMk/>
            <pc:sldMk cId="2637743179" sldId="2140753873"/>
            <ac:spMk id="38" creationId="{DBFBCB3D-4734-2147-855F-1B385859FBD1}"/>
          </ac:spMkLst>
        </pc:spChg>
        <pc:spChg chg="mod">
          <ac:chgData name="Joash Cyrell Daligcon (GAM.PHI)" userId="S::joash.daligcon@fsoft.com.vn::f3f22f6d-dc10-42ff-b2cb-900fef9c383f" providerId="AD" clId="Web-{502FFD96-FBAD-633D-CBBC-20CB094E415D}" dt="2023-04-20T08:10:25.471" v="63"/>
          <ac:spMkLst>
            <pc:docMk/>
            <pc:sldMk cId="2637743179" sldId="2140753873"/>
            <ac:spMk id="39" creationId="{36EBEB63-E6F2-4844-A53F-5519696E6BD9}"/>
          </ac:spMkLst>
        </pc:spChg>
        <pc:spChg chg="mod">
          <ac:chgData name="Joash Cyrell Daligcon (GAM.PHI)" userId="S::joash.daligcon@fsoft.com.vn::f3f22f6d-dc10-42ff-b2cb-900fef9c383f" providerId="AD" clId="Web-{502FFD96-FBAD-633D-CBBC-20CB094E415D}" dt="2023-04-20T08:10:25.471" v="62"/>
          <ac:spMkLst>
            <pc:docMk/>
            <pc:sldMk cId="2637743179" sldId="2140753873"/>
            <ac:spMk id="40" creationId="{ABF585F2-A81A-D047-87D6-A253AC2C4042}"/>
          </ac:spMkLst>
        </pc:spChg>
        <pc:spChg chg="mod">
          <ac:chgData name="Joash Cyrell Daligcon (GAM.PHI)" userId="S::joash.daligcon@fsoft.com.vn::f3f22f6d-dc10-42ff-b2cb-900fef9c383f" providerId="AD" clId="Web-{502FFD96-FBAD-633D-CBBC-20CB094E415D}" dt="2023-04-20T08:10:25.471" v="61"/>
          <ac:spMkLst>
            <pc:docMk/>
            <pc:sldMk cId="2637743179" sldId="2140753873"/>
            <ac:spMk id="41" creationId="{E8DC90B5-EABF-D44D-9BEE-9288DC367A89}"/>
          </ac:spMkLst>
        </pc:spChg>
        <pc:spChg chg="mod">
          <ac:chgData name="Joash Cyrell Daligcon (GAM.PHI)" userId="S::joash.daligcon@fsoft.com.vn::f3f22f6d-dc10-42ff-b2cb-900fef9c383f" providerId="AD" clId="Web-{502FFD96-FBAD-633D-CBBC-20CB094E415D}" dt="2023-04-20T08:10:44.535" v="83" actId="20577"/>
          <ac:spMkLst>
            <pc:docMk/>
            <pc:sldMk cId="2637743179" sldId="2140753873"/>
            <ac:spMk id="44" creationId="{FE2B472A-996E-8443-9D1A-FC9B3BA7A101}"/>
          </ac:spMkLst>
        </pc:spChg>
        <pc:spChg chg="mod">
          <ac:chgData name="Joash Cyrell Daligcon (GAM.PHI)" userId="S::joash.daligcon@fsoft.com.vn::f3f22f6d-dc10-42ff-b2cb-900fef9c383f" providerId="AD" clId="Web-{502FFD96-FBAD-633D-CBBC-20CB094E415D}" dt="2023-04-20T08:10:25.471" v="58"/>
          <ac:spMkLst>
            <pc:docMk/>
            <pc:sldMk cId="2637743179" sldId="2140753873"/>
            <ac:spMk id="45" creationId="{E7CB4F0D-2D01-0F4D-8C16-60C65D81A1EB}"/>
          </ac:spMkLst>
        </pc:spChg>
        <pc:spChg chg="mod">
          <ac:chgData name="Joash Cyrell Daligcon (GAM.PHI)" userId="S::joash.daligcon@fsoft.com.vn::f3f22f6d-dc10-42ff-b2cb-900fef9c383f" providerId="AD" clId="Web-{502FFD96-FBAD-633D-CBBC-20CB094E415D}" dt="2023-04-20T08:10:25.471" v="57"/>
          <ac:spMkLst>
            <pc:docMk/>
            <pc:sldMk cId="2637743179" sldId="2140753873"/>
            <ac:spMk id="46" creationId="{EC2B5E1C-A285-1E41-AB0E-472954AA6D55}"/>
          </ac:spMkLst>
        </pc:spChg>
        <pc:spChg chg="mod">
          <ac:chgData name="Joash Cyrell Daligcon (GAM.PHI)" userId="S::joash.daligcon@fsoft.com.vn::f3f22f6d-dc10-42ff-b2cb-900fef9c383f" providerId="AD" clId="Web-{502FFD96-FBAD-633D-CBBC-20CB094E415D}" dt="2023-04-20T08:10:25.471" v="56"/>
          <ac:spMkLst>
            <pc:docMk/>
            <pc:sldMk cId="2637743179" sldId="2140753873"/>
            <ac:spMk id="47" creationId="{24230267-6C75-384A-9301-F0545AE360A3}"/>
          </ac:spMkLst>
        </pc:spChg>
        <pc:grpChg chg="add mod">
          <ac:chgData name="Joash Cyrell Daligcon (GAM.PHI)" userId="S::joash.daligcon@fsoft.com.vn::f3f22f6d-dc10-42ff-b2cb-900fef9c383f" providerId="AD" clId="Web-{502FFD96-FBAD-633D-CBBC-20CB094E415D}" dt="2023-04-20T08:09:57.033" v="19" actId="1076"/>
          <ac:grpSpMkLst>
            <pc:docMk/>
            <pc:sldMk cId="2637743179" sldId="2140753873"/>
            <ac:grpSpMk id="11" creationId="{4CA51908-9577-CD05-F9B5-0983CA5ABA43}"/>
          </ac:grpSpMkLst>
        </pc:grpChg>
        <pc:picChg chg="add del mod">
          <ac:chgData name="Joash Cyrell Daligcon (GAM.PHI)" userId="S::joash.daligcon@fsoft.com.vn::f3f22f6d-dc10-42ff-b2cb-900fef9c383f" providerId="AD" clId="Web-{502FFD96-FBAD-633D-CBBC-20CB094E415D}" dt="2023-04-20T08:09:42.095" v="15"/>
          <ac:picMkLst>
            <pc:docMk/>
            <pc:sldMk cId="2637743179" sldId="2140753873"/>
            <ac:picMk id="3" creationId="{942B3FB8-6906-8BB5-D353-940CF97B8808}"/>
          </ac:picMkLst>
        </pc:picChg>
        <pc:picChg chg="add del mod">
          <ac:chgData name="Joash Cyrell Daligcon (GAM.PHI)" userId="S::joash.daligcon@fsoft.com.vn::f3f22f6d-dc10-42ff-b2cb-900fef9c383f" providerId="AD" clId="Web-{502FFD96-FBAD-633D-CBBC-20CB094E415D}" dt="2023-04-20T08:09:46.735" v="17"/>
          <ac:picMkLst>
            <pc:docMk/>
            <pc:sldMk cId="2637743179" sldId="2140753873"/>
            <ac:picMk id="4" creationId="{E0511980-4CF0-6198-575D-7FEAE04604AA}"/>
          </ac:picMkLst>
        </pc:picChg>
      </pc:sldChg>
      <pc:sldChg chg="modSp">
        <pc:chgData name="Joash Cyrell Daligcon (GAM.PHI)" userId="S::joash.daligcon@fsoft.com.vn::f3f22f6d-dc10-42ff-b2cb-900fef9c383f" providerId="AD" clId="Web-{502FFD96-FBAD-633D-CBBC-20CB094E415D}" dt="2023-04-20T08:19:06.554" v="129" actId="20577"/>
        <pc:sldMkLst>
          <pc:docMk/>
          <pc:sldMk cId="2686756395" sldId="2140753884"/>
        </pc:sldMkLst>
        <pc:spChg chg="mod">
          <ac:chgData name="Joash Cyrell Daligcon (GAM.PHI)" userId="S::joash.daligcon@fsoft.com.vn::f3f22f6d-dc10-42ff-b2cb-900fef9c383f" providerId="AD" clId="Web-{502FFD96-FBAD-633D-CBBC-20CB094E415D}" dt="2023-04-20T08:19:06.554" v="129" actId="20577"/>
          <ac:spMkLst>
            <pc:docMk/>
            <pc:sldMk cId="2686756395" sldId="2140753884"/>
            <ac:spMk id="4" creationId="{FF8FEC7B-F788-FDFB-7DD9-47164B1AFBE1}"/>
          </ac:spMkLst>
        </pc:spChg>
      </pc:sldChg>
      <pc:sldChg chg="modSp">
        <pc:chgData name="Joash Cyrell Daligcon (GAM.PHI)" userId="S::joash.daligcon@fsoft.com.vn::f3f22f6d-dc10-42ff-b2cb-900fef9c383f" providerId="AD" clId="Web-{502FFD96-FBAD-633D-CBBC-20CB094E415D}" dt="2023-04-20T08:19:45.180" v="162" actId="20577"/>
        <pc:sldMkLst>
          <pc:docMk/>
          <pc:sldMk cId="1583054060" sldId="2140753885"/>
        </pc:sldMkLst>
        <pc:spChg chg="mod">
          <ac:chgData name="Joash Cyrell Daligcon (GAM.PHI)" userId="S::joash.daligcon@fsoft.com.vn::f3f22f6d-dc10-42ff-b2cb-900fef9c383f" providerId="AD" clId="Web-{502FFD96-FBAD-633D-CBBC-20CB094E415D}" dt="2023-04-20T08:19:45.180" v="162" actId="20577"/>
          <ac:spMkLst>
            <pc:docMk/>
            <pc:sldMk cId="1583054060" sldId="2140753885"/>
            <ac:spMk id="4" creationId="{FF8FEC7B-F788-FDFB-7DD9-47164B1AFBE1}"/>
          </ac:spMkLst>
        </pc:spChg>
      </pc:sldChg>
      <pc:sldChg chg="addSp delSp modSp">
        <pc:chgData name="Joash Cyrell Daligcon (GAM.PHI)" userId="S::joash.daligcon@fsoft.com.vn::f3f22f6d-dc10-42ff-b2cb-900fef9c383f" providerId="AD" clId="Web-{502FFD96-FBAD-633D-CBBC-20CB094E415D}" dt="2023-04-20T08:20:09.384" v="165"/>
        <pc:sldMkLst>
          <pc:docMk/>
          <pc:sldMk cId="951355073" sldId="2140753886"/>
        </pc:sldMkLst>
        <pc:spChg chg="mod">
          <ac:chgData name="Joash Cyrell Daligcon (GAM.PHI)" userId="S::joash.daligcon@fsoft.com.vn::f3f22f6d-dc10-42ff-b2cb-900fef9c383f" providerId="AD" clId="Web-{502FFD96-FBAD-633D-CBBC-20CB094E415D}" dt="2023-04-20T08:20:06.915" v="163" actId="20577"/>
          <ac:spMkLst>
            <pc:docMk/>
            <pc:sldMk cId="951355073" sldId="2140753886"/>
            <ac:spMk id="4" creationId="{FF8FEC7B-F788-FDFB-7DD9-47164B1AFBE1}"/>
          </ac:spMkLst>
        </pc:spChg>
        <pc:picChg chg="add del mod">
          <ac:chgData name="Joash Cyrell Daligcon (GAM.PHI)" userId="S::joash.daligcon@fsoft.com.vn::f3f22f6d-dc10-42ff-b2cb-900fef9c383f" providerId="AD" clId="Web-{502FFD96-FBAD-633D-CBBC-20CB094E415D}" dt="2023-04-20T08:20:09.384" v="165"/>
          <ac:picMkLst>
            <pc:docMk/>
            <pc:sldMk cId="951355073" sldId="2140753886"/>
            <ac:picMk id="3" creationId="{62BC2B65-AAD0-EDDE-CB60-C7271F01CEB0}"/>
          </ac:picMkLst>
        </pc:picChg>
      </pc:sldChg>
      <pc:sldChg chg="modSp">
        <pc:chgData name="Joash Cyrell Daligcon (GAM.PHI)" userId="S::joash.daligcon@fsoft.com.vn::f3f22f6d-dc10-42ff-b2cb-900fef9c383f" providerId="AD" clId="Web-{502FFD96-FBAD-633D-CBBC-20CB094E415D}" dt="2023-04-20T08:09:31.797" v="13" actId="20577"/>
        <pc:sldMkLst>
          <pc:docMk/>
          <pc:sldMk cId="3927765625" sldId="2140753889"/>
        </pc:sldMkLst>
        <pc:spChg chg="mod">
          <ac:chgData name="Joash Cyrell Daligcon (GAM.PHI)" userId="S::joash.daligcon@fsoft.com.vn::f3f22f6d-dc10-42ff-b2cb-900fef9c383f" providerId="AD" clId="Web-{502FFD96-FBAD-633D-CBBC-20CB094E415D}" dt="2023-04-20T08:09:31.797" v="13" actId="20577"/>
          <ac:spMkLst>
            <pc:docMk/>
            <pc:sldMk cId="3927765625" sldId="2140753889"/>
            <ac:spMk id="6" creationId="{561D0291-4B66-E049-A0A9-EE2177C7C787}"/>
          </ac:spMkLst>
        </pc:spChg>
      </pc:sldChg>
      <pc:sldChg chg="addSp delSp modSp">
        <pc:chgData name="Joash Cyrell Daligcon (GAM.PHI)" userId="S::joash.daligcon@fsoft.com.vn::f3f22f6d-dc10-42ff-b2cb-900fef9c383f" providerId="AD" clId="Web-{502FFD96-FBAD-633D-CBBC-20CB094E415D}" dt="2023-04-20T08:17:51.332" v="99" actId="1076"/>
        <pc:sldMkLst>
          <pc:docMk/>
          <pc:sldMk cId="566483212" sldId="2140753890"/>
        </pc:sldMkLst>
        <pc:spChg chg="del">
          <ac:chgData name="Joash Cyrell Daligcon (GAM.PHI)" userId="S::joash.daligcon@fsoft.com.vn::f3f22f6d-dc10-42ff-b2cb-900fef9c383f" providerId="AD" clId="Web-{502FFD96-FBAD-633D-CBBC-20CB094E415D}" dt="2023-04-20T08:08:46.030" v="3"/>
          <ac:spMkLst>
            <pc:docMk/>
            <pc:sldMk cId="566483212" sldId="2140753890"/>
            <ac:spMk id="8" creationId="{6324DBA2-3F64-CDA2-4463-6C5780E355D1}"/>
          </ac:spMkLst>
        </pc:spChg>
        <pc:spChg chg="del">
          <ac:chgData name="Joash Cyrell Daligcon (GAM.PHI)" userId="S::joash.daligcon@fsoft.com.vn::f3f22f6d-dc10-42ff-b2cb-900fef9c383f" providerId="AD" clId="Web-{502FFD96-FBAD-633D-CBBC-20CB094E415D}" dt="2023-04-20T08:08:45.217" v="2"/>
          <ac:spMkLst>
            <pc:docMk/>
            <pc:sldMk cId="566483212" sldId="2140753890"/>
            <ac:spMk id="9" creationId="{952C5036-84D1-1662-D002-A2EBF36785B7}"/>
          </ac:spMkLst>
        </pc:spChg>
        <pc:spChg chg="del">
          <ac:chgData name="Joash Cyrell Daligcon (GAM.PHI)" userId="S::joash.daligcon@fsoft.com.vn::f3f22f6d-dc10-42ff-b2cb-900fef9c383f" providerId="AD" clId="Web-{502FFD96-FBAD-633D-CBBC-20CB094E415D}" dt="2023-04-20T08:08:44.499" v="1"/>
          <ac:spMkLst>
            <pc:docMk/>
            <pc:sldMk cId="566483212" sldId="2140753890"/>
            <ac:spMk id="12" creationId="{8440E0FF-43E7-3816-8C54-54DB8DCE0290}"/>
          </ac:spMkLst>
        </pc:spChg>
        <pc:picChg chg="add del mod">
          <ac:chgData name="Joash Cyrell Daligcon (GAM.PHI)" userId="S::joash.daligcon@fsoft.com.vn::f3f22f6d-dc10-42ff-b2cb-900fef9c383f" providerId="AD" clId="Web-{502FFD96-FBAD-633D-CBBC-20CB094E415D}" dt="2023-04-20T08:09:01.468" v="8"/>
          <ac:picMkLst>
            <pc:docMk/>
            <pc:sldMk cId="566483212" sldId="2140753890"/>
            <ac:picMk id="3" creationId="{3AADB667-149B-EDAE-C49E-8456998F09EE}"/>
          </ac:picMkLst>
        </pc:picChg>
        <pc:picChg chg="add del mod">
          <ac:chgData name="Joash Cyrell Daligcon (GAM.PHI)" userId="S::joash.daligcon@fsoft.com.vn::f3f22f6d-dc10-42ff-b2cb-900fef9c383f" providerId="AD" clId="Web-{502FFD96-FBAD-633D-CBBC-20CB094E415D}" dt="2023-04-20T08:17:13.252" v="86"/>
          <ac:picMkLst>
            <pc:docMk/>
            <pc:sldMk cId="566483212" sldId="2140753890"/>
            <ac:picMk id="6" creationId="{21F02632-1FF3-8E83-5B2D-6C4A0180572C}"/>
          </ac:picMkLst>
        </pc:picChg>
        <pc:picChg chg="del">
          <ac:chgData name="Joash Cyrell Daligcon (GAM.PHI)" userId="S::joash.daligcon@fsoft.com.vn::f3f22f6d-dc10-42ff-b2cb-900fef9c383f" providerId="AD" clId="Web-{502FFD96-FBAD-633D-CBBC-20CB094E415D}" dt="2023-04-20T08:08:43.421" v="0"/>
          <ac:picMkLst>
            <pc:docMk/>
            <pc:sldMk cId="566483212" sldId="2140753890"/>
            <ac:picMk id="7" creationId="{2C9BAC8D-A8A3-B949-610D-D8E00AB68CB6}"/>
          </ac:picMkLst>
        </pc:picChg>
        <pc:picChg chg="add mod">
          <ac:chgData name="Joash Cyrell Daligcon (GAM.PHI)" userId="S::joash.daligcon@fsoft.com.vn::f3f22f6d-dc10-42ff-b2cb-900fef9c383f" providerId="AD" clId="Web-{502FFD96-FBAD-633D-CBBC-20CB094E415D}" dt="2023-04-20T08:17:51.332" v="99" actId="1076"/>
          <ac:picMkLst>
            <pc:docMk/>
            <pc:sldMk cId="566483212" sldId="2140753890"/>
            <ac:picMk id="10" creationId="{6DF4197F-94C5-55E5-9B98-88C018488B2A}"/>
          </ac:picMkLst>
        </pc:picChg>
      </pc:sldChg>
    </pc:docChg>
  </pc:docChgLst>
  <pc:docChgLst>
    <pc:chgData name="Karl Pepon Ayala (GAM.PHI)" userId="a454413e-6f7d-4fd3-b090-54836bad603e" providerId="ADAL" clId="{6D86190E-A479-46CC-BCB0-B9FCDFAA3629}"/>
    <pc:docChg chg="modSld">
      <pc:chgData name="Karl Pepon Ayala (GAM.PHI)" userId="a454413e-6f7d-4fd3-b090-54836bad603e" providerId="ADAL" clId="{6D86190E-A479-46CC-BCB0-B9FCDFAA3629}" dt="2023-04-20T08:10:33.301" v="0" actId="113"/>
      <pc:docMkLst>
        <pc:docMk/>
      </pc:docMkLst>
      <pc:sldChg chg="modSp mod">
        <pc:chgData name="Karl Pepon Ayala (GAM.PHI)" userId="a454413e-6f7d-4fd3-b090-54836bad603e" providerId="ADAL" clId="{6D86190E-A479-46CC-BCB0-B9FCDFAA3629}" dt="2023-04-20T08:10:33.301" v="0" actId="113"/>
        <pc:sldMkLst>
          <pc:docMk/>
          <pc:sldMk cId="1583054060" sldId="2140753885"/>
        </pc:sldMkLst>
        <pc:spChg chg="mod">
          <ac:chgData name="Karl Pepon Ayala (GAM.PHI)" userId="a454413e-6f7d-4fd3-b090-54836bad603e" providerId="ADAL" clId="{6D86190E-A479-46CC-BCB0-B9FCDFAA3629}" dt="2023-04-20T08:10:33.301" v="0" actId="113"/>
          <ac:spMkLst>
            <pc:docMk/>
            <pc:sldMk cId="1583054060" sldId="2140753885"/>
            <ac:spMk id="4" creationId="{FF8FEC7B-F788-FDFB-7DD9-47164B1AFBE1}"/>
          </ac:spMkLst>
        </pc:spChg>
      </pc:sldChg>
    </pc:docChg>
  </pc:docChgLst>
  <pc:docChgLst>
    <pc:chgData name="MelvinJr.Gaviola" userId="ac99a320-7b43-4248-a899-a3d42c3a22bf" providerId="ADAL" clId="{A9FD6517-3DF4-4282-90AD-4AC339DE2DCD}"/>
    <pc:docChg chg="undo custSel addSld modSld modSection">
      <pc:chgData name="MelvinJr.Gaviola" userId="ac99a320-7b43-4248-a899-a3d42c3a22bf" providerId="ADAL" clId="{A9FD6517-3DF4-4282-90AD-4AC339DE2DCD}" dt="2023-04-28T03:41:20.721" v="1629" actId="20577"/>
      <pc:docMkLst>
        <pc:docMk/>
      </pc:docMkLst>
      <pc:sldChg chg="modSp">
        <pc:chgData name="MelvinJr.Gaviola" userId="ac99a320-7b43-4248-a899-a3d42c3a22bf" providerId="ADAL" clId="{A9FD6517-3DF4-4282-90AD-4AC339DE2DCD}" dt="2023-04-28T03:41:20.721" v="1629" actId="20577"/>
        <pc:sldMkLst>
          <pc:docMk/>
          <pc:sldMk cId="3718146968" sldId="2140753872"/>
        </pc:sldMkLst>
        <pc:spChg chg="mod">
          <ac:chgData name="MelvinJr.Gaviola" userId="ac99a320-7b43-4248-a899-a3d42c3a22bf" providerId="ADAL" clId="{A9FD6517-3DF4-4282-90AD-4AC339DE2DCD}" dt="2023-04-28T03:41:20.721" v="1629" actId="20577"/>
          <ac:spMkLst>
            <pc:docMk/>
            <pc:sldMk cId="3718146968" sldId="2140753872"/>
            <ac:spMk id="13" creationId="{0987600C-AC5D-0F48-84F3-929CFB857597}"/>
          </ac:spMkLst>
        </pc:spChg>
      </pc:sldChg>
      <pc:sldChg chg="modSp mod">
        <pc:chgData name="MelvinJr.Gaviola" userId="ac99a320-7b43-4248-a899-a3d42c3a22bf" providerId="ADAL" clId="{A9FD6517-3DF4-4282-90AD-4AC339DE2DCD}" dt="2023-04-28T02:56:04.819" v="31" actId="20577"/>
        <pc:sldMkLst>
          <pc:docMk/>
          <pc:sldMk cId="2637743179" sldId="2140753873"/>
        </pc:sldMkLst>
        <pc:spChg chg="mod">
          <ac:chgData name="MelvinJr.Gaviola" userId="ac99a320-7b43-4248-a899-a3d42c3a22bf" providerId="ADAL" clId="{A9FD6517-3DF4-4282-90AD-4AC339DE2DCD}" dt="2023-04-28T02:55:25.899" v="0"/>
          <ac:spMkLst>
            <pc:docMk/>
            <pc:sldMk cId="2637743179" sldId="2140753873"/>
            <ac:spMk id="23" creationId="{29A13FCF-3514-E041-B741-76142C83DFE8}"/>
          </ac:spMkLst>
        </pc:spChg>
        <pc:spChg chg="mod">
          <ac:chgData name="MelvinJr.Gaviola" userId="ac99a320-7b43-4248-a899-a3d42c3a22bf" providerId="ADAL" clId="{A9FD6517-3DF4-4282-90AD-4AC339DE2DCD}" dt="2023-04-28T02:56:04.819" v="31" actId="20577"/>
          <ac:spMkLst>
            <pc:docMk/>
            <pc:sldMk cId="2637743179" sldId="2140753873"/>
            <ac:spMk id="44" creationId="{FE2B472A-996E-8443-9D1A-FC9B3BA7A101}"/>
          </ac:spMkLst>
        </pc:spChg>
      </pc:sldChg>
      <pc:sldChg chg="addSp modSp mod">
        <pc:chgData name="MelvinJr.Gaviola" userId="ac99a320-7b43-4248-a899-a3d42c3a22bf" providerId="ADAL" clId="{A9FD6517-3DF4-4282-90AD-4AC339DE2DCD}" dt="2023-04-28T03:40:59.803" v="1606" actId="1076"/>
        <pc:sldMkLst>
          <pc:docMk/>
          <pc:sldMk cId="45480081" sldId="2140753880"/>
        </pc:sldMkLst>
        <pc:spChg chg="mod">
          <ac:chgData name="MelvinJr.Gaviola" userId="ac99a320-7b43-4248-a899-a3d42c3a22bf" providerId="ADAL" clId="{A9FD6517-3DF4-4282-90AD-4AC339DE2DCD}" dt="2023-04-28T03:38:48.839" v="1495" actId="1035"/>
          <ac:spMkLst>
            <pc:docMk/>
            <pc:sldMk cId="45480081" sldId="2140753880"/>
            <ac:spMk id="3" creationId="{A32C106F-DC1A-3341-28C3-11A19822FC7A}"/>
          </ac:spMkLst>
        </pc:spChg>
        <pc:spChg chg="mod">
          <ac:chgData name="MelvinJr.Gaviola" userId="ac99a320-7b43-4248-a899-a3d42c3a22bf" providerId="ADAL" clId="{A9FD6517-3DF4-4282-90AD-4AC339DE2DCD}" dt="2023-04-28T03:39:00.811" v="1526" actId="1035"/>
          <ac:spMkLst>
            <pc:docMk/>
            <pc:sldMk cId="45480081" sldId="2140753880"/>
            <ac:spMk id="4" creationId="{3051A6C8-292C-6DA0-0D32-809A4ACF08B5}"/>
          </ac:spMkLst>
        </pc:spChg>
        <pc:spChg chg="mod">
          <ac:chgData name="MelvinJr.Gaviola" userId="ac99a320-7b43-4248-a899-a3d42c3a22bf" providerId="ADAL" clId="{A9FD6517-3DF4-4282-90AD-4AC339DE2DCD}" dt="2023-04-28T03:38:45.166" v="1483" actId="1035"/>
          <ac:spMkLst>
            <pc:docMk/>
            <pc:sldMk cId="45480081" sldId="2140753880"/>
            <ac:spMk id="6" creationId="{4FF23F2F-DD1A-93F2-5FEA-B42E0AC6F32E}"/>
          </ac:spMkLst>
        </pc:spChg>
        <pc:spChg chg="mod">
          <ac:chgData name="MelvinJr.Gaviola" userId="ac99a320-7b43-4248-a899-a3d42c3a22bf" providerId="ADAL" clId="{A9FD6517-3DF4-4282-90AD-4AC339DE2DCD}" dt="2023-04-28T03:39:45.322" v="1588" actId="1036"/>
          <ac:spMkLst>
            <pc:docMk/>
            <pc:sldMk cId="45480081" sldId="2140753880"/>
            <ac:spMk id="7" creationId="{7A182E9C-5F7E-58F3-668C-385C71F95EB1}"/>
          </ac:spMkLst>
        </pc:spChg>
        <pc:spChg chg="add mod">
          <ac:chgData name="MelvinJr.Gaviola" userId="ac99a320-7b43-4248-a899-a3d42c3a22bf" providerId="ADAL" clId="{A9FD6517-3DF4-4282-90AD-4AC339DE2DCD}" dt="2023-04-28T03:38:52.830" v="1511" actId="1036"/>
          <ac:spMkLst>
            <pc:docMk/>
            <pc:sldMk cId="45480081" sldId="2140753880"/>
            <ac:spMk id="14" creationId="{D9557832-5E4A-59BD-48D3-82F0CC446175}"/>
          </ac:spMkLst>
        </pc:spChg>
        <pc:spChg chg="add mod">
          <ac:chgData name="MelvinJr.Gaviola" userId="ac99a320-7b43-4248-a899-a3d42c3a22bf" providerId="ADAL" clId="{A9FD6517-3DF4-4282-90AD-4AC339DE2DCD}" dt="2023-04-28T03:39:33.441" v="1576" actId="1076"/>
          <ac:spMkLst>
            <pc:docMk/>
            <pc:sldMk cId="45480081" sldId="2140753880"/>
            <ac:spMk id="16" creationId="{42551B56-6FAD-6F80-2BC7-C1217FB4829F}"/>
          </ac:spMkLst>
        </pc:spChg>
        <pc:spChg chg="add mod">
          <ac:chgData name="MelvinJr.Gaviola" userId="ac99a320-7b43-4248-a899-a3d42c3a22bf" providerId="ADAL" clId="{A9FD6517-3DF4-4282-90AD-4AC339DE2DCD}" dt="2023-04-28T03:39:00.811" v="1526" actId="1035"/>
          <ac:spMkLst>
            <pc:docMk/>
            <pc:sldMk cId="45480081" sldId="2140753880"/>
            <ac:spMk id="28" creationId="{F287024E-9933-2EE8-8CB3-9C21E1CC76B2}"/>
          </ac:spMkLst>
        </pc:spChg>
        <pc:spChg chg="add mod">
          <ac:chgData name="MelvinJr.Gaviola" userId="ac99a320-7b43-4248-a899-a3d42c3a22bf" providerId="ADAL" clId="{A9FD6517-3DF4-4282-90AD-4AC339DE2DCD}" dt="2023-04-28T03:39:54.382" v="1597" actId="1038"/>
          <ac:spMkLst>
            <pc:docMk/>
            <pc:sldMk cId="45480081" sldId="2140753880"/>
            <ac:spMk id="44" creationId="{46730311-D7B5-3F06-0C0B-3F6975F31FD0}"/>
          </ac:spMkLst>
        </pc:spChg>
        <pc:spChg chg="add mod">
          <ac:chgData name="MelvinJr.Gaviola" userId="ac99a320-7b43-4248-a899-a3d42c3a22bf" providerId="ADAL" clId="{A9FD6517-3DF4-4282-90AD-4AC339DE2DCD}" dt="2023-04-28T03:40:55.131" v="1604" actId="1076"/>
          <ac:spMkLst>
            <pc:docMk/>
            <pc:sldMk cId="45480081" sldId="2140753880"/>
            <ac:spMk id="57" creationId="{853380E3-DF68-137A-60DF-0B596D67C985}"/>
          </ac:spMkLst>
        </pc:spChg>
        <pc:spChg chg="add mod">
          <ac:chgData name="MelvinJr.Gaviola" userId="ac99a320-7b43-4248-a899-a3d42c3a22bf" providerId="ADAL" clId="{A9FD6517-3DF4-4282-90AD-4AC339DE2DCD}" dt="2023-04-28T03:40:59.803" v="1606" actId="1076"/>
          <ac:spMkLst>
            <pc:docMk/>
            <pc:sldMk cId="45480081" sldId="2140753880"/>
            <ac:spMk id="58" creationId="{02865FD2-8CEB-53A3-5677-60AC4322A921}"/>
          </ac:spMkLst>
        </pc:spChg>
        <pc:cxnChg chg="mod">
          <ac:chgData name="MelvinJr.Gaviola" userId="ac99a320-7b43-4248-a899-a3d42c3a22bf" providerId="ADAL" clId="{A9FD6517-3DF4-4282-90AD-4AC339DE2DCD}" dt="2023-04-28T03:38:48.839" v="1495" actId="1035"/>
          <ac:cxnSpMkLst>
            <pc:docMk/>
            <pc:sldMk cId="45480081" sldId="2140753880"/>
            <ac:cxnSpMk id="15" creationId="{3C1C7B90-F394-4F63-B5AA-17E9826A2D92}"/>
          </ac:cxnSpMkLst>
        </pc:cxnChg>
        <pc:cxnChg chg="mod">
          <ac:chgData name="MelvinJr.Gaviola" userId="ac99a320-7b43-4248-a899-a3d42c3a22bf" providerId="ADAL" clId="{A9FD6517-3DF4-4282-90AD-4AC339DE2DCD}" dt="2023-04-28T03:38:52.830" v="1511" actId="1036"/>
          <ac:cxnSpMkLst>
            <pc:docMk/>
            <pc:sldMk cId="45480081" sldId="2140753880"/>
            <ac:cxnSpMk id="17" creationId="{0CAA21C3-02A0-2F74-5EDA-30CD0C931825}"/>
          </ac:cxnSpMkLst>
        </pc:cxnChg>
        <pc:cxnChg chg="mod">
          <ac:chgData name="MelvinJr.Gaviola" userId="ac99a320-7b43-4248-a899-a3d42c3a22bf" providerId="ADAL" clId="{A9FD6517-3DF4-4282-90AD-4AC339DE2DCD}" dt="2023-04-28T03:39:33.441" v="1576" actId="1076"/>
          <ac:cxnSpMkLst>
            <pc:docMk/>
            <pc:sldMk cId="45480081" sldId="2140753880"/>
            <ac:cxnSpMk id="19" creationId="{817BEA03-CA6E-8186-DFD9-62E194944969}"/>
          </ac:cxnSpMkLst>
        </pc:cxnChg>
        <pc:cxnChg chg="mod">
          <ac:chgData name="MelvinJr.Gaviola" userId="ac99a320-7b43-4248-a899-a3d42c3a22bf" providerId="ADAL" clId="{A9FD6517-3DF4-4282-90AD-4AC339DE2DCD}" dt="2023-04-28T03:39:45.322" v="1588" actId="1036"/>
          <ac:cxnSpMkLst>
            <pc:docMk/>
            <pc:sldMk cId="45480081" sldId="2140753880"/>
            <ac:cxnSpMk id="23" creationId="{A1166446-D6D0-3914-3E68-B335C01621C6}"/>
          </ac:cxnSpMkLst>
        </pc:cxnChg>
        <pc:cxnChg chg="add mod">
          <ac:chgData name="MelvinJr.Gaviola" userId="ac99a320-7b43-4248-a899-a3d42c3a22bf" providerId="ADAL" clId="{A9FD6517-3DF4-4282-90AD-4AC339DE2DCD}" dt="2023-04-28T03:39:00.811" v="1526" actId="1035"/>
          <ac:cxnSpMkLst>
            <pc:docMk/>
            <pc:sldMk cId="45480081" sldId="2140753880"/>
            <ac:cxnSpMk id="26" creationId="{C1DFBF17-153F-AC7A-DB0C-20DB16E00959}"/>
          </ac:cxnSpMkLst>
        </pc:cxnChg>
        <pc:cxnChg chg="add mod">
          <ac:chgData name="MelvinJr.Gaviola" userId="ac99a320-7b43-4248-a899-a3d42c3a22bf" providerId="ADAL" clId="{A9FD6517-3DF4-4282-90AD-4AC339DE2DCD}" dt="2023-04-28T03:39:45.322" v="1588" actId="1036"/>
          <ac:cxnSpMkLst>
            <pc:docMk/>
            <pc:sldMk cId="45480081" sldId="2140753880"/>
            <ac:cxnSpMk id="43" creationId="{472ED566-2CB0-F549-C20F-A89327491475}"/>
          </ac:cxnSpMkLst>
        </pc:cxnChg>
        <pc:cxnChg chg="add mod">
          <ac:chgData name="MelvinJr.Gaviola" userId="ac99a320-7b43-4248-a899-a3d42c3a22bf" providerId="ADAL" clId="{A9FD6517-3DF4-4282-90AD-4AC339DE2DCD}" dt="2023-04-28T03:40:24.154" v="1601" actId="14100"/>
          <ac:cxnSpMkLst>
            <pc:docMk/>
            <pc:sldMk cId="45480081" sldId="2140753880"/>
            <ac:cxnSpMk id="46" creationId="{E8C4EED1-1E43-5BE6-2FCD-EFAE1D513F26}"/>
          </ac:cxnSpMkLst>
        </pc:cxnChg>
        <pc:cxnChg chg="add">
          <ac:chgData name="MelvinJr.Gaviola" userId="ac99a320-7b43-4248-a899-a3d42c3a22bf" providerId="ADAL" clId="{A9FD6517-3DF4-4282-90AD-4AC339DE2DCD}" dt="2023-04-28T03:40:41.821" v="1602" actId="11529"/>
          <ac:cxnSpMkLst>
            <pc:docMk/>
            <pc:sldMk cId="45480081" sldId="2140753880"/>
            <ac:cxnSpMk id="56" creationId="{184B99B1-D964-FA15-A0AE-7CF396955665}"/>
          </ac:cxnSpMkLst>
        </pc:cxnChg>
      </pc:sldChg>
      <pc:sldChg chg="modSp add">
        <pc:chgData name="MelvinJr.Gaviola" userId="ac99a320-7b43-4248-a899-a3d42c3a22bf" providerId="ADAL" clId="{A9FD6517-3DF4-4282-90AD-4AC339DE2DCD}" dt="2023-04-28T02:56:31.926" v="36" actId="20577"/>
        <pc:sldMkLst>
          <pc:docMk/>
          <pc:sldMk cId="2144094063" sldId="2140753890"/>
        </pc:sldMkLst>
        <pc:spChg chg="mod">
          <ac:chgData name="MelvinJr.Gaviola" userId="ac99a320-7b43-4248-a899-a3d42c3a22bf" providerId="ADAL" clId="{A9FD6517-3DF4-4282-90AD-4AC339DE2DCD}" dt="2023-04-28T02:56:31.926" v="36" actId="20577"/>
          <ac:spMkLst>
            <pc:docMk/>
            <pc:sldMk cId="2144094063" sldId="2140753890"/>
            <ac:spMk id="6" creationId="{561D0291-4B66-E049-A0A9-EE2177C7C787}"/>
          </ac:spMkLst>
        </pc:spChg>
      </pc:sldChg>
      <pc:sldChg chg="addSp delSp modSp add mod">
        <pc:chgData name="MelvinJr.Gaviola" userId="ac99a320-7b43-4248-a899-a3d42c3a22bf" providerId="ADAL" clId="{A9FD6517-3DF4-4282-90AD-4AC339DE2DCD}" dt="2023-04-28T03:14:09.311" v="615" actId="21"/>
        <pc:sldMkLst>
          <pc:docMk/>
          <pc:sldMk cId="2328119718" sldId="2140753891"/>
        </pc:sldMkLst>
        <pc:spChg chg="del">
          <ac:chgData name="MelvinJr.Gaviola" userId="ac99a320-7b43-4248-a899-a3d42c3a22bf" providerId="ADAL" clId="{A9FD6517-3DF4-4282-90AD-4AC339DE2DCD}" dt="2023-04-28T02:56:52.747" v="38" actId="478"/>
          <ac:spMkLst>
            <pc:docMk/>
            <pc:sldMk cId="2328119718" sldId="2140753891"/>
            <ac:spMk id="3" creationId="{A32C106F-DC1A-3341-28C3-11A19822FC7A}"/>
          </ac:spMkLst>
        </pc:spChg>
        <pc:spChg chg="del">
          <ac:chgData name="MelvinJr.Gaviola" userId="ac99a320-7b43-4248-a899-a3d42c3a22bf" providerId="ADAL" clId="{A9FD6517-3DF4-4282-90AD-4AC339DE2DCD}" dt="2023-04-28T02:56:52.747" v="38" actId="478"/>
          <ac:spMkLst>
            <pc:docMk/>
            <pc:sldMk cId="2328119718" sldId="2140753891"/>
            <ac:spMk id="4" creationId="{3051A6C8-292C-6DA0-0D32-809A4ACF08B5}"/>
          </ac:spMkLst>
        </pc:spChg>
        <pc:spChg chg="mod">
          <ac:chgData name="MelvinJr.Gaviola" userId="ac99a320-7b43-4248-a899-a3d42c3a22bf" providerId="ADAL" clId="{A9FD6517-3DF4-4282-90AD-4AC339DE2DCD}" dt="2023-04-28T02:57:19.958" v="54" actId="20577"/>
          <ac:spMkLst>
            <pc:docMk/>
            <pc:sldMk cId="2328119718" sldId="2140753891"/>
            <ac:spMk id="5" creationId="{8FA69060-E337-754E-AA67-327947F5C2EE}"/>
          </ac:spMkLst>
        </pc:spChg>
        <pc:spChg chg="del">
          <ac:chgData name="MelvinJr.Gaviola" userId="ac99a320-7b43-4248-a899-a3d42c3a22bf" providerId="ADAL" clId="{A9FD6517-3DF4-4282-90AD-4AC339DE2DCD}" dt="2023-04-28T02:56:52.747" v="38" actId="478"/>
          <ac:spMkLst>
            <pc:docMk/>
            <pc:sldMk cId="2328119718" sldId="2140753891"/>
            <ac:spMk id="6" creationId="{4FF23F2F-DD1A-93F2-5FEA-B42E0AC6F32E}"/>
          </ac:spMkLst>
        </pc:spChg>
        <pc:spChg chg="del">
          <ac:chgData name="MelvinJr.Gaviola" userId="ac99a320-7b43-4248-a899-a3d42c3a22bf" providerId="ADAL" clId="{A9FD6517-3DF4-4282-90AD-4AC339DE2DCD}" dt="2023-04-28T02:56:52.747" v="38" actId="478"/>
          <ac:spMkLst>
            <pc:docMk/>
            <pc:sldMk cId="2328119718" sldId="2140753891"/>
            <ac:spMk id="7" creationId="{7A182E9C-5F7E-58F3-668C-385C71F95EB1}"/>
          </ac:spMkLst>
        </pc:spChg>
        <pc:spChg chg="del">
          <ac:chgData name="MelvinJr.Gaviola" userId="ac99a320-7b43-4248-a899-a3d42c3a22bf" providerId="ADAL" clId="{A9FD6517-3DF4-4282-90AD-4AC339DE2DCD}" dt="2023-04-28T02:56:52.747" v="38" actId="478"/>
          <ac:spMkLst>
            <pc:docMk/>
            <pc:sldMk cId="2328119718" sldId="2140753891"/>
            <ac:spMk id="8" creationId="{BB269E05-B523-8B59-7182-CBACD33A774C}"/>
          </ac:spMkLst>
        </pc:spChg>
        <pc:spChg chg="del">
          <ac:chgData name="MelvinJr.Gaviola" userId="ac99a320-7b43-4248-a899-a3d42c3a22bf" providerId="ADAL" clId="{A9FD6517-3DF4-4282-90AD-4AC339DE2DCD}" dt="2023-04-28T02:56:52.747" v="38" actId="478"/>
          <ac:spMkLst>
            <pc:docMk/>
            <pc:sldMk cId="2328119718" sldId="2140753891"/>
            <ac:spMk id="9" creationId="{9B18C3DE-A113-0B45-0A01-0E631CD0B6E5}"/>
          </ac:spMkLst>
        </pc:spChg>
        <pc:spChg chg="del">
          <ac:chgData name="MelvinJr.Gaviola" userId="ac99a320-7b43-4248-a899-a3d42c3a22bf" providerId="ADAL" clId="{A9FD6517-3DF4-4282-90AD-4AC339DE2DCD}" dt="2023-04-28T02:57:03.293" v="39" actId="478"/>
          <ac:spMkLst>
            <pc:docMk/>
            <pc:sldMk cId="2328119718" sldId="2140753891"/>
            <ac:spMk id="10" creationId="{40E0FB18-B017-5990-AC97-05D1282F37AB}"/>
          </ac:spMkLst>
        </pc:spChg>
        <pc:spChg chg="del">
          <ac:chgData name="MelvinJr.Gaviola" userId="ac99a320-7b43-4248-a899-a3d42c3a22bf" providerId="ADAL" clId="{A9FD6517-3DF4-4282-90AD-4AC339DE2DCD}" dt="2023-04-28T02:57:09.001" v="40" actId="478"/>
          <ac:spMkLst>
            <pc:docMk/>
            <pc:sldMk cId="2328119718" sldId="2140753891"/>
            <ac:spMk id="11" creationId="{01ED9EAB-D716-EFF2-691F-4A77B3BDF71C}"/>
          </ac:spMkLst>
        </pc:spChg>
        <pc:spChg chg="del">
          <ac:chgData name="MelvinJr.Gaviola" userId="ac99a320-7b43-4248-a899-a3d42c3a22bf" providerId="ADAL" clId="{A9FD6517-3DF4-4282-90AD-4AC339DE2DCD}" dt="2023-04-28T02:56:52.747" v="38" actId="478"/>
          <ac:spMkLst>
            <pc:docMk/>
            <pc:sldMk cId="2328119718" sldId="2140753891"/>
            <ac:spMk id="12" creationId="{042CDEF5-22AE-E791-8AA6-3A3DA4EAB55B}"/>
          </ac:spMkLst>
        </pc:spChg>
        <pc:spChg chg="del">
          <ac:chgData name="MelvinJr.Gaviola" userId="ac99a320-7b43-4248-a899-a3d42c3a22bf" providerId="ADAL" clId="{A9FD6517-3DF4-4282-90AD-4AC339DE2DCD}" dt="2023-04-28T02:56:52.747" v="38" actId="478"/>
          <ac:spMkLst>
            <pc:docMk/>
            <pc:sldMk cId="2328119718" sldId="2140753891"/>
            <ac:spMk id="13" creationId="{E157951E-7A62-9B5C-F62C-59BFB8736D6B}"/>
          </ac:spMkLst>
        </pc:spChg>
        <pc:spChg chg="add del mod">
          <ac:chgData name="MelvinJr.Gaviola" userId="ac99a320-7b43-4248-a899-a3d42c3a22bf" providerId="ADAL" clId="{A9FD6517-3DF4-4282-90AD-4AC339DE2DCD}" dt="2023-04-28T03:01:36.437" v="248" actId="478"/>
          <ac:spMkLst>
            <pc:docMk/>
            <pc:sldMk cId="2328119718" sldId="2140753891"/>
            <ac:spMk id="14" creationId="{DA15399E-ABDF-84BF-FA8D-DAEC41495C02}"/>
          </ac:spMkLst>
        </pc:spChg>
        <pc:spChg chg="add mod">
          <ac:chgData name="MelvinJr.Gaviola" userId="ac99a320-7b43-4248-a899-a3d42c3a22bf" providerId="ADAL" clId="{A9FD6517-3DF4-4282-90AD-4AC339DE2DCD}" dt="2023-04-28T02:59:51.681" v="128" actId="1076"/>
          <ac:spMkLst>
            <pc:docMk/>
            <pc:sldMk cId="2328119718" sldId="2140753891"/>
            <ac:spMk id="16" creationId="{CB46340D-9CC0-B4F6-D3C3-456B0C88908E}"/>
          </ac:spMkLst>
        </pc:spChg>
        <pc:spChg chg="del">
          <ac:chgData name="MelvinJr.Gaviola" userId="ac99a320-7b43-4248-a899-a3d42c3a22bf" providerId="ADAL" clId="{A9FD6517-3DF4-4282-90AD-4AC339DE2DCD}" dt="2023-04-28T02:58:52.533" v="100" actId="478"/>
          <ac:spMkLst>
            <pc:docMk/>
            <pc:sldMk cId="2328119718" sldId="2140753891"/>
            <ac:spMk id="37" creationId="{8328A761-9FB9-E744-B6AB-D407612EA235}"/>
          </ac:spMkLst>
        </pc:spChg>
        <pc:spChg chg="del">
          <ac:chgData name="MelvinJr.Gaviola" userId="ac99a320-7b43-4248-a899-a3d42c3a22bf" providerId="ADAL" clId="{A9FD6517-3DF4-4282-90AD-4AC339DE2DCD}" dt="2023-04-28T02:57:03.293" v="39" actId="478"/>
          <ac:spMkLst>
            <pc:docMk/>
            <pc:sldMk cId="2328119718" sldId="2140753891"/>
            <ac:spMk id="52" creationId="{B5BE227E-594A-44E3-AAD6-4FE12181C51E}"/>
          </ac:spMkLst>
        </pc:spChg>
        <pc:spChg chg="del">
          <ac:chgData name="MelvinJr.Gaviola" userId="ac99a320-7b43-4248-a899-a3d42c3a22bf" providerId="ADAL" clId="{A9FD6517-3DF4-4282-90AD-4AC339DE2DCD}" dt="2023-04-28T02:57:11.921" v="41" actId="478"/>
          <ac:spMkLst>
            <pc:docMk/>
            <pc:sldMk cId="2328119718" sldId="2140753891"/>
            <ac:spMk id="53" creationId="{0007625D-02A2-EED7-2803-154463A6D199}"/>
          </ac:spMkLst>
        </pc:spChg>
        <pc:spChg chg="del">
          <ac:chgData name="MelvinJr.Gaviola" userId="ac99a320-7b43-4248-a899-a3d42c3a22bf" providerId="ADAL" clId="{A9FD6517-3DF4-4282-90AD-4AC339DE2DCD}" dt="2023-04-28T02:57:03.293" v="39" actId="478"/>
          <ac:spMkLst>
            <pc:docMk/>
            <pc:sldMk cId="2328119718" sldId="2140753891"/>
            <ac:spMk id="54" creationId="{CC91AC59-7FD0-D199-978A-0D30F9BE1BB1}"/>
          </ac:spMkLst>
        </pc:spChg>
        <pc:graphicFrameChg chg="add mod modGraphic">
          <ac:chgData name="MelvinJr.Gaviola" userId="ac99a320-7b43-4248-a899-a3d42c3a22bf" providerId="ADAL" clId="{A9FD6517-3DF4-4282-90AD-4AC339DE2DCD}" dt="2023-04-28T03:14:09.311" v="615" actId="21"/>
          <ac:graphicFrameMkLst>
            <pc:docMk/>
            <pc:sldMk cId="2328119718" sldId="2140753891"/>
            <ac:graphicFrameMk id="18" creationId="{05D4AEA3-2DE9-3B7C-0660-FC8BA17683F5}"/>
          </ac:graphicFrameMkLst>
        </pc:graphicFrameChg>
        <pc:cxnChg chg="del mod">
          <ac:chgData name="MelvinJr.Gaviola" userId="ac99a320-7b43-4248-a899-a3d42c3a22bf" providerId="ADAL" clId="{A9FD6517-3DF4-4282-90AD-4AC339DE2DCD}" dt="2023-04-28T02:57:03.293" v="39" actId="478"/>
          <ac:cxnSpMkLst>
            <pc:docMk/>
            <pc:sldMk cId="2328119718" sldId="2140753891"/>
            <ac:cxnSpMk id="15" creationId="{3C1C7B90-F394-4F63-B5AA-17E9826A2D92}"/>
          </ac:cxnSpMkLst>
        </pc:cxnChg>
        <pc:cxnChg chg="del mod">
          <ac:chgData name="MelvinJr.Gaviola" userId="ac99a320-7b43-4248-a899-a3d42c3a22bf" providerId="ADAL" clId="{A9FD6517-3DF4-4282-90AD-4AC339DE2DCD}" dt="2023-04-28T02:57:03.293" v="39" actId="478"/>
          <ac:cxnSpMkLst>
            <pc:docMk/>
            <pc:sldMk cId="2328119718" sldId="2140753891"/>
            <ac:cxnSpMk id="17" creationId="{0CAA21C3-02A0-2F74-5EDA-30CD0C931825}"/>
          </ac:cxnSpMkLst>
        </pc:cxnChg>
        <pc:cxnChg chg="del mod">
          <ac:chgData name="MelvinJr.Gaviola" userId="ac99a320-7b43-4248-a899-a3d42c3a22bf" providerId="ADAL" clId="{A9FD6517-3DF4-4282-90AD-4AC339DE2DCD}" dt="2023-04-28T02:57:03.293" v="39" actId="478"/>
          <ac:cxnSpMkLst>
            <pc:docMk/>
            <pc:sldMk cId="2328119718" sldId="2140753891"/>
            <ac:cxnSpMk id="19" creationId="{817BEA03-CA6E-8186-DFD9-62E194944969}"/>
          </ac:cxnSpMkLst>
        </pc:cxnChg>
        <pc:cxnChg chg="del mod">
          <ac:chgData name="MelvinJr.Gaviola" userId="ac99a320-7b43-4248-a899-a3d42c3a22bf" providerId="ADAL" clId="{A9FD6517-3DF4-4282-90AD-4AC339DE2DCD}" dt="2023-04-28T02:57:03.293" v="39" actId="478"/>
          <ac:cxnSpMkLst>
            <pc:docMk/>
            <pc:sldMk cId="2328119718" sldId="2140753891"/>
            <ac:cxnSpMk id="23" creationId="{A1166446-D6D0-3914-3E68-B335C01621C6}"/>
          </ac:cxnSpMkLst>
        </pc:cxnChg>
        <pc:cxnChg chg="del mod">
          <ac:chgData name="MelvinJr.Gaviola" userId="ac99a320-7b43-4248-a899-a3d42c3a22bf" providerId="ADAL" clId="{A9FD6517-3DF4-4282-90AD-4AC339DE2DCD}" dt="2023-04-28T02:57:09.001" v="40" actId="478"/>
          <ac:cxnSpMkLst>
            <pc:docMk/>
            <pc:sldMk cId="2328119718" sldId="2140753891"/>
            <ac:cxnSpMk id="25" creationId="{C4ACBBDD-1856-B2D4-76FB-792BE642F577}"/>
          </ac:cxnSpMkLst>
        </pc:cxnChg>
        <pc:cxnChg chg="del mod">
          <ac:chgData name="MelvinJr.Gaviola" userId="ac99a320-7b43-4248-a899-a3d42c3a22bf" providerId="ADAL" clId="{A9FD6517-3DF4-4282-90AD-4AC339DE2DCD}" dt="2023-04-28T02:57:11.921" v="41" actId="478"/>
          <ac:cxnSpMkLst>
            <pc:docMk/>
            <pc:sldMk cId="2328119718" sldId="2140753891"/>
            <ac:cxnSpMk id="27" creationId="{B0109557-F561-3A9A-B5A9-A8FE994BA5F3}"/>
          </ac:cxnSpMkLst>
        </pc:cxnChg>
        <pc:cxnChg chg="del mod">
          <ac:chgData name="MelvinJr.Gaviola" userId="ac99a320-7b43-4248-a899-a3d42c3a22bf" providerId="ADAL" clId="{A9FD6517-3DF4-4282-90AD-4AC339DE2DCD}" dt="2023-04-28T02:57:09.001" v="40" actId="478"/>
          <ac:cxnSpMkLst>
            <pc:docMk/>
            <pc:sldMk cId="2328119718" sldId="2140753891"/>
            <ac:cxnSpMk id="38" creationId="{C9C93DB3-DC79-EAE3-1010-9A1E536687C4}"/>
          </ac:cxnSpMkLst>
        </pc:cxnChg>
        <pc:cxnChg chg="del mod">
          <ac:chgData name="MelvinJr.Gaviola" userId="ac99a320-7b43-4248-a899-a3d42c3a22bf" providerId="ADAL" clId="{A9FD6517-3DF4-4282-90AD-4AC339DE2DCD}" dt="2023-04-28T02:57:09.001" v="40" actId="478"/>
          <ac:cxnSpMkLst>
            <pc:docMk/>
            <pc:sldMk cId="2328119718" sldId="2140753891"/>
            <ac:cxnSpMk id="40" creationId="{64990F71-9E7F-8E4F-6943-76FD299DB07E}"/>
          </ac:cxnSpMkLst>
        </pc:cxnChg>
        <pc:cxnChg chg="del mod">
          <ac:chgData name="MelvinJr.Gaviola" userId="ac99a320-7b43-4248-a899-a3d42c3a22bf" providerId="ADAL" clId="{A9FD6517-3DF4-4282-90AD-4AC339DE2DCD}" dt="2023-04-28T02:57:03.293" v="39" actId="478"/>
          <ac:cxnSpMkLst>
            <pc:docMk/>
            <pc:sldMk cId="2328119718" sldId="2140753891"/>
            <ac:cxnSpMk id="49" creationId="{7A7834B8-4553-0028-B4C0-F68AA195F14F}"/>
          </ac:cxnSpMkLst>
        </pc:cxnChg>
        <pc:cxnChg chg="del mod">
          <ac:chgData name="MelvinJr.Gaviola" userId="ac99a320-7b43-4248-a899-a3d42c3a22bf" providerId="ADAL" clId="{A9FD6517-3DF4-4282-90AD-4AC339DE2DCD}" dt="2023-04-28T02:57:03.293" v="39" actId="478"/>
          <ac:cxnSpMkLst>
            <pc:docMk/>
            <pc:sldMk cId="2328119718" sldId="2140753891"/>
            <ac:cxnSpMk id="51" creationId="{5B20753C-16CB-0DF8-C78B-83919320D191}"/>
          </ac:cxnSpMkLst>
        </pc:cxnChg>
      </pc:sldChg>
      <pc:sldChg chg="modSp add mod">
        <pc:chgData name="MelvinJr.Gaviola" userId="ac99a320-7b43-4248-a899-a3d42c3a22bf" providerId="ADAL" clId="{A9FD6517-3DF4-4282-90AD-4AC339DE2DCD}" dt="2023-04-28T03:14:32.149" v="619" actId="2165"/>
        <pc:sldMkLst>
          <pc:docMk/>
          <pc:sldMk cId="2586511763" sldId="2140753892"/>
        </pc:sldMkLst>
        <pc:graphicFrameChg chg="mod modGraphic">
          <ac:chgData name="MelvinJr.Gaviola" userId="ac99a320-7b43-4248-a899-a3d42c3a22bf" providerId="ADAL" clId="{A9FD6517-3DF4-4282-90AD-4AC339DE2DCD}" dt="2023-04-28T03:14:32.149" v="619" actId="2165"/>
          <ac:graphicFrameMkLst>
            <pc:docMk/>
            <pc:sldMk cId="2586511763" sldId="2140753892"/>
            <ac:graphicFrameMk id="18" creationId="{05D4AEA3-2DE9-3B7C-0660-FC8BA17683F5}"/>
          </ac:graphicFrameMkLst>
        </pc:graphicFrameChg>
      </pc:sldChg>
      <pc:sldChg chg="addSp delSp modSp add mod">
        <pc:chgData name="MelvinJr.Gaviola" userId="ac99a320-7b43-4248-a899-a3d42c3a22bf" providerId="ADAL" clId="{A9FD6517-3DF4-4282-90AD-4AC339DE2DCD}" dt="2023-04-28T03:26:20.132" v="1227" actId="20577"/>
        <pc:sldMkLst>
          <pc:docMk/>
          <pc:sldMk cId="1272593526" sldId="2140753893"/>
        </pc:sldMkLst>
        <pc:spChg chg="mod">
          <ac:chgData name="MelvinJr.Gaviola" userId="ac99a320-7b43-4248-a899-a3d42c3a22bf" providerId="ADAL" clId="{A9FD6517-3DF4-4282-90AD-4AC339DE2DCD}" dt="2023-04-28T03:26:20.132" v="1227" actId="20577"/>
          <ac:spMkLst>
            <pc:docMk/>
            <pc:sldMk cId="1272593526" sldId="2140753893"/>
            <ac:spMk id="14" creationId="{DA15399E-ABDF-84BF-FA8D-DAEC41495C02}"/>
          </ac:spMkLst>
        </pc:spChg>
        <pc:spChg chg="del">
          <ac:chgData name="MelvinJr.Gaviola" userId="ac99a320-7b43-4248-a899-a3d42c3a22bf" providerId="ADAL" clId="{A9FD6517-3DF4-4282-90AD-4AC339DE2DCD}" dt="2023-04-28T03:19:25.941" v="903" actId="478"/>
          <ac:spMkLst>
            <pc:docMk/>
            <pc:sldMk cId="1272593526" sldId="2140753893"/>
            <ac:spMk id="16" creationId="{CB46340D-9CC0-B4F6-D3C3-456B0C88908E}"/>
          </ac:spMkLst>
        </pc:spChg>
        <pc:graphicFrameChg chg="add mod modGraphic">
          <ac:chgData name="MelvinJr.Gaviola" userId="ac99a320-7b43-4248-a899-a3d42c3a22bf" providerId="ADAL" clId="{A9FD6517-3DF4-4282-90AD-4AC339DE2DCD}" dt="2023-04-28T03:25:38.082" v="1222" actId="20577"/>
          <ac:graphicFrameMkLst>
            <pc:docMk/>
            <pc:sldMk cId="1272593526" sldId="2140753893"/>
            <ac:graphicFrameMk id="3" creationId="{85C27A63-234B-D145-C5C1-3CA9BB05FCA2}"/>
          </ac:graphicFrameMkLst>
        </pc:graphicFrameChg>
        <pc:graphicFrameChg chg="del">
          <ac:chgData name="MelvinJr.Gaviola" userId="ac99a320-7b43-4248-a899-a3d42c3a22bf" providerId="ADAL" clId="{A9FD6517-3DF4-4282-90AD-4AC339DE2DCD}" dt="2023-04-28T03:19:22.735" v="902" actId="478"/>
          <ac:graphicFrameMkLst>
            <pc:docMk/>
            <pc:sldMk cId="1272593526" sldId="2140753893"/>
            <ac:graphicFrameMk id="18" creationId="{05D4AEA3-2DE9-3B7C-0660-FC8BA17683F5}"/>
          </ac:graphicFrameMkLst>
        </pc:graphicFrameChg>
      </pc:sldChg>
      <pc:sldChg chg="delSp modSp add mod">
        <pc:chgData name="MelvinJr.Gaviola" userId="ac99a320-7b43-4248-a899-a3d42c3a22bf" providerId="ADAL" clId="{A9FD6517-3DF4-4282-90AD-4AC339DE2DCD}" dt="2023-04-28T03:19:11.272" v="901" actId="20577"/>
        <pc:sldMkLst>
          <pc:docMk/>
          <pc:sldMk cId="2489863398" sldId="2140753894"/>
        </pc:sldMkLst>
        <pc:spChg chg="del">
          <ac:chgData name="MelvinJr.Gaviola" userId="ac99a320-7b43-4248-a899-a3d42c3a22bf" providerId="ADAL" clId="{A9FD6517-3DF4-4282-90AD-4AC339DE2DCD}" dt="2023-04-28T03:15:17.280" v="620" actId="478"/>
          <ac:spMkLst>
            <pc:docMk/>
            <pc:sldMk cId="2489863398" sldId="2140753894"/>
            <ac:spMk id="14" creationId="{DA15399E-ABDF-84BF-FA8D-DAEC41495C02}"/>
          </ac:spMkLst>
        </pc:spChg>
        <pc:graphicFrameChg chg="mod modGraphic">
          <ac:chgData name="MelvinJr.Gaviola" userId="ac99a320-7b43-4248-a899-a3d42c3a22bf" providerId="ADAL" clId="{A9FD6517-3DF4-4282-90AD-4AC339DE2DCD}" dt="2023-04-28T03:19:11.272" v="901" actId="20577"/>
          <ac:graphicFrameMkLst>
            <pc:docMk/>
            <pc:sldMk cId="2489863398" sldId="2140753894"/>
            <ac:graphicFrameMk id="18" creationId="{05D4AEA3-2DE9-3B7C-0660-FC8BA17683F5}"/>
          </ac:graphicFrameMkLst>
        </pc:graphicFrameChg>
      </pc:sldChg>
      <pc:sldChg chg="modSp add mod">
        <pc:chgData name="MelvinJr.Gaviola" userId="ac99a320-7b43-4248-a899-a3d42c3a22bf" providerId="ADAL" clId="{A9FD6517-3DF4-4282-90AD-4AC339DE2DCD}" dt="2023-04-28T03:28:16.762" v="1299" actId="20577"/>
        <pc:sldMkLst>
          <pc:docMk/>
          <pc:sldMk cId="1251925939" sldId="2140753895"/>
        </pc:sldMkLst>
        <pc:spChg chg="mod">
          <ac:chgData name="MelvinJr.Gaviola" userId="ac99a320-7b43-4248-a899-a3d42c3a22bf" providerId="ADAL" clId="{A9FD6517-3DF4-4282-90AD-4AC339DE2DCD}" dt="2023-04-28T03:26:32.204" v="1230" actId="20577"/>
          <ac:spMkLst>
            <pc:docMk/>
            <pc:sldMk cId="1251925939" sldId="2140753895"/>
            <ac:spMk id="14" creationId="{DA15399E-ABDF-84BF-FA8D-DAEC41495C02}"/>
          </ac:spMkLst>
        </pc:spChg>
        <pc:graphicFrameChg chg="mod modGraphic">
          <ac:chgData name="MelvinJr.Gaviola" userId="ac99a320-7b43-4248-a899-a3d42c3a22bf" providerId="ADAL" clId="{A9FD6517-3DF4-4282-90AD-4AC339DE2DCD}" dt="2023-04-28T03:28:16.762" v="1299" actId="20577"/>
          <ac:graphicFrameMkLst>
            <pc:docMk/>
            <pc:sldMk cId="1251925939" sldId="2140753895"/>
            <ac:graphicFrameMk id="3" creationId="{85C27A63-234B-D145-C5C1-3CA9BB05FCA2}"/>
          </ac:graphicFrameMkLst>
        </pc:graphicFrameChg>
      </pc:sldChg>
      <pc:sldChg chg="modSp add mod">
        <pc:chgData name="MelvinJr.Gaviola" userId="ac99a320-7b43-4248-a899-a3d42c3a22bf" providerId="ADAL" clId="{A9FD6517-3DF4-4282-90AD-4AC339DE2DCD}" dt="2023-04-28T03:29:09.706" v="1307"/>
        <pc:sldMkLst>
          <pc:docMk/>
          <pc:sldMk cId="2964262394" sldId="2140753896"/>
        </pc:sldMkLst>
        <pc:spChg chg="mod">
          <ac:chgData name="MelvinJr.Gaviola" userId="ac99a320-7b43-4248-a899-a3d42c3a22bf" providerId="ADAL" clId="{A9FD6517-3DF4-4282-90AD-4AC339DE2DCD}" dt="2023-04-28T03:26:38.970" v="1231" actId="20577"/>
          <ac:spMkLst>
            <pc:docMk/>
            <pc:sldMk cId="2964262394" sldId="2140753896"/>
            <ac:spMk id="14" creationId="{DA15399E-ABDF-84BF-FA8D-DAEC41495C02}"/>
          </ac:spMkLst>
        </pc:spChg>
        <pc:graphicFrameChg chg="mod modGraphic">
          <ac:chgData name="MelvinJr.Gaviola" userId="ac99a320-7b43-4248-a899-a3d42c3a22bf" providerId="ADAL" clId="{A9FD6517-3DF4-4282-90AD-4AC339DE2DCD}" dt="2023-04-28T03:29:09.706" v="1307"/>
          <ac:graphicFrameMkLst>
            <pc:docMk/>
            <pc:sldMk cId="2964262394" sldId="2140753896"/>
            <ac:graphicFrameMk id="3" creationId="{85C27A63-234B-D145-C5C1-3CA9BB05FCA2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5524A-D9F4-7545-AB95-5226F9D348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F79B1-55A0-5A4C-8442-40DC6CEBD8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05CAF-285F-1248-96A4-68300F7F9840}" type="datetimeFigureOut">
              <a:rPr lang="en-VN" smtClean="0"/>
              <a:t>05/04/2023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336C1-B440-0443-8FF8-F82E4A5B0D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F16BD-3B62-C946-A536-E43A745C7A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45307-BBFD-0045-B4A6-B73E368179D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57130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12EB2-7195-4DCC-A544-62F8933C21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B53C0-79AE-4DBD-9505-8B7D1F13E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991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B53C0-79AE-4DBD-9505-8B7D1F13E0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6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922DA9-E8C1-7A40-9EE6-89A4AED337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965200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A68080BE-7587-6144-8ECC-8515B3AB1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780" y="190527"/>
            <a:ext cx="10515600" cy="71108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BR Omega VN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0C19840-32F7-DE46-B2BC-767228E15B33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C24A74-A217-A244-8E5E-725CBA69F673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FB2B6BA-9839-4346-8C17-5FEBDC196FD8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B560BE9-4881-E640-B746-48E2960FB1D4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A3FBC9-F771-A94D-8F55-34A40C7DFEB7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4304818-7278-3045-AD37-3EACA5B19337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5681373-A4D2-854A-A772-7DF263D2A29C}"/>
              </a:ext>
            </a:extLst>
          </p:cNvPr>
          <p:cNvSpPr txBox="1">
            <a:spLocks/>
          </p:cNvSpPr>
          <p:nvPr userDrawn="1"/>
        </p:nvSpPr>
        <p:spPr>
          <a:xfrm>
            <a:off x="525780" y="6415503"/>
            <a:ext cx="4114800" cy="2519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>
                <a:solidFill>
                  <a:schemeClr val="accent6">
                    <a:lumMod val="60000"/>
                    <a:lumOff val="40000"/>
                  </a:schemeClr>
                </a:solidFill>
              </a:rPr>
              <a:t>© Copyright FPT Software – Level of Confidentiality </a:t>
            </a:r>
            <a:endParaRPr lang="x-none" sz="105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B5CC1C9-B1AF-DE46-B64D-05E162F783E3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535CBA73-2EF9-6C43-93B2-AD209F35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B5B5B5"/>
                </a:solidFill>
              </a:defRPr>
            </a:lvl1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5033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gradFill>
          <a:gsLst>
            <a:gs pos="0">
              <a:srgbClr val="F37121"/>
            </a:gs>
            <a:gs pos="100000">
              <a:srgbClr val="F37121">
                <a:lumMod val="78000"/>
              </a:srgb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01194" y="0"/>
            <a:ext cx="11316023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ABBE93A-BCEF-DC40-9E10-EF9437C573D9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6EA27E-8CE7-7946-BA7D-2A5B7CD3DD6B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CBD2B0A-DA75-6E46-ADD4-01709DEDDC31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7CB5EF6-A2BE-874C-81F7-B7C0975210AD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E7E0664-2B84-BB41-8518-00B11B020BF9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A0B64C-94BF-3047-96A4-214219A5E29A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0EDB5F8-0B01-B14A-B747-9970DE9705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031423"/>
            <a:ext cx="4590229" cy="2983912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BR Omega VN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D706DA2-622A-694F-9E32-399A034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0F276C8-BAF3-6D41-BC38-159A0A3363B1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3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gradFill>
          <a:gsLst>
            <a:gs pos="0">
              <a:srgbClr val="19226D"/>
            </a:gs>
            <a:gs pos="100000">
              <a:srgbClr val="034EA2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1573" y="188969"/>
            <a:ext cx="10692406" cy="6480061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BD5A0CA-896F-5040-8DAF-88D8CB5F47D9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5307F0D-20CE-2C43-9111-680FF872B31E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0752C12-EA75-1D42-8090-9CAAABA2BE1B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C481A09-20D9-0344-BC0D-5862ED52879F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7019DD4-7619-5A43-909F-46685D0828B6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BEE4AE0-435F-A246-BC97-254FF6FD2FC8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267313A-9ABD-E743-8449-A133A5994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460" y="1904022"/>
            <a:ext cx="4590229" cy="2983912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BR Omega VN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CE7A170-D609-0442-B622-507B0955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7BA9CE5-C61D-5146-AE5D-E98FF770E4C1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91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bg>
      <p:bgPr>
        <a:gradFill>
          <a:gsLst>
            <a:gs pos="0">
              <a:srgbClr val="034EA2"/>
            </a:gs>
            <a:gs pos="100000">
              <a:srgbClr val="19226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0496" y="0"/>
            <a:ext cx="5741504" cy="6911249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735559F-6A4D-3D46-A124-8E92E72916D9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0546CB8-8956-FB42-8301-C979C61BC709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BB3BF3F-B4C0-DB48-BEAB-AE030ED5561C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E6F7DEE-ADF4-014B-BB30-738AF781602C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DB4BA4-4144-DB47-B55F-5E26F8713151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5A60B6-D16E-414C-B473-98F4A577397A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840785EB-CF37-DC42-BD82-99A0EF8D0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5771" y="1904022"/>
            <a:ext cx="4590229" cy="2983912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BR Omega VN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5C18A648-65E2-694F-B913-185E31E5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513BF2B-FCE2-CD4F-AF32-06ABF067538A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74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304BD9A-B871-1444-AF72-D9F26AA0F3F4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5D4035C-5E60-4744-9AD4-D74676CB465F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2C916E2-A7AD-AF49-9466-F4FAECDFD731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0AD99B-A276-D948-B3DF-84B40E7E8737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341C1B2-9D59-054F-B23A-DA8D36145C81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489F30-14C2-B04B-B0FB-D1722710AF0A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A53FB58-8D65-2B4C-8037-E43514F049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4263" y="2014074"/>
            <a:ext cx="4590229" cy="2983912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BR Omega VN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D2DF389-EA04-DA47-B7AC-DF1D0EE6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0A25BB1-4BFF-7848-B386-C9BDC3C39487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9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BDD32B8-E926-4C49-B42B-C549BB93DC7D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F1F3743-0878-5146-BB9E-B85F244ACC2C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B3B3AAB-8D9A-A24B-8B0B-555B2C69C9A8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D0A365-3B17-584B-BCE1-2FC31F56CCF3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686EC9-4414-7C4A-99D5-16E7A9E088F9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1A106ED-CBBE-7F4F-AA8D-4B863E6EC6A2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E12862F-7974-D540-9F98-6540B214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26D76CD-2C74-1A43-A528-6A27E584E903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83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05BD56-A8E0-E444-BE9C-22203E4DCF3E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9A621C-3FEA-F44A-9FB8-4BFCEB404982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7588913-168E-054F-8189-51B637B7757E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CE238BA-B121-984B-ACE5-3CC621D43F30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49F2E8-A40E-7245-A2A9-037C4416B88E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307555D-F79C-E344-874C-925FC8A7E3EF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D752961-38D0-8244-BF6A-A7591FA4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A83E1E6-DB8F-8F46-B7A2-A20D6BC8F3FB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37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0268F06-6D8C-A942-978A-EBE9B5D7AB2A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62B717D-08C7-2744-8CC5-2D559DBD2EE8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913A8CF-7152-2446-A66F-E48E95479DDA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9AD5876-3601-7D4A-BDA6-59B2077E8C39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37CB65-F8A1-5740-9AB3-6E953026B9C9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0966305-24F7-5C41-91AB-9BCD192C42F9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C1B114B-679E-1447-80FB-878BAB86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B5B5B5"/>
                </a:solidFill>
              </a:defRPr>
            </a:lvl1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951DA9-663C-6944-AE1B-BB407FF15AE8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51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57E445-7F46-3543-BAB1-C913D79DDE09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49EF23F-BFCA-B147-B2F2-0A9C687DEB0A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B66F4A-3476-8C49-9F5A-C4B16631D55D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0043553-159C-6742-861C-15FF86F2922C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9051973-9FBF-4248-B549-ED04EC20C11A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DF2C659-F3B4-A140-8E46-CF309A825938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40A1F0A9-C1BC-0846-9F7F-9E4C5F9B712C}"/>
              </a:ext>
            </a:extLst>
          </p:cNvPr>
          <p:cNvSpPr txBox="1">
            <a:spLocks/>
          </p:cNvSpPr>
          <p:nvPr userDrawn="1"/>
        </p:nvSpPr>
        <p:spPr>
          <a:xfrm>
            <a:off x="525780" y="6415503"/>
            <a:ext cx="4114800" cy="2519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>
                <a:solidFill>
                  <a:schemeClr val="accent6">
                    <a:lumMod val="60000"/>
                    <a:lumOff val="40000"/>
                  </a:schemeClr>
                </a:solidFill>
              </a:rPr>
              <a:t>© Copyright FPT Software </a:t>
            </a:r>
            <a:endParaRPr lang="x-none" sz="105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4C3B871-8E80-D147-AC5A-CA278654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B9C7E04-5600-C04F-BCF0-677B4EA95FAC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75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88BD8ED-C1DC-034B-B158-4BE8F9B0D943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05ACCF9-E8B6-454A-8880-A457C84DBC22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1AE5EC-1955-4647-9D1B-3D5929493AFC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DBF357B-0703-BE4E-BEB2-AC1116A42054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70F2C9-B61D-CA4F-B3E0-B4C6EA86933F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50435E5-74F1-AD49-91CE-B5DDAF93F835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FC3BC43-DD90-C240-B379-14C16F453717}"/>
              </a:ext>
            </a:extLst>
          </p:cNvPr>
          <p:cNvSpPr txBox="1">
            <a:spLocks/>
          </p:cNvSpPr>
          <p:nvPr userDrawn="1"/>
        </p:nvSpPr>
        <p:spPr>
          <a:xfrm>
            <a:off x="525780" y="6415503"/>
            <a:ext cx="4114800" cy="2519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>
                <a:solidFill>
                  <a:schemeClr val="accent6">
                    <a:lumMod val="60000"/>
                    <a:lumOff val="40000"/>
                  </a:schemeClr>
                </a:solidFill>
              </a:rPr>
              <a:t>© Copyright FPT Software – Level of Confidentiality </a:t>
            </a:r>
            <a:endParaRPr lang="x-none" sz="105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1F68626-6D9B-3B4D-919B-1757045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B5B5B5"/>
                </a:solidFill>
              </a:defRPr>
            </a:lvl1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0A3B17A-5D0F-3D41-94A2-21C3023AA403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97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7928F62-9533-614D-A666-9C368BE226A0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BB1EB6C-932C-2545-A0C5-6146B631E221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EC05784-72DA-684A-A79B-6FC3CA9A3246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F8295BF-3345-EC4A-87A5-C9346CAD738D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A86D31D-77A7-3B42-83A0-B4960390D889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268FF6-5451-D940-A9E3-A11A5F7E7487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1A0F73E1-56D3-5A45-8C32-3246C3CBE991}"/>
              </a:ext>
            </a:extLst>
          </p:cNvPr>
          <p:cNvSpPr txBox="1">
            <a:spLocks/>
          </p:cNvSpPr>
          <p:nvPr userDrawn="1"/>
        </p:nvSpPr>
        <p:spPr>
          <a:xfrm>
            <a:off x="525780" y="6415503"/>
            <a:ext cx="4114800" cy="2519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>
                <a:solidFill>
                  <a:schemeClr val="accent6">
                    <a:lumMod val="60000"/>
                    <a:lumOff val="40000"/>
                  </a:schemeClr>
                </a:solidFill>
              </a:rPr>
              <a:t>© Copyright FPT Software – Level of Confidentiality </a:t>
            </a:r>
            <a:endParaRPr lang="x-none" sz="105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FD54FD55-DFC2-954C-A607-134D7A55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B5B5B5"/>
                </a:solidFill>
              </a:defRPr>
            </a:lvl1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4F9A92B-FCF3-EC44-A6E3-BA6C1880C422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2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612335-2155-F144-ACF9-10F9E55DD2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965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2958987-FE12-6A45-AB06-D3F0A4B0B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780" y="190527"/>
            <a:ext cx="10515600" cy="711081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19226D"/>
                </a:solidFill>
                <a:latin typeface="BR Omega VN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7324A7-459A-EC4A-96C9-632E9AB197B2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8ECB69-26E2-0242-8339-71783BE7D842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9BDF857-1D12-854A-9A20-B19E33C36FE5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F6517F5-CBA0-D641-9E92-7FDFE839EFEB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1F79581-5D79-4E47-A23D-2897202FF386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CA70723-60A1-8B4C-8C3F-FC53EA379972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9D44BE42-DB45-BD41-9A16-5FF7BB95D082}"/>
              </a:ext>
            </a:extLst>
          </p:cNvPr>
          <p:cNvSpPr txBox="1">
            <a:spLocks/>
          </p:cNvSpPr>
          <p:nvPr userDrawn="1"/>
        </p:nvSpPr>
        <p:spPr>
          <a:xfrm>
            <a:off x="525780" y="6415503"/>
            <a:ext cx="4114800" cy="2519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>
                <a:solidFill>
                  <a:schemeClr val="accent6">
                    <a:lumMod val="60000"/>
                    <a:lumOff val="40000"/>
                  </a:schemeClr>
                </a:solidFill>
              </a:rPr>
              <a:t>© Copyright FPT Software – Level of Confidentiality </a:t>
            </a:r>
            <a:endParaRPr lang="x-none" sz="105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A50D04F-B7A3-A543-B2F0-FF35C1B16E1F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B6FA0AC-3B13-B046-940B-897CAC42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B5B5B5"/>
                </a:solidFill>
              </a:defRPr>
            </a:lvl1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106127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A23207F-7F2B-6847-B1E2-6F312566FA50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2863A1F-56A7-4D4F-B1F1-56A6D63FE859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EFEFDF-1FED-D24B-89C1-F137C46A7294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58113C5-FBC8-2C4C-9C32-170C7AF3F218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DD20727-BEC2-CA46-B768-7270590A7D3A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D33F4F9-294B-9741-AEBE-A56B07736D0D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CF7DA214-0924-C644-B46E-C091356CB1E0}"/>
              </a:ext>
            </a:extLst>
          </p:cNvPr>
          <p:cNvSpPr txBox="1">
            <a:spLocks/>
          </p:cNvSpPr>
          <p:nvPr userDrawn="1"/>
        </p:nvSpPr>
        <p:spPr>
          <a:xfrm>
            <a:off x="525780" y="6415503"/>
            <a:ext cx="4114800" cy="2519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>
                <a:solidFill>
                  <a:schemeClr val="accent6">
                    <a:lumMod val="60000"/>
                    <a:lumOff val="40000"/>
                  </a:schemeClr>
                </a:solidFill>
              </a:rPr>
              <a:t>© Copyright FPT Software – Level of Confidentiality </a:t>
            </a:r>
            <a:endParaRPr lang="x-none" sz="105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BD65B28E-882F-5049-8082-3AE8D7E8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B5B5B5"/>
                </a:solidFill>
              </a:defRPr>
            </a:lvl1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D17853-9707-8E4D-B4BC-8AEEE936309A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73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7ECB9F1-CFF5-A241-AC1C-5C4200298BC4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9F2C8F6-B7F9-F34A-AF6E-973B9F2A8510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0E267B3-702D-B14A-82AD-66880A08BF88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73B0BC5-F6BD-C645-8BDE-08895CCFC014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86AA5E4-43D3-624E-80F6-7E9EB1AD5CE0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5D06D23-DF1C-9948-9658-9CB4EF4C3E68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DCA057B7-D044-0740-9790-21D408120291}"/>
              </a:ext>
            </a:extLst>
          </p:cNvPr>
          <p:cNvSpPr txBox="1">
            <a:spLocks/>
          </p:cNvSpPr>
          <p:nvPr userDrawn="1"/>
        </p:nvSpPr>
        <p:spPr>
          <a:xfrm>
            <a:off x="525780" y="6415503"/>
            <a:ext cx="4114800" cy="2519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>
                <a:solidFill>
                  <a:schemeClr val="accent6">
                    <a:lumMod val="60000"/>
                    <a:lumOff val="40000"/>
                  </a:schemeClr>
                </a:solidFill>
              </a:rPr>
              <a:t>© Copyright FPT Software – Level of Confidentiality </a:t>
            </a:r>
            <a:endParaRPr lang="x-none" sz="105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42AE5FF3-7C0F-8F40-B0FE-ED9E7534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B5B5B5"/>
                </a:solidFill>
              </a:defRPr>
            </a:lvl1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99FE9DA-091F-3241-B6E6-BE6DEADC2879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160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1E8B7C2-3D08-FF46-B7DA-29A7DBF99B4B}"/>
              </a:ext>
            </a:extLst>
          </p:cNvPr>
          <p:cNvSpPr txBox="1">
            <a:spLocks/>
          </p:cNvSpPr>
          <p:nvPr userDrawn="1"/>
        </p:nvSpPr>
        <p:spPr>
          <a:xfrm>
            <a:off x="525780" y="6415503"/>
            <a:ext cx="4114800" cy="2519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>
                <a:solidFill>
                  <a:schemeClr val="accent6">
                    <a:lumMod val="60000"/>
                    <a:lumOff val="40000"/>
                  </a:schemeClr>
                </a:solidFill>
              </a:rPr>
              <a:t>© Copyright FPT Software – Level of Confidentiality </a:t>
            </a:r>
            <a:endParaRPr lang="x-none" sz="105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2A039A0-752F-7941-8751-951E4D70FAA7}"/>
              </a:ext>
            </a:extLst>
          </p:cNvPr>
          <p:cNvSpPr txBox="1">
            <a:spLocks/>
          </p:cNvSpPr>
          <p:nvPr userDrawn="1"/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B5B5B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C696A51-B607-EE4C-8EAC-CE410EB96DCA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463106-A149-F344-846F-5D3C8F895CC1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84646FD-4AD2-8041-BDCD-4F15C1700F66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72A27DA-A29D-3041-82EB-6DFEAECC6047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53EC4D3-CFE3-514B-8366-113FF44C7EA0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F1E85CD-0F2F-214E-AAC3-0B54746A33E7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49B45AF-3F2C-4441-95F0-A57FE30F372F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787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45E88F5-461C-B444-86BF-26069931B551}"/>
              </a:ext>
            </a:extLst>
          </p:cNvPr>
          <p:cNvSpPr txBox="1">
            <a:spLocks/>
          </p:cNvSpPr>
          <p:nvPr userDrawn="1"/>
        </p:nvSpPr>
        <p:spPr>
          <a:xfrm>
            <a:off x="525780" y="6415503"/>
            <a:ext cx="4114800" cy="2519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>
                <a:solidFill>
                  <a:schemeClr val="accent6">
                    <a:lumMod val="60000"/>
                    <a:lumOff val="40000"/>
                  </a:schemeClr>
                </a:solidFill>
              </a:rPr>
              <a:t>© Copyright FPT Software – Level of Confidentiality </a:t>
            </a:r>
            <a:endParaRPr lang="x-none" sz="105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4E54C84-7BCC-9741-8DEC-BF7B7D29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B5B5B5"/>
                </a:solidFill>
              </a:defRPr>
            </a:lvl1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9B40B56-9A03-4D45-9001-AFB82023A3B5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069D655-0034-6644-9435-7F83B0B6AEA7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8396F7F-2635-6645-B394-58DA9CE6185C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6944299-6FF0-2E42-A449-6A285F570920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2ADDA13-8E46-F242-A0E4-BBE0AC6C6804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AB069E2-65C5-1D4B-8E7D-B3CFB6E6D71D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E38ED8F-6749-B84A-8C9C-C40A84717E5E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980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C1829F5-E813-014A-91B6-5905122BF5F5}"/>
              </a:ext>
            </a:extLst>
          </p:cNvPr>
          <p:cNvSpPr txBox="1">
            <a:spLocks/>
          </p:cNvSpPr>
          <p:nvPr userDrawn="1"/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B5B5B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F4F47E8-0B22-164A-AB89-8F5F3D94E8BB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9B48888-9927-9A4F-84EF-F90B8506DA09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148A6B1-2B11-6C45-B698-942094BEF1E0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F7BD98C-B630-7449-80C8-AC2BE47A0D5D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84635BA-1B80-6D46-B414-05762970E34C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C80CBD7-5AB0-704E-BD0C-E2E30F8D2D55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75AF1C-0978-B844-AD06-43F283D92D7B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086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3FACD85-5ABA-6F4C-AA07-79596C5F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B5B5B5"/>
                </a:solidFill>
              </a:defRPr>
            </a:lvl1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28D8A48-E873-274D-857F-CFACA1912FF0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9BD30A3-D37D-6D43-ACC6-8A47514F77A8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0413027-E9CE-0C45-9072-EAB54161DC44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0C31FD4-5BAA-5B4E-822A-2DE44572797F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00FF8BE-D6A2-4A44-A4E9-177DD4D6D843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7587291-AFEE-3741-81A4-DF55898929D5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28B5558-D069-9145-9A74-C141791432BC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037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241DDB1-5601-BE4B-9512-CBC8913FF5DC}"/>
              </a:ext>
            </a:extLst>
          </p:cNvPr>
          <p:cNvSpPr txBox="1">
            <a:spLocks/>
          </p:cNvSpPr>
          <p:nvPr userDrawn="1"/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B5B5B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39907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60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29EB11F-D043-7441-AA75-519D965E19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63B9A03-E856-134D-8A06-24CFAC6C851F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1CD68F0-B45C-5941-AA2B-577A84F07969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FABAFDF-0A8B-6944-8936-304BE90EA2CB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797118-B6B6-1F4E-BEDC-5AA4E1DA6790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43ADEE7-0AA6-0944-A43F-34C0D4923E1E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7FD1791-6CF5-4542-A218-017F64FBA02C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81DFE14-2BAA-3742-A711-56BE5934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559F2F4-37E4-7A45-8ECB-451B5E4152D9}"/>
              </a:ext>
            </a:extLst>
          </p:cNvPr>
          <p:cNvSpPr txBox="1">
            <a:spLocks/>
          </p:cNvSpPr>
          <p:nvPr userDrawn="1"/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4493B48-3DA7-E947-AEEC-81EB55D64B80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4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gradFill>
          <a:gsLst>
            <a:gs pos="0">
              <a:srgbClr val="50B848"/>
            </a:gs>
            <a:gs pos="37000">
              <a:srgbClr val="356D5B"/>
            </a:gs>
            <a:gs pos="100000">
              <a:srgbClr val="19226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852D304-8DB3-CF44-A52F-E79EA93F6731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2A6B6E-39E3-4E41-9202-479D05FB06BB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086C675-CEB7-C441-A3D7-3279FFE56275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B7E4B97-6890-E146-927A-8C5BF4E79AA4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A7DB3E0-73EE-714B-9C0E-76E2C9A411F4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9C1F5A4-D68F-AC43-B7E3-3C475A72C661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D5CD0C2-5822-1944-BC57-FD19E766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C95442A-32A5-D34D-84ED-EB9840F371BF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3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ED8A6C4-8D48-A741-8E70-35BC8A7DF24D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F7E00B9-D6C8-2C45-B19B-C85C8186A241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E58C11-7699-7D48-BC93-F583C9E5E40D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0AA8190-FCEC-DF44-9F5A-10095FB162EC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B8A4F-3496-5B43-8E20-569DE91627CB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307A14-4347-714F-9635-2188B14053F6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7F839E2-1874-E14B-B9AE-C8EDD580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4521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gradFill>
          <a:gsLst>
            <a:gs pos="0">
              <a:srgbClr val="3EA9C1"/>
            </a:gs>
            <a:gs pos="100000">
              <a:srgbClr val="034EA2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D3AAA28-FEA8-F249-8C46-A1D9B8007B13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E337708-4B47-6A4D-A778-1A9A1C2998A5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84CFB43-A9C1-9E4A-99E5-F2E03F726208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7D9DA35-3C5D-C940-ACA0-E14928613982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4A8F42C-1C2B-DC4D-8DCE-BE6E4CCFEFCE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7876C1-57B3-8949-B0D9-E5AD7654E256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B36B756-1EFD-8542-A4AC-B957DB00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F021668-ABFC-DF4D-AD1B-E4EBE1BE3048}"/>
              </a:ext>
            </a:extLst>
          </p:cNvPr>
          <p:cNvSpPr txBox="1">
            <a:spLocks/>
          </p:cNvSpPr>
          <p:nvPr userDrawn="1"/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E955BCA-127F-1747-9BB8-7DB78C582DF5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2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bg>
      <p:bgPr>
        <a:solidFill>
          <a:srgbClr val="F37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05DAED6-FABE-0348-A0EC-10445981CC05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02DDD32-343F-244B-AE10-ECD5984E08C5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58CDBB3-514A-EA4D-A65A-923A52654281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6C3288D-3C42-C444-A377-A39683C4DFCD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515EF48-46AB-EB40-AEC8-384AB0AB635D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F8D4DE-5470-E547-BDF8-909AF456C069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B423D82-B217-F24D-9A4B-51E3223C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9B4AE42-994A-3445-A045-ECB259BE3B96}"/>
              </a:ext>
            </a:extLst>
          </p:cNvPr>
          <p:cNvSpPr txBox="1">
            <a:spLocks/>
          </p:cNvSpPr>
          <p:nvPr userDrawn="1"/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0470A95-B716-5F46-9278-41BECDD385DC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5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32EEAE7-A53A-8540-823B-1A5B586202B8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A9E292F-D15B-3440-BFF3-EED8802880FB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3519CF-8166-9E42-8146-B6397D55AFAA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A8C4D0A-95C4-5E49-A977-8A1BC8922F1C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7968C13-89E8-4D45-9D89-7098A62AE4AC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A1EF8AC-6BF2-5543-8AA6-186E6A781219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7005A36C-3143-D84B-84B4-F891BB15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AAF25899-1F00-A841-8F4B-2A9601DD1325}"/>
              </a:ext>
            </a:extLst>
          </p:cNvPr>
          <p:cNvSpPr txBox="1">
            <a:spLocks/>
          </p:cNvSpPr>
          <p:nvPr userDrawn="1"/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451E643-497F-0546-B045-5080C05B28C4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2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831E717-6F65-B14B-A854-F3079D6FA43D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BFF991D-922B-BD4C-822C-9BF7D5E9CA2F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288FF5-FB11-2D4C-9263-0722A01A70F3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E27A1BA-8FA6-5042-AF5E-3DC09C5DBC34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E9A48A-826B-DD48-B0AC-5902E8C234FA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065AE7-E2E1-4247-A38D-6FD592E308B4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50E99BC-F599-F045-9C5F-F182A291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1187FFA-5693-384A-B7D7-421716AFCC1B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92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FPT SOFTWARE – SLIDE MASTER</a:t>
            </a:r>
          </a:p>
        </p:txBody>
      </p:sp>
    </p:spTree>
    <p:extLst>
      <p:ext uri="{BB962C8B-B14F-4D97-AF65-F5344CB8AC3E}">
        <p14:creationId xmlns:p14="http://schemas.microsoft.com/office/powerpoint/2010/main" val="245549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63" r:id="rId3"/>
    <p:sldLayoutId id="2147483662" r:id="rId4"/>
    <p:sldLayoutId id="2147483667" r:id="rId5"/>
    <p:sldLayoutId id="2147483659" r:id="rId6"/>
    <p:sldLayoutId id="2147483660" r:id="rId7"/>
    <p:sldLayoutId id="2147483652" r:id="rId8"/>
    <p:sldLayoutId id="2147483665" r:id="rId9"/>
    <p:sldLayoutId id="2147483658" r:id="rId10"/>
    <p:sldLayoutId id="2147483657" r:id="rId11"/>
    <p:sldLayoutId id="2147483664" r:id="rId12"/>
    <p:sldLayoutId id="2147483666" r:id="rId13"/>
    <p:sldLayoutId id="2147483661" r:id="rId14"/>
    <p:sldLayoutId id="2147483656" r:id="rId15"/>
    <p:sldLayoutId id="2147483651" r:id="rId16"/>
    <p:sldLayoutId id="2147483655" r:id="rId17"/>
    <p:sldLayoutId id="2147483649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88" r:id="rId24"/>
    <p:sldLayoutId id="2147483687" r:id="rId25"/>
    <p:sldLayoutId id="2147483689" r:id="rId26"/>
    <p:sldLayoutId id="2147483690" r:id="rId2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BR Omega VN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463386-0B75-CC46-AAFD-693470F2816B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CC95BAD-1051-D14A-A2ED-67EE951937C7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DA5FEF-EAF7-7645-B0BE-475CDFB8EFB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7C41C3-37CF-D048-AE7D-FFF9DCC8F0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F4A51A-9780-A043-9191-080CE4D0878B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3E1FE3-E4C8-2241-9200-CEC360C515C4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87600C-AC5D-0F48-84F3-929CFB857597}"/>
              </a:ext>
            </a:extLst>
          </p:cNvPr>
          <p:cNvSpPr txBox="1"/>
          <p:nvPr/>
        </p:nvSpPr>
        <p:spPr>
          <a:xfrm>
            <a:off x="603241" y="2710162"/>
            <a:ext cx="11323125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6000" b="1" spc="-100">
                <a:solidFill>
                  <a:schemeClr val="tx2"/>
                </a:solidFill>
                <a:ea typeface="+mn-lt"/>
                <a:cs typeface="+mn-lt"/>
              </a:rPr>
              <a:t>Main controller design </a:t>
            </a:r>
            <a:endParaRPr lang="en-US" sz="6000" dirty="0">
              <a:solidFill>
                <a:schemeClr val="tx2"/>
              </a:solidFill>
              <a:cs typeface="Segoe UI"/>
            </a:endParaRPr>
          </a:p>
          <a:p>
            <a:pPr>
              <a:defRPr/>
            </a:pPr>
            <a:r>
              <a:rPr lang="en-US" sz="4000" b="1" spc="-100" dirty="0">
                <a:solidFill>
                  <a:schemeClr val="bg2"/>
                </a:solidFill>
                <a:latin typeface="BR Omega VN"/>
                <a:ea typeface="Meiryo"/>
                <a:cs typeface="Arial"/>
              </a:rPr>
              <a:t>GAM.PHI Internal Project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3B4CA9-11B2-8F4E-8CBE-2036204A6C22}"/>
              </a:ext>
            </a:extLst>
          </p:cNvPr>
          <p:cNvGrpSpPr/>
          <p:nvPr/>
        </p:nvGrpSpPr>
        <p:grpSpPr>
          <a:xfrm>
            <a:off x="714046" y="5877655"/>
            <a:ext cx="1918748" cy="400110"/>
            <a:chOff x="5181600" y="3683000"/>
            <a:chExt cx="1918748" cy="40011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3CEA531-4D84-CF4C-970E-E43526C6A0E7}"/>
                </a:ext>
              </a:extLst>
            </p:cNvPr>
            <p:cNvSpPr/>
            <p:nvPr/>
          </p:nvSpPr>
          <p:spPr>
            <a:xfrm>
              <a:off x="5181600" y="3683000"/>
              <a:ext cx="1918748" cy="400110"/>
            </a:xfrm>
            <a:prstGeom prst="roundRect">
              <a:avLst>
                <a:gd name="adj" fmla="val 50000"/>
              </a:avLst>
            </a:prstGeom>
            <a:solidFill>
              <a:srgbClr val="F37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 Omega VN" pitchFamily="2" charset="77"/>
                <a:ea typeface="Meiryo" panose="020B0604030504040204" pitchFamily="34" charset="-128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8C5204-60B0-C340-B0E1-BB7C810F8AA9}"/>
                </a:ext>
              </a:extLst>
            </p:cNvPr>
            <p:cNvSpPr txBox="1"/>
            <p:nvPr/>
          </p:nvSpPr>
          <p:spPr>
            <a:xfrm>
              <a:off x="5415823" y="3698881"/>
              <a:ext cx="1436681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/>
                  </a:solidFill>
                  <a:latin typeface="BR Omega VN"/>
                  <a:ea typeface="Meiryo"/>
                  <a:cs typeface="Segoe UI"/>
                </a:rPr>
                <a:t>27 Apr</a:t>
              </a:r>
              <a:r>
                <a:rPr kumimoji="0" lang="en-US" sz="160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R Omega VN"/>
                  <a:ea typeface="Meiryo"/>
                  <a:cs typeface="Segoe UI"/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  <a:latin typeface="BR Omega VN"/>
                  <a:ea typeface="Meiryo"/>
                  <a:cs typeface="Segoe UI"/>
                </a:rPr>
                <a:t>2023</a:t>
              </a:r>
              <a:endPara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 Omega VN"/>
                <a:ea typeface="Meiryo"/>
                <a:cs typeface="Segoe UI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989B2E-3B70-5C4D-85CA-E8492CF8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1</a:t>
            </a:fld>
            <a:endParaRPr lang="x-non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E233492-2ADD-BB45-AFC5-90F2515BA3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787" b="26203"/>
          <a:stretch/>
        </p:blipFill>
        <p:spPr>
          <a:xfrm>
            <a:off x="180875" y="1618804"/>
            <a:ext cx="2942038" cy="98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4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492 1.11111E-6 L -2.29167E-6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9EE11F5-2ED5-C342-8444-99494C5A96F5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2D97DF2-F492-2141-9F75-95E01ADBD2E2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0CB8DFC-8EAD-7146-9DA2-DCE69E9D8A3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188E7A0-5D28-C24B-8977-5C0BED8C3B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050812C-61EE-F94F-9165-8D99B7B2BD81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1BB22BE-C1D9-FB48-AF8B-7D2B244C7D9E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A69060-E337-754E-AA67-327947F5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R Omega VN"/>
              </a:rPr>
              <a:t>CAN Library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76C681-8234-D34B-9B26-C1525C12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10</a:t>
            </a:fld>
            <a:endParaRPr lang="x-non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46340D-9CC0-B4F6-D3C3-456B0C88908E}"/>
              </a:ext>
            </a:extLst>
          </p:cNvPr>
          <p:cNvSpPr txBox="1"/>
          <p:nvPr/>
        </p:nvSpPr>
        <p:spPr>
          <a:xfrm>
            <a:off x="525780" y="1016095"/>
            <a:ext cx="2617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CAN Library Definitions:</a:t>
            </a:r>
          </a:p>
          <a:p>
            <a:endParaRPr lang="en-PH" dirty="0"/>
          </a:p>
        </p:txBody>
      </p:sp>
      <p:graphicFrame>
        <p:nvGraphicFramePr>
          <p:cNvPr id="18" name="Table 19">
            <a:extLst>
              <a:ext uri="{FF2B5EF4-FFF2-40B4-BE49-F238E27FC236}">
                <a16:creationId xmlns:a16="http://schemas.microsoft.com/office/drawing/2014/main" id="{05D4AEA3-2DE9-3B7C-0660-FC8BA1768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34560"/>
              </p:ext>
            </p:extLst>
          </p:nvPr>
        </p:nvGraphicFramePr>
        <p:xfrm>
          <a:off x="617979" y="1520946"/>
          <a:ext cx="812799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152919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816014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93193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10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AIRBAG_BASE_ADDR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0x03U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/>
                        <a:t>Airbag base address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63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AIRBAG_SET_OFF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0x00U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/>
                        <a:t>Airbag set off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58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SERVO_BASE_ADDR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0x04U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/>
                        <a:t>Servo base address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14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SET_STEERING_ANGLE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0x00U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/>
                        <a:t>Set steering angle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39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SET_STEERING_STRAIGHT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0x01U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/>
                        <a:t>Set steering angle straight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91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SPEED_MOTOR_BASE_ADDR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0x05U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/>
                        <a:t>Speed motor base address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36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SET_SPEED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0x00U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/>
                        <a:t>Set speed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740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SET_MOTOR_DIRECTION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0x01U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/>
                        <a:t>Set motor direction speed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09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ENABLE_MOTOR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0x02U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/>
                        <a:t>Enable motor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162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SPEEDOMETER_BASE_ADDR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0x06U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/>
                        <a:t>Speedometer base address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5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GET_SPEED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0x00U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/>
                        <a:t>Get speed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96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590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863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9EE11F5-2ED5-C342-8444-99494C5A96F5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2D97DF2-F492-2141-9F75-95E01ADBD2E2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0CB8DFC-8EAD-7146-9DA2-DCE69E9D8A3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188E7A0-5D28-C24B-8977-5C0BED8C3B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050812C-61EE-F94F-9165-8D99B7B2BD81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1BB22BE-C1D9-FB48-AF8B-7D2B244C7D9E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A69060-E337-754E-AA67-327947F5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R Omega VN"/>
              </a:rPr>
              <a:t>CAN Library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76C681-8234-D34B-9B26-C1525C12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11</a:t>
            </a:fld>
            <a:endParaRPr lang="x-non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15399E-ABDF-84BF-FA8D-DAEC41495C02}"/>
              </a:ext>
            </a:extLst>
          </p:cNvPr>
          <p:cNvSpPr txBox="1"/>
          <p:nvPr/>
        </p:nvSpPr>
        <p:spPr>
          <a:xfrm>
            <a:off x="525780" y="1105265"/>
            <a:ext cx="1962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CAN Library APIs: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PH" dirty="0" err="1"/>
              <a:t>CanInit</a:t>
            </a:r>
            <a:r>
              <a:rPr lang="en-PH" dirty="0"/>
              <a:t>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5C27A63-234B-D145-C5C1-3CA9BB05F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883035"/>
              </p:ext>
            </p:extLst>
          </p:nvPr>
        </p:nvGraphicFramePr>
        <p:xfrm>
          <a:off x="900783" y="1804244"/>
          <a:ext cx="105156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1708179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1970538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75650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CanInit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783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Initialize socket CAN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01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const int8_t *</a:t>
                      </a:r>
                      <a:r>
                        <a:rPr lang="en-PH" dirty="0" err="1"/>
                        <a:t>CanIF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CAN interface name:</a:t>
                      </a:r>
                    </a:p>
                    <a:p>
                      <a:r>
                        <a:rPr lang="en-PH" dirty="0"/>
                        <a:t>can0</a:t>
                      </a:r>
                    </a:p>
                    <a:p>
                      <a:r>
                        <a:rPr lang="en-PH" dirty="0"/>
                        <a:t>can1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7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 ERROR_OK on success</a:t>
                      </a:r>
                    </a:p>
                    <a:p>
                      <a:r>
                        <a:rPr lang="en-PH" dirty="0"/>
                        <a:t>            Non-zero on error (refer to error types definition)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29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149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59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9EE11F5-2ED5-C342-8444-99494C5A96F5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2D97DF2-F492-2141-9F75-95E01ADBD2E2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0CB8DFC-8EAD-7146-9DA2-DCE69E9D8A3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188E7A0-5D28-C24B-8977-5C0BED8C3B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050812C-61EE-F94F-9165-8D99B7B2BD81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1BB22BE-C1D9-FB48-AF8B-7D2B244C7D9E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A69060-E337-754E-AA67-327947F5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R Omega VN"/>
              </a:rPr>
              <a:t>CAN Library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76C681-8234-D34B-9B26-C1525C12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12</a:t>
            </a:fld>
            <a:endParaRPr lang="x-non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15399E-ABDF-84BF-FA8D-DAEC41495C02}"/>
              </a:ext>
            </a:extLst>
          </p:cNvPr>
          <p:cNvSpPr txBox="1"/>
          <p:nvPr/>
        </p:nvSpPr>
        <p:spPr>
          <a:xfrm>
            <a:off x="525780" y="1105265"/>
            <a:ext cx="1962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CAN Library APIs: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PH" dirty="0" err="1"/>
              <a:t>CanRead</a:t>
            </a:r>
            <a:r>
              <a:rPr lang="en-PH" dirty="0"/>
              <a:t>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5C27A63-234B-D145-C5C1-3CA9BB05F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11349"/>
              </p:ext>
            </p:extLst>
          </p:nvPr>
        </p:nvGraphicFramePr>
        <p:xfrm>
          <a:off x="900783" y="1804244"/>
          <a:ext cx="105156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1708179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1970538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75650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CanRead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783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Read socket CAN frame ID and 8 byte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01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struct </a:t>
                      </a:r>
                      <a:r>
                        <a:rPr lang="en-PH" dirty="0" err="1"/>
                        <a:t>can_frame</a:t>
                      </a:r>
                      <a:r>
                        <a:rPr lang="en-PH" dirty="0"/>
                        <a:t> *Frame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Pointer to Socket CAN frame 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7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 ERROR_OK on success</a:t>
                      </a:r>
                    </a:p>
                    <a:p>
                      <a:r>
                        <a:rPr lang="en-PH" dirty="0"/>
                        <a:t>            Non-zero on error (refer to error types definition)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29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149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92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9EE11F5-2ED5-C342-8444-99494C5A96F5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2D97DF2-F492-2141-9F75-95E01ADBD2E2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0CB8DFC-8EAD-7146-9DA2-DCE69E9D8A3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188E7A0-5D28-C24B-8977-5C0BED8C3B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050812C-61EE-F94F-9165-8D99B7B2BD81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1BB22BE-C1D9-FB48-AF8B-7D2B244C7D9E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A69060-E337-754E-AA67-327947F5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R Omega VN"/>
              </a:rPr>
              <a:t>CAN Library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76C681-8234-D34B-9B26-C1525C12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13</a:t>
            </a:fld>
            <a:endParaRPr lang="x-non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15399E-ABDF-84BF-FA8D-DAEC41495C02}"/>
              </a:ext>
            </a:extLst>
          </p:cNvPr>
          <p:cNvSpPr txBox="1"/>
          <p:nvPr/>
        </p:nvSpPr>
        <p:spPr>
          <a:xfrm>
            <a:off x="525780" y="1105265"/>
            <a:ext cx="1962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CAN Library APIs: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PH" dirty="0" err="1"/>
              <a:t>CanWrite</a:t>
            </a:r>
            <a:r>
              <a:rPr lang="en-PH" dirty="0"/>
              <a:t>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5C27A63-234B-D145-C5C1-3CA9BB05F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132198"/>
              </p:ext>
            </p:extLst>
          </p:nvPr>
        </p:nvGraphicFramePr>
        <p:xfrm>
          <a:off x="900783" y="1804244"/>
          <a:ext cx="1051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1708179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1970538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75650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CanInit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783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Write socket CAN frame ID and 8 byte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01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const</a:t>
                      </a:r>
                      <a:r>
                        <a:rPr lang="en-GB" dirty="0"/>
                        <a:t> struct </a:t>
                      </a:r>
                      <a:r>
                        <a:rPr lang="en-GB" dirty="0" err="1"/>
                        <a:t>can_frame</a:t>
                      </a:r>
                      <a:r>
                        <a:rPr lang="en-GB" dirty="0"/>
                        <a:t> Frame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Socket CAN frame 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7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 ERROR_OK on success</a:t>
                      </a:r>
                    </a:p>
                    <a:p>
                      <a:r>
                        <a:rPr lang="en-PH" dirty="0"/>
                        <a:t>            Non-zero on error (refer to error types definition)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29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149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262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70490E-B4CB-4C48-929F-E0B446DE2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1D0291-4B66-E049-A0A9-EE2177C7C787}"/>
              </a:ext>
            </a:extLst>
          </p:cNvPr>
          <p:cNvSpPr txBox="1"/>
          <p:nvPr/>
        </p:nvSpPr>
        <p:spPr>
          <a:xfrm>
            <a:off x="772377" y="4966548"/>
            <a:ext cx="1107731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4800" b="1" spc="-100" dirty="0">
                <a:solidFill>
                  <a:srgbClr val="F37121"/>
                </a:solidFill>
                <a:latin typeface="BR Omega"/>
                <a:cs typeface="Arial"/>
              </a:rPr>
              <a:t>04. </a:t>
            </a:r>
            <a:r>
              <a:rPr lang="en-US" sz="4800" b="1" dirty="0">
                <a:solidFill>
                  <a:srgbClr val="19226D"/>
                </a:solidFill>
                <a:latin typeface="Meiryo"/>
                <a:ea typeface="Meiryo"/>
              </a:rPr>
              <a:t>Improvements and Limitations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818E5D-061B-6646-B4A0-26A6979F66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787" b="26203"/>
          <a:stretch/>
        </p:blipFill>
        <p:spPr>
          <a:xfrm>
            <a:off x="262054" y="3902927"/>
            <a:ext cx="2942038" cy="98130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96D42-5215-4747-90F6-659F764B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6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492 -2.22222E-6 L 1.875E-6 -2.22222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9EE11F5-2ED5-C342-8444-99494C5A96F5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2D97DF2-F492-2141-9F75-95E01ADBD2E2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0CB8DFC-8EAD-7146-9DA2-DCE69E9D8A3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188E7A0-5D28-C24B-8977-5C0BED8C3B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050812C-61EE-F94F-9165-8D99B7B2BD81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1BB22BE-C1D9-FB48-AF8B-7D2B244C7D9E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8328A761-9FB9-E744-B6AB-D407612EA235}"/>
              </a:ext>
            </a:extLst>
          </p:cNvPr>
          <p:cNvSpPr txBox="1">
            <a:spLocks/>
          </p:cNvSpPr>
          <p:nvPr/>
        </p:nvSpPr>
        <p:spPr>
          <a:xfrm>
            <a:off x="837028" y="1305434"/>
            <a:ext cx="10511143" cy="307832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200">
              <a:solidFill>
                <a:schemeClr val="accent5"/>
              </a:solidFill>
              <a:cs typeface="Segoe U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A69060-E337-754E-AA67-327947F5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R Omega VN"/>
              </a:rPr>
              <a:t>Improvements and Limitations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76C681-8234-D34B-9B26-C1525C12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15</a:t>
            </a:fld>
            <a:endParaRPr 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FEC7B-F788-FDFB-7DD9-47164B1AFBE1}"/>
              </a:ext>
            </a:extLst>
          </p:cNvPr>
          <p:cNvSpPr txBox="1"/>
          <p:nvPr/>
        </p:nvSpPr>
        <p:spPr>
          <a:xfrm>
            <a:off x="370969" y="1190096"/>
            <a:ext cx="9976019" cy="2862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86995" algn="just">
              <a:defRPr/>
            </a:pPr>
            <a:r>
              <a:rPr lang="en-US" sz="2000" dirty="0">
                <a:solidFill>
                  <a:schemeClr val="accent5"/>
                </a:solidFill>
                <a:latin typeface="+mj-lt"/>
              </a:rPr>
              <a:t>Limitations</a:t>
            </a:r>
          </a:p>
          <a:p>
            <a:pPr marL="429895" indent="-342900" algn="just"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chemeClr val="accent5"/>
                </a:solidFill>
                <a:latin typeface="+mj-lt"/>
              </a:rPr>
              <a:t>Control inputs are hard coded for simulation purpose</a:t>
            </a:r>
          </a:p>
          <a:p>
            <a:pPr marL="429895" indent="-342900" algn="just"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chemeClr val="accent5"/>
                </a:solidFill>
                <a:latin typeface="+mj-lt"/>
              </a:rPr>
              <a:t>Airbag module is not available yet, use LED instead for crash detection</a:t>
            </a:r>
          </a:p>
          <a:p>
            <a:pPr marL="429895" indent="-342900" algn="just"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chemeClr val="accent5"/>
                </a:solidFill>
                <a:latin typeface="+mj-lt"/>
              </a:rPr>
              <a:t>Accelerometer module is not yet available</a:t>
            </a:r>
          </a:p>
          <a:p>
            <a:pPr marL="429895" indent="-342900" algn="just">
              <a:buFont typeface="Wingdings" panose="05000000000000000000" pitchFamily="2" charset="2"/>
              <a:buChar char="v"/>
              <a:defRPr/>
            </a:pPr>
            <a:endParaRPr lang="en-US" sz="2000" dirty="0">
              <a:solidFill>
                <a:schemeClr val="accent5"/>
              </a:solidFill>
              <a:latin typeface="+mj-lt"/>
            </a:endParaRPr>
          </a:p>
          <a:p>
            <a:pPr marL="429895" indent="-342900" algn="just">
              <a:buFont typeface="Wingdings" panose="05000000000000000000" pitchFamily="2" charset="2"/>
              <a:buChar char="v"/>
              <a:defRPr/>
            </a:pPr>
            <a:endParaRPr lang="en-US" sz="2000" dirty="0">
              <a:solidFill>
                <a:schemeClr val="accent5"/>
              </a:solidFill>
              <a:latin typeface="+mj-lt"/>
            </a:endParaRPr>
          </a:p>
          <a:p>
            <a:pPr marL="86995" algn="just">
              <a:defRPr/>
            </a:pPr>
            <a:r>
              <a:rPr lang="en-US" sz="2000" dirty="0">
                <a:solidFill>
                  <a:schemeClr val="accent5"/>
                </a:solidFill>
                <a:latin typeface="+mj-lt"/>
              </a:rPr>
              <a:t>Improvements</a:t>
            </a:r>
          </a:p>
          <a:p>
            <a:pPr marL="429895" indent="-342900" algn="just"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chemeClr val="accent5"/>
                </a:solidFill>
                <a:latin typeface="+mj-lt"/>
              </a:rPr>
              <a:t>Linux CAN driver will conform to AUTOSAR’s standard</a:t>
            </a:r>
          </a:p>
          <a:p>
            <a:pPr marL="429895" indent="-342900" algn="just"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chemeClr val="accent5"/>
                </a:solidFill>
                <a:latin typeface="+mj-lt"/>
              </a:rPr>
              <a:t>Include Bluetooth module for controller inputs (If supported by Beagle bone black)</a:t>
            </a:r>
          </a:p>
        </p:txBody>
      </p:sp>
    </p:spTree>
    <p:extLst>
      <p:ext uri="{BB962C8B-B14F-4D97-AF65-F5344CB8AC3E}">
        <p14:creationId xmlns:p14="http://schemas.microsoft.com/office/powerpoint/2010/main" val="268675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145F29D-A42F-4744-89EF-9F22ADBE3257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74D0CAF-E251-1B45-90EE-516770F19E93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B60DC3-1B5C-514F-8555-4B7AEC2F08DD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57C38C0-D163-3D4F-9A2B-CC3726613ED8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1304F1-7CD1-9942-94FE-F5EBEA7B5A28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BC89E39-F92F-4C48-9326-E0A54168FFC1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A17C81-171E-6A4F-AC6A-269DCA9636E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990" t="29979" r="14237" b="30359"/>
          <a:stretch/>
        </p:blipFill>
        <p:spPr>
          <a:xfrm>
            <a:off x="954656" y="1047268"/>
            <a:ext cx="1822517" cy="6952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F5E8C1-8DE8-0841-A4C2-E2F21DE55801}"/>
              </a:ext>
            </a:extLst>
          </p:cNvPr>
          <p:cNvSpPr txBox="1"/>
          <p:nvPr/>
        </p:nvSpPr>
        <p:spPr>
          <a:xfrm>
            <a:off x="1066799" y="2155031"/>
            <a:ext cx="3720861" cy="14382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>
                <a:solidFill>
                  <a:srgbClr val="F37121"/>
                </a:solidFill>
              </a:rPr>
              <a:t>CONTACT US </a:t>
            </a:r>
            <a:endParaRPr lang="en-US" sz="1200">
              <a:solidFill>
                <a:srgbClr val="F3712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chemeClr val="bg1"/>
                </a:solidFill>
              </a:rPr>
              <a:t>FPT Cau </a:t>
            </a:r>
            <a:r>
              <a:rPr lang="en-US" sz="1200" err="1">
                <a:solidFill>
                  <a:schemeClr val="bg1"/>
                </a:solidFill>
              </a:rPr>
              <a:t>Giay</a:t>
            </a:r>
            <a:r>
              <a:rPr lang="en-US" sz="1200">
                <a:solidFill>
                  <a:schemeClr val="bg1"/>
                </a:solidFill>
              </a:rPr>
              <a:t> Building, Duy Tan Street, Dich Vong Hau Ward, Cau </a:t>
            </a:r>
            <a:r>
              <a:rPr lang="en-US" sz="1200" err="1">
                <a:solidFill>
                  <a:schemeClr val="bg1"/>
                </a:solidFill>
              </a:rPr>
              <a:t>Giay</a:t>
            </a:r>
            <a:r>
              <a:rPr lang="en-US" sz="1200">
                <a:solidFill>
                  <a:schemeClr val="bg1"/>
                </a:solidFill>
              </a:rPr>
              <a:t> District, Hanoi City, Vietnam</a:t>
            </a:r>
            <a:br>
              <a:rPr lang="en-US" sz="1200"/>
            </a:br>
            <a:r>
              <a:rPr lang="en-US" sz="1200">
                <a:solidFill>
                  <a:schemeClr val="bg1"/>
                </a:solidFill>
              </a:rPr>
              <a:t>Tel.: +84 (24) 3 768 9048</a:t>
            </a:r>
            <a:br>
              <a:rPr lang="en-US" sz="1200"/>
            </a:br>
            <a:r>
              <a:rPr lang="en-US" sz="1200">
                <a:solidFill>
                  <a:schemeClr val="bg1"/>
                </a:solidFill>
              </a:rPr>
              <a:t>Fax: +84 (24) 3 768 9049</a:t>
            </a:r>
            <a:endParaRPr lang="en-US" sz="1200">
              <a:solidFill>
                <a:schemeClr val="bg1"/>
              </a:solidFill>
              <a:cs typeface="Segoe UI"/>
            </a:endParaRPr>
          </a:p>
          <a:p>
            <a:pPr>
              <a:lnSpc>
                <a:spcPct val="120000"/>
              </a:lnSpc>
            </a:pPr>
            <a:endParaRPr lang="en-US" sz="1200">
              <a:solidFill>
                <a:schemeClr val="bg1"/>
              </a:solidFill>
              <a:cs typeface="Segoe UI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5467FC1-2BB7-6A4B-86EE-33A73BC3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16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7152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F60A95E7-5ADA-1B45-BC37-21B446B9D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463386-0B75-CC46-AAFD-693470F2816B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CC95BAD-1051-D14A-A2ED-67EE951937C7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DA5FEF-EAF7-7645-B0BE-475CDFB8EFB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7C41C3-37CF-D048-AE7D-FFF9DCC8F0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F4A51A-9780-A043-9191-080CE4D0878B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3E1FE3-E4C8-2241-9200-CEC360C515C4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D1BAEC-2F35-9E4E-822B-46FF5EB8B540}"/>
              </a:ext>
            </a:extLst>
          </p:cNvPr>
          <p:cNvSpPr/>
          <p:nvPr/>
        </p:nvSpPr>
        <p:spPr>
          <a:xfrm>
            <a:off x="0" y="0"/>
            <a:ext cx="5211271" cy="68737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B0FE60-B900-8743-81EA-8590FF02BE15}"/>
              </a:ext>
            </a:extLst>
          </p:cNvPr>
          <p:cNvSpPr txBox="1"/>
          <p:nvPr/>
        </p:nvSpPr>
        <p:spPr>
          <a:xfrm>
            <a:off x="466138" y="3013501"/>
            <a:ext cx="368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u="none" strike="noStrike" kern="1200" cap="none" spc="0" normalizeH="0" baseline="0" noProof="0">
                <a:ln>
                  <a:noFill/>
                </a:ln>
                <a:solidFill>
                  <a:srgbClr val="19226D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CONTENT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0700B9-396B-F94A-B785-85220A672262}"/>
              </a:ext>
            </a:extLst>
          </p:cNvPr>
          <p:cNvGrpSpPr/>
          <p:nvPr/>
        </p:nvGrpSpPr>
        <p:grpSpPr>
          <a:xfrm>
            <a:off x="4744496" y="2518104"/>
            <a:ext cx="6106924" cy="773713"/>
            <a:chOff x="5829424" y="1893693"/>
            <a:chExt cx="7956148" cy="10080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E5A0757-B179-2346-B244-C95262501B00}"/>
                </a:ext>
              </a:extLst>
            </p:cNvPr>
            <p:cNvGrpSpPr/>
            <p:nvPr/>
          </p:nvGrpSpPr>
          <p:grpSpPr>
            <a:xfrm>
              <a:off x="5829424" y="1893693"/>
              <a:ext cx="1008000" cy="1008000"/>
              <a:chOff x="5829424" y="1893693"/>
              <a:chExt cx="1008000" cy="10080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7B77D34-59AC-564E-A016-CE9A807742A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829424" y="1893693"/>
                <a:ext cx="1008000" cy="10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76B1E6D-3CEF-F74B-8F34-20975835D89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901424" y="1965318"/>
                <a:ext cx="864000" cy="864000"/>
              </a:xfrm>
              <a:prstGeom prst="ellipse">
                <a:avLst/>
              </a:prstGeom>
              <a:solidFill>
                <a:srgbClr val="1F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u="none" strike="noStrike" kern="1200" cap="none" spc="0" normalizeH="0" baseline="0" noProof="0">
                  <a:ln>
                    <a:noFill/>
                  </a:ln>
                  <a:solidFill>
                    <a:srgbClr val="19226D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A3045B-ABCF-A74A-8F1D-28DE093DD565}"/>
                  </a:ext>
                </a:extLst>
              </p:cNvPr>
              <p:cNvSpPr txBox="1"/>
              <p:nvPr/>
            </p:nvSpPr>
            <p:spPr>
              <a:xfrm>
                <a:off x="6191447" y="2083863"/>
                <a:ext cx="283955" cy="681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rPr>
                  <a:t>2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A13FCF-3514-E041-B741-76142C83DFE8}"/>
                </a:ext>
              </a:extLst>
            </p:cNvPr>
            <p:cNvSpPr txBox="1"/>
            <p:nvPr/>
          </p:nvSpPr>
          <p:spPr>
            <a:xfrm>
              <a:off x="7164405" y="2191583"/>
              <a:ext cx="6621167" cy="52126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rgbClr val="19226D"/>
                  </a:solidFill>
                  <a:latin typeface="Meiryo"/>
                  <a:ea typeface="Meiryo"/>
                </a:rPr>
                <a:t>Main application flowchart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DBD324-A163-B74F-BB58-97AA6EB6043A}"/>
              </a:ext>
            </a:extLst>
          </p:cNvPr>
          <p:cNvGrpSpPr/>
          <p:nvPr/>
        </p:nvGrpSpPr>
        <p:grpSpPr>
          <a:xfrm>
            <a:off x="4744496" y="1430449"/>
            <a:ext cx="6100784" cy="773713"/>
            <a:chOff x="5807760" y="1383135"/>
            <a:chExt cx="7948150" cy="10080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7A860F-6F27-6A40-9312-4CA83B52FACB}"/>
                </a:ext>
              </a:extLst>
            </p:cNvPr>
            <p:cNvGrpSpPr/>
            <p:nvPr/>
          </p:nvGrpSpPr>
          <p:grpSpPr>
            <a:xfrm>
              <a:off x="5807760" y="1383135"/>
              <a:ext cx="7948150" cy="1008000"/>
              <a:chOff x="5829424" y="806038"/>
              <a:chExt cx="7948150" cy="100800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00C3D81-B155-1F4C-9F57-9C3137E8DFF0}"/>
                  </a:ext>
                </a:extLst>
              </p:cNvPr>
              <p:cNvGrpSpPr/>
              <p:nvPr/>
            </p:nvGrpSpPr>
            <p:grpSpPr>
              <a:xfrm>
                <a:off x="5829424" y="806038"/>
                <a:ext cx="1008000" cy="1008000"/>
                <a:chOff x="5829424" y="806038"/>
                <a:chExt cx="1008000" cy="1008000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36EBEB63-E6F2-4844-A53F-5519696E6B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5829424" y="806038"/>
                  <a:ext cx="1008000" cy="100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BF585F2-A81A-D047-87D6-A253AC2C40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5901424" y="878038"/>
                  <a:ext cx="864000" cy="864000"/>
                </a:xfrm>
                <a:prstGeom prst="ellipse">
                  <a:avLst/>
                </a:prstGeom>
                <a:solidFill>
                  <a:srgbClr val="1F38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8DC90B5-EABF-D44D-9BEE-9288DC367A89}"/>
                    </a:ext>
                  </a:extLst>
                </p:cNvPr>
                <p:cNvSpPr txBox="1"/>
                <p:nvPr/>
              </p:nvSpPr>
              <p:spPr>
                <a:xfrm>
                  <a:off x="6191447" y="986583"/>
                  <a:ext cx="283954" cy="681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Meiryo" panose="020B0604030504040204" pitchFamily="34" charset="-128"/>
                      <a:ea typeface="Meiryo" panose="020B0604030504040204" pitchFamily="34" charset="-128"/>
                    </a:rPr>
                    <a:t>1</a:t>
                  </a: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FBCB3D-4734-2147-855F-1B385859FBD1}"/>
                  </a:ext>
                </a:extLst>
              </p:cNvPr>
              <p:cNvSpPr txBox="1"/>
              <p:nvPr/>
            </p:nvSpPr>
            <p:spPr>
              <a:xfrm>
                <a:off x="7143056" y="1020828"/>
                <a:ext cx="6634518" cy="52126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19226D"/>
                    </a:solidFill>
                    <a:latin typeface="Meiryo"/>
                    <a:ea typeface="Meiryo"/>
                  </a:rPr>
                  <a:t>Overview</a:t>
                </a:r>
                <a:endParaRPr lang="en-US" sz="2000" dirty="0">
                  <a:cs typeface="Segoe UI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67FCB2-FAB3-784B-A12C-6930CB633274}"/>
                </a:ext>
              </a:extLst>
            </p:cNvPr>
            <p:cNvSpPr txBox="1"/>
            <p:nvPr/>
          </p:nvSpPr>
          <p:spPr>
            <a:xfrm>
              <a:off x="6169784" y="1565892"/>
              <a:ext cx="283955" cy="681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BAF98C4-3876-0B40-9D08-E42F59EC706E}"/>
              </a:ext>
            </a:extLst>
          </p:cNvPr>
          <p:cNvGrpSpPr/>
          <p:nvPr/>
        </p:nvGrpSpPr>
        <p:grpSpPr>
          <a:xfrm>
            <a:off x="4744495" y="3605759"/>
            <a:ext cx="6117172" cy="773714"/>
            <a:chOff x="4709565" y="3508655"/>
            <a:chExt cx="7969500" cy="100800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C894835-20E9-BB4B-BB2D-D58D4FC94FE0}"/>
                </a:ext>
              </a:extLst>
            </p:cNvPr>
            <p:cNvGrpSpPr/>
            <p:nvPr/>
          </p:nvGrpSpPr>
          <p:grpSpPr>
            <a:xfrm>
              <a:off x="4709565" y="3508655"/>
              <a:ext cx="1008000" cy="1008000"/>
              <a:chOff x="5829424" y="2981348"/>
              <a:chExt cx="1008000" cy="100800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7CB4F0D-2D01-0F4D-8C16-60C65D81A1E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829424" y="2981348"/>
                <a:ext cx="1008000" cy="10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C2B5E1C-A285-1E41-AB0E-472954AA6D55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901424" y="3052598"/>
                <a:ext cx="864000" cy="864000"/>
              </a:xfrm>
              <a:prstGeom prst="ellipse">
                <a:avLst/>
              </a:prstGeom>
              <a:solidFill>
                <a:srgbClr val="1F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230267-6C75-384A-9301-F0545AE360A3}"/>
                  </a:ext>
                </a:extLst>
              </p:cNvPr>
              <p:cNvSpPr txBox="1"/>
              <p:nvPr/>
            </p:nvSpPr>
            <p:spPr>
              <a:xfrm>
                <a:off x="6191447" y="3181144"/>
                <a:ext cx="283955" cy="681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rPr>
                  <a:t>3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E2B472A-996E-8443-9D1A-FC9B3BA7A101}"/>
                </a:ext>
              </a:extLst>
            </p:cNvPr>
            <p:cNvSpPr txBox="1"/>
            <p:nvPr/>
          </p:nvSpPr>
          <p:spPr>
            <a:xfrm>
              <a:off x="6083065" y="3846349"/>
              <a:ext cx="6596000" cy="52126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rgbClr val="19226D"/>
                  </a:solidFill>
                  <a:latin typeface="Meiryo"/>
                  <a:ea typeface="Meiryo"/>
                </a:rPr>
                <a:t>CAN library API specification</a:t>
              </a:r>
              <a:endParaRPr lang="en-US" sz="2000" dirty="0">
                <a:cs typeface="Segoe UI"/>
              </a:endParaRPr>
            </a:p>
          </p:txBody>
        </p:sp>
      </p:grpSp>
      <p:sp>
        <p:nvSpPr>
          <p:cNvPr id="49" name="Footer Placeholder 2">
            <a:extLst>
              <a:ext uri="{FF2B5EF4-FFF2-40B4-BE49-F238E27FC236}">
                <a16:creationId xmlns:a16="http://schemas.microsoft.com/office/drawing/2014/main" id="{EE37BB88-21D1-EF4A-ADFD-7B9A3DB67557}"/>
              </a:ext>
            </a:extLst>
          </p:cNvPr>
          <p:cNvSpPr txBox="1">
            <a:spLocks/>
          </p:cNvSpPr>
          <p:nvPr/>
        </p:nvSpPr>
        <p:spPr>
          <a:xfrm>
            <a:off x="525780" y="6415503"/>
            <a:ext cx="4114800" cy="2519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>
                <a:solidFill>
                  <a:schemeClr val="accent6">
                    <a:lumMod val="60000"/>
                    <a:lumOff val="40000"/>
                  </a:schemeClr>
                </a:solidFill>
              </a:rPr>
              <a:t>© Copyright FPT Software – Level of Confidentiality </a:t>
            </a:r>
            <a:endParaRPr lang="x-none" sz="105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134327-492D-7D4C-926E-EC498D594D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96688" y="6415088"/>
            <a:ext cx="595312" cy="252412"/>
          </a:xfrm>
          <a:prstGeom prst="rect">
            <a:avLst/>
          </a:prstGeom>
        </p:spPr>
        <p:txBody>
          <a:bodyPr/>
          <a:lstStyle/>
          <a:p>
            <a:fld id="{E012F146-47F9-A646-B182-8CC39B8AD32B}" type="slidenum">
              <a:rPr lang="x-none" smtClean="0"/>
              <a:pPr/>
              <a:t>2</a:t>
            </a:fld>
            <a:endParaRPr lang="x-none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D006942-ADE6-CC41-A412-0D827CF54D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3824" y="376977"/>
            <a:ext cx="1226404" cy="93632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CA51908-9577-CD05-F9B5-0983CA5ABA43}"/>
              </a:ext>
            </a:extLst>
          </p:cNvPr>
          <p:cNvGrpSpPr/>
          <p:nvPr/>
        </p:nvGrpSpPr>
        <p:grpSpPr>
          <a:xfrm>
            <a:off x="4734967" y="4710659"/>
            <a:ext cx="6117168" cy="773714"/>
            <a:chOff x="4709565" y="3508655"/>
            <a:chExt cx="7969500" cy="1008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FEF561C-EA83-08FD-3529-03773B5E0C3D}"/>
                </a:ext>
              </a:extLst>
            </p:cNvPr>
            <p:cNvGrpSpPr/>
            <p:nvPr/>
          </p:nvGrpSpPr>
          <p:grpSpPr>
            <a:xfrm>
              <a:off x="4709565" y="3508655"/>
              <a:ext cx="1008000" cy="1008000"/>
              <a:chOff x="5829424" y="2981348"/>
              <a:chExt cx="1008000" cy="100800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457F124-3C5E-7B33-22E7-9EAA3B0C18D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829424" y="2981348"/>
                <a:ext cx="1008000" cy="10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ED55090-8CED-5439-9DF7-80D772CB099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901424" y="3052598"/>
                <a:ext cx="864000" cy="864000"/>
              </a:xfrm>
              <a:prstGeom prst="ellipse">
                <a:avLst/>
              </a:prstGeom>
              <a:solidFill>
                <a:srgbClr val="1F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830A63-D4AF-7164-956A-690D3DDF07BF}"/>
                  </a:ext>
                </a:extLst>
              </p:cNvPr>
              <p:cNvSpPr txBox="1"/>
              <p:nvPr/>
            </p:nvSpPr>
            <p:spPr>
              <a:xfrm>
                <a:off x="6191447" y="3181144"/>
                <a:ext cx="283955" cy="68165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b="1">
                    <a:solidFill>
                      <a:schemeClr val="bg1"/>
                    </a:solidFill>
                    <a:latin typeface="Meiryo"/>
                    <a:ea typeface="Meiryo"/>
                  </a:rPr>
                  <a:t>4</a:t>
                </a:r>
                <a:endParaRPr kumimoji="0" lang="en-US" sz="2800" b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ABCF5D-2426-6A29-919E-A1BDB8DA2DDA}"/>
                </a:ext>
              </a:extLst>
            </p:cNvPr>
            <p:cNvSpPr txBox="1"/>
            <p:nvPr/>
          </p:nvSpPr>
          <p:spPr>
            <a:xfrm>
              <a:off x="6083065" y="3846349"/>
              <a:ext cx="6596000" cy="52126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rgbClr val="19226D"/>
                  </a:solidFill>
                  <a:latin typeface="Meiryo"/>
                  <a:ea typeface="Meiryo"/>
                </a:rPr>
                <a:t>Improvements and Limitations</a:t>
              </a:r>
              <a:endParaRPr lang="en-US" sz="2000" dirty="0">
                <a:cs typeface="Segoe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774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70490E-B4CB-4C48-929F-E0B446DE2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1D0291-4B66-E049-A0A9-EE2177C7C787}"/>
              </a:ext>
            </a:extLst>
          </p:cNvPr>
          <p:cNvSpPr txBox="1"/>
          <p:nvPr/>
        </p:nvSpPr>
        <p:spPr>
          <a:xfrm>
            <a:off x="772377" y="4966548"/>
            <a:ext cx="1107731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4800" b="1" spc="-100">
                <a:solidFill>
                  <a:srgbClr val="F37121"/>
                </a:solidFill>
                <a:latin typeface="BR Omega"/>
                <a:cs typeface="Arial"/>
              </a:rPr>
              <a:t>01. </a:t>
            </a:r>
            <a:r>
              <a:rPr lang="en-US" sz="4800" b="1" spc="-100">
                <a:solidFill>
                  <a:srgbClr val="172054"/>
                </a:solidFill>
                <a:latin typeface="BR Omega"/>
                <a:cs typeface="Arial"/>
              </a:rPr>
              <a:t>Overview</a:t>
            </a:r>
            <a:endParaRPr lang="en-US" sz="4800" b="1" spc="-100">
              <a:solidFill>
                <a:srgbClr val="172054"/>
              </a:solidFill>
              <a:latin typeface="BR Omega" pitchFamily="2" charset="77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818E5D-061B-6646-B4A0-26A6979F66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787" b="26203"/>
          <a:stretch/>
        </p:blipFill>
        <p:spPr>
          <a:xfrm>
            <a:off x="262054" y="3902927"/>
            <a:ext cx="2942038" cy="98130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96D42-5215-4747-90F6-659F764B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6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492 1.11111E-6 L -2.29167E-6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9EE11F5-2ED5-C342-8444-99494C5A96F5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2D97DF2-F492-2141-9F75-95E01ADBD2E2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0CB8DFC-8EAD-7146-9DA2-DCE69E9D8A3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188E7A0-5D28-C24B-8977-5C0BED8C3B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050812C-61EE-F94F-9165-8D99B7B2BD81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1BB22BE-C1D9-FB48-AF8B-7D2B244C7D9E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8328A761-9FB9-E744-B6AB-D407612EA235}"/>
              </a:ext>
            </a:extLst>
          </p:cNvPr>
          <p:cNvSpPr txBox="1">
            <a:spLocks/>
          </p:cNvSpPr>
          <p:nvPr/>
        </p:nvSpPr>
        <p:spPr>
          <a:xfrm>
            <a:off x="837028" y="1305434"/>
            <a:ext cx="10511143" cy="307832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200">
              <a:solidFill>
                <a:schemeClr val="accent5"/>
              </a:solidFill>
              <a:cs typeface="Segoe U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A69060-E337-754E-AA67-327947F5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R Omega VN"/>
              </a:rPr>
              <a:t>Overview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76C681-8234-D34B-9B26-C1525C12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4</a:t>
            </a:fld>
            <a:endParaRPr 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B7A39-061B-3480-2420-E2C2304CBBD3}"/>
              </a:ext>
            </a:extLst>
          </p:cNvPr>
          <p:cNvSpPr txBox="1"/>
          <p:nvPr/>
        </p:nvSpPr>
        <p:spPr>
          <a:xfrm>
            <a:off x="426128" y="1447060"/>
            <a:ext cx="10928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PH" dirty="0"/>
              <a:t>The purpose of this document is to describe the main controller’s main application as well as state the current limitations and future improvements for the RC Car project </a:t>
            </a:r>
          </a:p>
        </p:txBody>
      </p:sp>
    </p:spTree>
    <p:extLst>
      <p:ext uri="{BB962C8B-B14F-4D97-AF65-F5344CB8AC3E}">
        <p14:creationId xmlns:p14="http://schemas.microsoft.com/office/powerpoint/2010/main" val="338185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70490E-B4CB-4C48-929F-E0B446DE2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1D0291-4B66-E049-A0A9-EE2177C7C787}"/>
              </a:ext>
            </a:extLst>
          </p:cNvPr>
          <p:cNvSpPr txBox="1"/>
          <p:nvPr/>
        </p:nvSpPr>
        <p:spPr>
          <a:xfrm>
            <a:off x="772377" y="4966548"/>
            <a:ext cx="11077318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4800" b="1" spc="-100" dirty="0">
                <a:solidFill>
                  <a:srgbClr val="F37121"/>
                </a:solidFill>
                <a:latin typeface="BR Omega"/>
                <a:cs typeface="Arial"/>
              </a:rPr>
              <a:t>02. </a:t>
            </a:r>
            <a:r>
              <a:rPr lang="en-US" sz="4800" b="1" dirty="0">
                <a:solidFill>
                  <a:srgbClr val="19226D"/>
                </a:solidFill>
                <a:latin typeface="Meiryo"/>
                <a:ea typeface="Meiryo"/>
              </a:rPr>
              <a:t>Main application flowchart</a:t>
            </a:r>
          </a:p>
          <a:p>
            <a:pPr>
              <a:defRPr/>
            </a:pPr>
            <a:endParaRPr lang="en-US" sz="4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818E5D-061B-6646-B4A0-26A6979F66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787" b="26203"/>
          <a:stretch/>
        </p:blipFill>
        <p:spPr>
          <a:xfrm>
            <a:off x="262054" y="3902927"/>
            <a:ext cx="2942038" cy="98130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96D42-5215-4747-90F6-659F764B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2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492 2.59259E-6 L 1.875E-6 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9EE11F5-2ED5-C342-8444-99494C5A96F5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2D97DF2-F492-2141-9F75-95E01ADBD2E2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0CB8DFC-8EAD-7146-9DA2-DCE69E9D8A3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188E7A0-5D28-C24B-8977-5C0BED8C3B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050812C-61EE-F94F-9165-8D99B7B2BD81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1BB22BE-C1D9-FB48-AF8B-7D2B244C7D9E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8328A761-9FB9-E744-B6AB-D407612EA235}"/>
              </a:ext>
            </a:extLst>
          </p:cNvPr>
          <p:cNvSpPr txBox="1">
            <a:spLocks/>
          </p:cNvSpPr>
          <p:nvPr/>
        </p:nvSpPr>
        <p:spPr>
          <a:xfrm>
            <a:off x="837028" y="1305434"/>
            <a:ext cx="10511143" cy="511006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accent5"/>
              </a:solidFill>
              <a:cs typeface="Segoe U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A69060-E337-754E-AA67-327947F5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R Omega VN"/>
              </a:rPr>
              <a:t>Flowchart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76C681-8234-D34B-9B26-C1525C12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6</a:t>
            </a:fld>
            <a:endParaRPr lang="x-none"/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A32C106F-DC1A-3341-28C3-11A19822FC7A}"/>
              </a:ext>
            </a:extLst>
          </p:cNvPr>
          <p:cNvSpPr/>
          <p:nvPr/>
        </p:nvSpPr>
        <p:spPr>
          <a:xfrm>
            <a:off x="271420" y="2265731"/>
            <a:ext cx="1727062" cy="50403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Set pin p9.19 to CAN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3051A6C8-292C-6DA0-0D32-809A4ACF08B5}"/>
              </a:ext>
            </a:extLst>
          </p:cNvPr>
          <p:cNvSpPr/>
          <p:nvPr/>
        </p:nvSpPr>
        <p:spPr>
          <a:xfrm>
            <a:off x="271420" y="3923474"/>
            <a:ext cx="1727062" cy="50403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Set pin p9.20 to CAN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4FF23F2F-DD1A-93F2-5FEA-B42E0AC6F32E}"/>
              </a:ext>
            </a:extLst>
          </p:cNvPr>
          <p:cNvSpPr/>
          <p:nvPr/>
        </p:nvSpPr>
        <p:spPr>
          <a:xfrm>
            <a:off x="654184" y="1220508"/>
            <a:ext cx="961534" cy="8557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Start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A182E9C-5F7E-58F3-668C-385C71F95EB1}"/>
              </a:ext>
            </a:extLst>
          </p:cNvPr>
          <p:cNvSpPr/>
          <p:nvPr/>
        </p:nvSpPr>
        <p:spPr>
          <a:xfrm>
            <a:off x="271420" y="5602963"/>
            <a:ext cx="1727062" cy="50403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Initialize Socket CAN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BB269E05-B523-8B59-7182-CBACD33A774C}"/>
              </a:ext>
            </a:extLst>
          </p:cNvPr>
          <p:cNvSpPr/>
          <p:nvPr/>
        </p:nvSpPr>
        <p:spPr>
          <a:xfrm>
            <a:off x="3838981" y="2235985"/>
            <a:ext cx="1366887" cy="11588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Init = OK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B18C3DE-A113-0B45-0A01-0E631CD0B6E5}"/>
              </a:ext>
            </a:extLst>
          </p:cNvPr>
          <p:cNvSpPr/>
          <p:nvPr/>
        </p:nvSpPr>
        <p:spPr>
          <a:xfrm>
            <a:off x="10393438" y="3665558"/>
            <a:ext cx="961534" cy="8557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End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40E0FB18-B017-5990-AC97-05D1282F37AB}"/>
              </a:ext>
            </a:extLst>
          </p:cNvPr>
          <p:cNvSpPr/>
          <p:nvPr/>
        </p:nvSpPr>
        <p:spPr>
          <a:xfrm>
            <a:off x="3609584" y="3687809"/>
            <a:ext cx="1825680" cy="50403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/>
              <a:t>pthread_create</a:t>
            </a:r>
            <a:r>
              <a:rPr lang="en-PH" dirty="0"/>
              <a:t>(Task1)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01ED9EAB-D716-EFF2-691F-4A77B3BDF71C}"/>
              </a:ext>
            </a:extLst>
          </p:cNvPr>
          <p:cNvSpPr/>
          <p:nvPr/>
        </p:nvSpPr>
        <p:spPr>
          <a:xfrm>
            <a:off x="3658893" y="4735694"/>
            <a:ext cx="1727062" cy="50403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/>
              <a:t>pthread_join</a:t>
            </a:r>
            <a:r>
              <a:rPr lang="en-PH" dirty="0"/>
              <a:t>(Task1)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042CDEF5-22AE-E791-8AA6-3A3DA4EAB55B}"/>
              </a:ext>
            </a:extLst>
          </p:cNvPr>
          <p:cNvSpPr/>
          <p:nvPr/>
        </p:nvSpPr>
        <p:spPr>
          <a:xfrm>
            <a:off x="7319749" y="2315407"/>
            <a:ext cx="1366887" cy="11588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True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E157951E-7A62-9B5C-F62C-59BFB8736D6B}"/>
              </a:ext>
            </a:extLst>
          </p:cNvPr>
          <p:cNvSpPr/>
          <p:nvPr/>
        </p:nvSpPr>
        <p:spPr>
          <a:xfrm>
            <a:off x="7004572" y="3841439"/>
            <a:ext cx="2001292" cy="50403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/>
              <a:t>ReceiveMessage</a:t>
            </a:r>
            <a:endParaRPr lang="en-PH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1C7B90-F394-4F63-B5AA-17E9826A2D92}"/>
              </a:ext>
            </a:extLst>
          </p:cNvPr>
          <p:cNvCxnSpPr>
            <a:stCxn id="6" idx="4"/>
            <a:endCxn id="3" idx="0"/>
          </p:cNvCxnSpPr>
          <p:nvPr/>
        </p:nvCxnSpPr>
        <p:spPr>
          <a:xfrm>
            <a:off x="1134951" y="2076305"/>
            <a:ext cx="0" cy="18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AA21C3-02A0-2F74-5EDA-30CD0C931825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flipH="1">
            <a:off x="1131801" y="2769767"/>
            <a:ext cx="3150" cy="15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7BEA03-CA6E-8186-DFD9-62E194944969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1131800" y="4427510"/>
            <a:ext cx="3151" cy="14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1166446-D6D0-3914-3E68-B335C01621C6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1998482" y="2815406"/>
            <a:ext cx="1840499" cy="30395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CBBDD-1856-B2D4-76FB-792BE642F57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4522424" y="3394827"/>
            <a:ext cx="1" cy="29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109557-F561-3A9A-B5A9-A8FE994BA5F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522424" y="4191845"/>
            <a:ext cx="0" cy="54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9C93DB3-DC79-EAE3-1010-9A1E536687C4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385955" y="2894828"/>
            <a:ext cx="1933794" cy="20928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990F71-9E7F-8E4F-6943-76FD299DB07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8003193" y="3474249"/>
            <a:ext cx="2025" cy="367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A7834B8-4553-0028-B4C0-F68AA195F14F}"/>
              </a:ext>
            </a:extLst>
          </p:cNvPr>
          <p:cNvCxnSpPr>
            <a:stCxn id="8" idx="0"/>
            <a:endCxn id="9" idx="0"/>
          </p:cNvCxnSpPr>
          <p:nvPr/>
        </p:nvCxnSpPr>
        <p:spPr>
          <a:xfrm rot="16200000" flipH="1">
            <a:off x="6983528" y="-225119"/>
            <a:ext cx="1429573" cy="6351780"/>
          </a:xfrm>
          <a:prstGeom prst="bentConnector3">
            <a:avLst>
              <a:gd name="adj1" fmla="val -159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B20753C-16CB-0DF8-C78B-83919320D191}"/>
              </a:ext>
            </a:extLst>
          </p:cNvPr>
          <p:cNvCxnSpPr>
            <a:stCxn id="13" idx="3"/>
            <a:endCxn id="12" idx="3"/>
          </p:cNvCxnSpPr>
          <p:nvPr/>
        </p:nvCxnSpPr>
        <p:spPr>
          <a:xfrm flipH="1" flipV="1">
            <a:off x="8686636" y="2894828"/>
            <a:ext cx="319228" cy="1198629"/>
          </a:xfrm>
          <a:prstGeom prst="bentConnector3">
            <a:avLst>
              <a:gd name="adj1" fmla="val -71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5BE227E-594A-44E3-AAD6-4FE12181C51E}"/>
              </a:ext>
            </a:extLst>
          </p:cNvPr>
          <p:cNvSpPr txBox="1"/>
          <p:nvPr/>
        </p:nvSpPr>
        <p:spPr>
          <a:xfrm>
            <a:off x="4560260" y="198401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false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07625D-02A2-EED7-2803-154463A6D199}"/>
              </a:ext>
            </a:extLst>
          </p:cNvPr>
          <p:cNvSpPr txBox="1"/>
          <p:nvPr/>
        </p:nvSpPr>
        <p:spPr>
          <a:xfrm>
            <a:off x="4584914" y="332449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true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91AC59-7FD0-D199-978A-0D30F9BE1BB1}"/>
              </a:ext>
            </a:extLst>
          </p:cNvPr>
          <p:cNvSpPr txBox="1"/>
          <p:nvPr/>
        </p:nvSpPr>
        <p:spPr>
          <a:xfrm>
            <a:off x="7951854" y="341090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true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D9557832-5E4A-59BD-48D3-82F0CC446175}"/>
              </a:ext>
            </a:extLst>
          </p:cNvPr>
          <p:cNvSpPr/>
          <p:nvPr/>
        </p:nvSpPr>
        <p:spPr>
          <a:xfrm>
            <a:off x="296364" y="2927808"/>
            <a:ext cx="1670873" cy="7936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Success?</a:t>
            </a: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42551B56-6FAD-6F80-2BC7-C1217FB4829F}"/>
              </a:ext>
            </a:extLst>
          </p:cNvPr>
          <p:cNvSpPr/>
          <p:nvPr/>
        </p:nvSpPr>
        <p:spPr>
          <a:xfrm>
            <a:off x="315874" y="4570795"/>
            <a:ext cx="1631851" cy="7936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Success?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DFBF17-153F-AC7A-DB0C-20DB16E00959}"/>
              </a:ext>
            </a:extLst>
          </p:cNvPr>
          <p:cNvCxnSpPr>
            <a:stCxn id="14" idx="2"/>
            <a:endCxn id="4" idx="0"/>
          </p:cNvCxnSpPr>
          <p:nvPr/>
        </p:nvCxnSpPr>
        <p:spPr>
          <a:xfrm>
            <a:off x="1131801" y="3721491"/>
            <a:ext cx="3150" cy="20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287024E-9933-2EE8-8CB3-9C21E1CC76B2}"/>
              </a:ext>
            </a:extLst>
          </p:cNvPr>
          <p:cNvSpPr txBox="1"/>
          <p:nvPr/>
        </p:nvSpPr>
        <p:spPr>
          <a:xfrm>
            <a:off x="1203242" y="359655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true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2ED566-2CB0-F549-C20F-A89327491475}"/>
              </a:ext>
            </a:extLst>
          </p:cNvPr>
          <p:cNvCxnSpPr>
            <a:stCxn id="16" idx="2"/>
            <a:endCxn id="7" idx="0"/>
          </p:cNvCxnSpPr>
          <p:nvPr/>
        </p:nvCxnSpPr>
        <p:spPr>
          <a:xfrm>
            <a:off x="1131800" y="5364478"/>
            <a:ext cx="3151" cy="23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6730311-D7B5-3F06-0C0B-3F6975F31FD0}"/>
              </a:ext>
            </a:extLst>
          </p:cNvPr>
          <p:cNvSpPr txBox="1"/>
          <p:nvPr/>
        </p:nvSpPr>
        <p:spPr>
          <a:xfrm>
            <a:off x="1202142" y="526816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true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8C4EED1-1E43-5BE6-2FCD-EFAE1D513F26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1967237" y="2009676"/>
            <a:ext cx="2617677" cy="1314974"/>
          </a:xfrm>
          <a:prstGeom prst="bentConnector3">
            <a:avLst>
              <a:gd name="adj1" fmla="val 222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84B99B1-D964-FA15-A0AE-7CF396955665}"/>
              </a:ext>
            </a:extLst>
          </p:cNvPr>
          <p:cNvCxnSpPr>
            <a:stCxn id="16" idx="3"/>
          </p:cNvCxnSpPr>
          <p:nvPr/>
        </p:nvCxnSpPr>
        <p:spPr>
          <a:xfrm flipV="1">
            <a:off x="1947725" y="2009676"/>
            <a:ext cx="616365" cy="29579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53380E3-DF68-137A-60DF-0B596D67C985}"/>
              </a:ext>
            </a:extLst>
          </p:cNvPr>
          <p:cNvSpPr txBox="1"/>
          <p:nvPr/>
        </p:nvSpPr>
        <p:spPr>
          <a:xfrm>
            <a:off x="1884911" y="2988161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false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865FD2-8CEB-53A3-5677-60AC4322A921}"/>
              </a:ext>
            </a:extLst>
          </p:cNvPr>
          <p:cNvSpPr txBox="1"/>
          <p:nvPr/>
        </p:nvSpPr>
        <p:spPr>
          <a:xfrm>
            <a:off x="1887183" y="452135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548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70490E-B4CB-4C48-929F-E0B446DE2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1D0291-4B66-E049-A0A9-EE2177C7C787}"/>
              </a:ext>
            </a:extLst>
          </p:cNvPr>
          <p:cNvSpPr txBox="1"/>
          <p:nvPr/>
        </p:nvSpPr>
        <p:spPr>
          <a:xfrm>
            <a:off x="772377" y="4966548"/>
            <a:ext cx="1107731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4800" b="1" spc="-100" dirty="0">
                <a:solidFill>
                  <a:srgbClr val="F37121"/>
                </a:solidFill>
                <a:latin typeface="BR Omega"/>
                <a:cs typeface="Arial"/>
              </a:rPr>
              <a:t>03. </a:t>
            </a:r>
            <a:r>
              <a:rPr lang="en-US" sz="4800" b="1" dirty="0">
                <a:solidFill>
                  <a:srgbClr val="19226D"/>
                </a:solidFill>
                <a:latin typeface="Meiryo"/>
                <a:ea typeface="Meiryo"/>
              </a:rPr>
              <a:t>CAN library API specification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818E5D-061B-6646-B4A0-26A6979F66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787" b="26203"/>
          <a:stretch/>
        </p:blipFill>
        <p:spPr>
          <a:xfrm>
            <a:off x="262054" y="3902927"/>
            <a:ext cx="2942038" cy="98130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96D42-5215-4747-90F6-659F764B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492 2.59259E-6 L 1.875E-6 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9EE11F5-2ED5-C342-8444-99494C5A96F5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2D97DF2-F492-2141-9F75-95E01ADBD2E2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0CB8DFC-8EAD-7146-9DA2-DCE69E9D8A3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188E7A0-5D28-C24B-8977-5C0BED8C3B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050812C-61EE-F94F-9165-8D99B7B2BD81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1BB22BE-C1D9-FB48-AF8B-7D2B244C7D9E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A69060-E337-754E-AA67-327947F5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R Omega VN"/>
              </a:rPr>
              <a:t>CAN Library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76C681-8234-D34B-9B26-C1525C12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8</a:t>
            </a:fld>
            <a:endParaRPr lang="x-non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46340D-9CC0-B4F6-D3C3-456B0C88908E}"/>
              </a:ext>
            </a:extLst>
          </p:cNvPr>
          <p:cNvSpPr txBox="1"/>
          <p:nvPr/>
        </p:nvSpPr>
        <p:spPr>
          <a:xfrm>
            <a:off x="525780" y="1016095"/>
            <a:ext cx="2617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CAN Library Definitions:</a:t>
            </a:r>
          </a:p>
          <a:p>
            <a:endParaRPr lang="en-PH" dirty="0"/>
          </a:p>
        </p:txBody>
      </p:sp>
      <p:graphicFrame>
        <p:nvGraphicFramePr>
          <p:cNvPr id="18" name="Table 19">
            <a:extLst>
              <a:ext uri="{FF2B5EF4-FFF2-40B4-BE49-F238E27FC236}">
                <a16:creationId xmlns:a16="http://schemas.microsoft.com/office/drawing/2014/main" id="{05D4AEA3-2DE9-3B7C-0660-FC8BA1768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069355"/>
              </p:ext>
            </p:extLst>
          </p:nvPr>
        </p:nvGraphicFramePr>
        <p:xfrm>
          <a:off x="617979" y="1520946"/>
          <a:ext cx="8127999" cy="4066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152919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816014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93193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10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MAIN_CTRL_ID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0x000U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/>
                        <a:t>Main ECU CAN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63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ECU1_CAN_ID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0x011U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/>
                        <a:t>ECU 1 CAN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58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ECU2_CAN_ID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0x022U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/>
                        <a:t>ECU 2 CAN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14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MAIN_CONTROL_BASE_ADDR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0x00U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/>
                        <a:t>Main control base address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39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CRASH_DETECT_NOTIFY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0x00U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/>
                        <a:t>Crash detection notify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91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ULTRASONIC_BASE_ADDR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0x01U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/>
                        <a:t>Ultrasonic base address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42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GET_DISTANCE_1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0x00U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/>
                        <a:t>Sensor 1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52518"/>
                  </a:ext>
                </a:extLst>
              </a:tr>
              <a:tr h="357711">
                <a:tc>
                  <a:txBody>
                    <a:bodyPr/>
                    <a:lstStyle/>
                    <a:p>
                      <a:r>
                        <a:rPr lang="en-PH" sz="1200" dirty="0"/>
                        <a:t>GET_DISTANCE_2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0x01U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/>
                        <a:t>Sensor 2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02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GET_DISTANCE_3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0x02U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200" dirty="0"/>
                        <a:t>Sensor 3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99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45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11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9EE11F5-2ED5-C342-8444-99494C5A96F5}"/>
              </a:ext>
            </a:extLst>
          </p:cNvPr>
          <p:cNvSpPr/>
          <p:nvPr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2D97DF2-F492-2141-9F75-95E01ADBD2E2}"/>
              </a:ext>
            </a:extLst>
          </p:cNvPr>
          <p:cNvSpPr/>
          <p:nvPr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0CB8DFC-8EAD-7146-9DA2-DCE69E9D8A31}"/>
              </a:ext>
            </a:extLst>
          </p:cNvPr>
          <p:cNvSpPr/>
          <p:nvPr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188E7A0-5D28-C24B-8977-5C0BED8C3B3C}"/>
              </a:ext>
            </a:extLst>
          </p:cNvPr>
          <p:cNvSpPr/>
          <p:nvPr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050812C-61EE-F94F-9165-8D99B7B2BD81}"/>
              </a:ext>
            </a:extLst>
          </p:cNvPr>
          <p:cNvSpPr/>
          <p:nvPr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1BB22BE-C1D9-FB48-AF8B-7D2B244C7D9E}"/>
              </a:ext>
            </a:extLst>
          </p:cNvPr>
          <p:cNvSpPr/>
          <p:nvPr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A69060-E337-754E-AA67-327947F5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R Omega VN"/>
              </a:rPr>
              <a:t>CAN Library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76C681-8234-D34B-9B26-C1525C12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9</a:t>
            </a:fld>
            <a:endParaRPr lang="x-non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15399E-ABDF-84BF-FA8D-DAEC41495C02}"/>
              </a:ext>
            </a:extLst>
          </p:cNvPr>
          <p:cNvSpPr txBox="1"/>
          <p:nvPr/>
        </p:nvSpPr>
        <p:spPr>
          <a:xfrm>
            <a:off x="525780" y="4791145"/>
            <a:ext cx="1962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CAN Library APIs: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PH" dirty="0" err="1"/>
              <a:t>CanInit</a:t>
            </a:r>
            <a:r>
              <a:rPr lang="en-PH" dirty="0"/>
              <a:t>()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PH" dirty="0" err="1"/>
              <a:t>CanRead</a:t>
            </a:r>
            <a:r>
              <a:rPr lang="en-PH" dirty="0"/>
              <a:t>()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PH" dirty="0" err="1"/>
              <a:t>CanWrite</a:t>
            </a:r>
            <a:r>
              <a:rPr lang="en-PH" dirty="0"/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46340D-9CC0-B4F6-D3C3-456B0C88908E}"/>
              </a:ext>
            </a:extLst>
          </p:cNvPr>
          <p:cNvSpPr txBox="1"/>
          <p:nvPr/>
        </p:nvSpPr>
        <p:spPr>
          <a:xfrm>
            <a:off x="525780" y="1016095"/>
            <a:ext cx="2617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CAN Library Definitions:</a:t>
            </a:r>
          </a:p>
          <a:p>
            <a:endParaRPr lang="en-PH" dirty="0"/>
          </a:p>
        </p:txBody>
      </p:sp>
      <p:graphicFrame>
        <p:nvGraphicFramePr>
          <p:cNvPr id="18" name="Table 19">
            <a:extLst>
              <a:ext uri="{FF2B5EF4-FFF2-40B4-BE49-F238E27FC236}">
                <a16:creationId xmlns:a16="http://schemas.microsoft.com/office/drawing/2014/main" id="{05D4AEA3-2DE9-3B7C-0660-FC8BA1768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82340"/>
              </p:ext>
            </p:extLst>
          </p:nvPr>
        </p:nvGraphicFramePr>
        <p:xfrm>
          <a:off x="617979" y="1520946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152919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816014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93193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10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LED_BASE_ADDR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0x02U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/>
                        <a:t>LED base address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63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TOGGLE_R_TURN_SIGNAL_ADDR</a:t>
                      </a:r>
                      <a:endParaRPr lang="en-P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0x00U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/>
                        <a:t>LED right turn address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58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TOGGLE_L_TURN_SIGNAL_ADDR</a:t>
                      </a:r>
                      <a:endParaRPr lang="en-P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0x01U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200" dirty="0"/>
                        <a:t>LED left turn address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14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TOGGLE_BRAKE_LIGHT_ADDR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0x02U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200" dirty="0"/>
                        <a:t>LED brake address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39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TOGGLE_HEAD_LIGHT_ADDR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0x03U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200" dirty="0"/>
                        <a:t>LED headlights address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91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TOGGLE_REVERSE_LIGHT_ADDR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0x04U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200" dirty="0"/>
                        <a:t>LED reverse light address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36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56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51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34EA2"/>
      </a:dk1>
      <a:lt1>
        <a:sysClr val="window" lastClr="FFFFFF"/>
      </a:lt1>
      <a:dk2>
        <a:srgbClr val="19226D"/>
      </a:dk2>
      <a:lt2>
        <a:srgbClr val="F37021"/>
      </a:lt2>
      <a:accent1>
        <a:srgbClr val="33B2C1"/>
      </a:accent1>
      <a:accent2>
        <a:srgbClr val="50B848"/>
      </a:accent2>
      <a:accent3>
        <a:srgbClr val="F2F2F2"/>
      </a:accent3>
      <a:accent4>
        <a:srgbClr val="BFBFBF"/>
      </a:accent4>
      <a:accent5>
        <a:srgbClr val="171616"/>
      </a:accent5>
      <a:accent6>
        <a:srgbClr val="AEABAB"/>
      </a:accent6>
      <a:hlink>
        <a:srgbClr val="F37021"/>
      </a:hlink>
      <a:folHlink>
        <a:srgbClr val="F37021"/>
      </a:folHlink>
    </a:clrScheme>
    <a:fontScheme name="FPT Software temp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709</Words>
  <Application>Microsoft Office PowerPoint</Application>
  <PresentationFormat>Widescreen</PresentationFormat>
  <Paragraphs>210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Meiryo</vt:lpstr>
      <vt:lpstr>Arial</vt:lpstr>
      <vt:lpstr>BR Omega</vt:lpstr>
      <vt:lpstr>BR Omega VN</vt:lpstr>
      <vt:lpstr>Calibri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Overview</vt:lpstr>
      <vt:lpstr>PowerPoint Presentation</vt:lpstr>
      <vt:lpstr>Flowchart</vt:lpstr>
      <vt:lpstr>PowerPoint Presentation</vt:lpstr>
      <vt:lpstr>CAN Library</vt:lpstr>
      <vt:lpstr>CAN Library</vt:lpstr>
      <vt:lpstr>CAN Library</vt:lpstr>
      <vt:lpstr>CAN Library</vt:lpstr>
      <vt:lpstr>CAN Library</vt:lpstr>
      <vt:lpstr>CAN Library</vt:lpstr>
      <vt:lpstr>PowerPoint Presentation</vt:lpstr>
      <vt:lpstr>Improvements and Limitations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</dc:creator>
  <cp:lastModifiedBy>Melvin Jr. Gaviola (GAM.PHI)</cp:lastModifiedBy>
  <cp:revision>1</cp:revision>
  <dcterms:created xsi:type="dcterms:W3CDTF">2021-11-26T03:15:35Z</dcterms:created>
  <dcterms:modified xsi:type="dcterms:W3CDTF">2023-05-04T06:00:41Z</dcterms:modified>
</cp:coreProperties>
</file>