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8049B-0B24-0345-85B3-BD1E46103DC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07445-6AD8-5C40-ACDE-C32E085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9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Attention: </a:t>
            </a:r>
            <a:r>
              <a:rPr lang="en-US" smtClean="0"/>
              <a:t>Weighted sum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7445-6AD8-5C40-ACDE-C32E085C4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42EEB-E245-F342-851C-3300D5F272F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Deep Learning in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8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Neural Networks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103" y="1600200"/>
            <a:ext cx="8320697" cy="48301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RNN (Recurrent Neural networks) is very useful for modeling sequences. </a:t>
            </a:r>
          </a:p>
          <a:p>
            <a:r>
              <a:rPr lang="en-US" dirty="0" smtClean="0"/>
              <a:t>In language processing, it is often natural and desirable to work with tree structures. </a:t>
            </a:r>
          </a:p>
          <a:p>
            <a:pPr lvl="1"/>
            <a:r>
              <a:rPr lang="en-US" dirty="0" smtClean="0"/>
              <a:t>The trees can be syntactic trees, discourse trees, or even trees representing the sentiment expressed by various parts of a sentence. </a:t>
            </a:r>
          </a:p>
          <a:p>
            <a:pPr lvl="1"/>
            <a:r>
              <a:rPr lang="en-US" dirty="0" smtClean="0"/>
              <a:t>We may want to predict values based on specific tree nodes, predict values based on the root nodes, or assign a quality score to a complete tree or part of a tree. </a:t>
            </a:r>
          </a:p>
          <a:p>
            <a:pPr lvl="1"/>
            <a:r>
              <a:rPr lang="en-US" dirty="0" smtClean="0"/>
              <a:t>In other cases, we may not care about the tree structure directly but rather reason about spans in the sentence. In such cases, the tree is merely used as a backbone structure which helps guide the encoding process of the sequence into a fixed size vector.</a:t>
            </a:r>
          </a:p>
          <a:p>
            <a:r>
              <a:rPr lang="en-US" dirty="0" smtClean="0"/>
              <a:t>The main intuition behind the recursive neural networks is that each </a:t>
            </a:r>
            <a:r>
              <a:rPr lang="en-US" dirty="0" err="1" smtClean="0"/>
              <a:t>subtree</a:t>
            </a:r>
            <a:r>
              <a:rPr lang="en-US" dirty="0" smtClean="0"/>
              <a:t> is represented as a d dimensional vector, and the representation of a node p with children c1 and c2 is a function of the representation of the nodes: </a:t>
            </a:r>
            <a:r>
              <a:rPr lang="en-US" dirty="0" err="1" smtClean="0"/>
              <a:t>vec</a:t>
            </a:r>
            <a:r>
              <a:rPr lang="en-US" dirty="0" smtClean="0"/>
              <a:t>(p) = f(</a:t>
            </a:r>
            <a:r>
              <a:rPr lang="en-US" dirty="0" err="1" smtClean="0"/>
              <a:t>vec</a:t>
            </a:r>
            <a:r>
              <a:rPr lang="en-US" dirty="0" smtClean="0"/>
              <a:t>(c1),</a:t>
            </a:r>
            <a:r>
              <a:rPr lang="en-US" dirty="0" err="1" smtClean="0"/>
              <a:t>vec</a:t>
            </a:r>
            <a:r>
              <a:rPr lang="en-US" dirty="0" smtClean="0"/>
              <a:t>(c2)), where f is a composition function taking two d-dimensional vectors and returning a single d-dimensional vector.</a:t>
            </a:r>
          </a:p>
        </p:txBody>
      </p:sp>
    </p:spTree>
    <p:extLst>
      <p:ext uri="{BB962C8B-B14F-4D97-AF65-F5344CB8AC3E}">
        <p14:creationId xmlns:p14="http://schemas.microsoft.com/office/powerpoint/2010/main" val="166596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12 at 11.1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9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12 at 11.14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21"/>
            <a:ext cx="9144000" cy="41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12 at 11.14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12 at 11.23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924"/>
            <a:ext cx="9144000" cy="35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2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12 at 11.2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932"/>
            <a:ext cx="9144000" cy="61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3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Mechanism</a:t>
            </a:r>
            <a:endParaRPr lang="en-US" dirty="0"/>
          </a:p>
        </p:txBody>
      </p:sp>
      <p:pic>
        <p:nvPicPr>
          <p:cNvPr id="4" name="Content Placeholder 3" descr="Screen Shot 2018-04-12 at 11.29.2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79" r="-26379"/>
          <a:stretch>
            <a:fillRect/>
          </a:stretch>
        </p:blipFill>
        <p:spPr>
          <a:xfrm>
            <a:off x="125245" y="1417638"/>
            <a:ext cx="9426749" cy="5184349"/>
          </a:xfrm>
        </p:spPr>
      </p:pic>
    </p:spTree>
    <p:extLst>
      <p:ext uri="{BB962C8B-B14F-4D97-AF65-F5344CB8AC3E}">
        <p14:creationId xmlns:p14="http://schemas.microsoft.com/office/powerpoint/2010/main" val="389072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236</Words>
  <Application>Microsoft Macintosh PowerPoint</Application>
  <PresentationFormat>On-screen Show (4:3)</PresentationFormat>
  <Paragraphs>11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More on Deep Learning in NLP</vt:lpstr>
      <vt:lpstr>Recursive Neural Networks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Attention Mechanism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Deep Learning in NLP</dc:title>
  <dc:creator>Chitta Baral</dc:creator>
  <cp:lastModifiedBy>Chitta Baral</cp:lastModifiedBy>
  <cp:revision>4</cp:revision>
  <dcterms:created xsi:type="dcterms:W3CDTF">2018-04-12T18:24:56Z</dcterms:created>
  <dcterms:modified xsi:type="dcterms:W3CDTF">2018-04-12T22:38:29Z</dcterms:modified>
</cp:coreProperties>
</file>