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8" r:id="rId1"/>
  </p:sldMasterIdLst>
  <p:notesMasterIdLst>
    <p:notesMasterId r:id="rId21"/>
  </p:notesMasterIdLst>
  <p:sldIdLst>
    <p:sldId id="256" r:id="rId2"/>
    <p:sldId id="284" r:id="rId3"/>
    <p:sldId id="286" r:id="rId4"/>
    <p:sldId id="287" r:id="rId5"/>
    <p:sldId id="262" r:id="rId6"/>
    <p:sldId id="288" r:id="rId7"/>
    <p:sldId id="291" r:id="rId8"/>
    <p:sldId id="260" r:id="rId9"/>
    <p:sldId id="277" r:id="rId10"/>
    <p:sldId id="261" r:id="rId11"/>
    <p:sldId id="294" r:id="rId12"/>
    <p:sldId id="279" r:id="rId13"/>
    <p:sldId id="280" r:id="rId14"/>
    <p:sldId id="275" r:id="rId15"/>
    <p:sldId id="264" r:id="rId16"/>
    <p:sldId id="295" r:id="rId17"/>
    <p:sldId id="274" r:id="rId18"/>
    <p:sldId id="273" r:id="rId19"/>
    <p:sldId id="289"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Corbel" panose="020B0503020204020204" pitchFamily="34" charset="0"/>
      <p:regular r:id="rId30"/>
      <p:bold r:id="rId31"/>
      <p:italic r:id="rId32"/>
      <p:boldItalic r:id="rId33"/>
    </p:embeddedFont>
    <p:embeddedFont>
      <p:font typeface="Helvetica Neue" panose="02000503000000020004" pitchFamily="2" charset="0"/>
      <p:regular r:id="rId34"/>
      <p:bold r:id="rId35"/>
      <p:italic r:id="rId36"/>
      <p:boldItalic r:id="rId37"/>
    </p:embeddedFont>
    <p:embeddedFont>
      <p:font typeface="Questrial" panose="02000000000000000000" pitchFamily="2" charset="0"/>
      <p:regular r:id="rId38"/>
    </p:embeddedFont>
    <p:embeddedFont>
      <p:font typeface="Trebuchet MS" panose="020B070302020209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82993"/>
  </p:normalViewPr>
  <p:slideViewPr>
    <p:cSldViewPr snapToGrid="0">
      <p:cViewPr varScale="1">
        <p:scale>
          <a:sx n="78" d="100"/>
          <a:sy n="78" d="100"/>
        </p:scale>
        <p:origin x="185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7" name="Google Shape;88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5812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a:spLocks noGrp="1" noRot="1" noChangeAspect="1"/>
          </p:cNvSpPr>
          <p:nvPr>
            <p:ph type="sldImg" idx="2"/>
          </p:nvPr>
        </p:nvSpPr>
        <p:spPr>
          <a:xfrm>
            <a:off x="725488" y="749300"/>
            <a:ext cx="5414962"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6: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dirty="0"/>
          </a:p>
        </p:txBody>
      </p:sp>
      <p:sp>
        <p:nvSpPr>
          <p:cNvPr id="179" name="Google Shape;179;p6: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rgbClr val="000000"/>
              </a:buClr>
              <a:buSzPts val="300"/>
              <a:buFont typeface="Corbel"/>
              <a:buNone/>
            </a:pPr>
            <a:fld id="{00000000-1234-1234-1234-123412341234}" type="slidenum">
              <a:rPr lang="en-GB" sz="1200" b="0" i="0" u="none" strike="noStrike" cap="none">
                <a:solidFill>
                  <a:srgbClr val="000000"/>
                </a:solidFill>
                <a:latin typeface="Corbel"/>
                <a:ea typeface="Corbel"/>
                <a:cs typeface="Corbel"/>
                <a:sym typeface="Corbel"/>
              </a:rPr>
              <a:t>10</a:t>
            </a:fld>
            <a:endParaRPr sz="1200" b="0" i="0" u="none" strike="noStrike" cap="none">
              <a:solidFill>
                <a:srgbClr val="000000"/>
              </a:solidFill>
              <a:latin typeface="Corbel"/>
              <a:ea typeface="Corbel"/>
              <a:cs typeface="Corbel"/>
              <a:sym typeface="Corbel"/>
            </a:endParaRPr>
          </a:p>
        </p:txBody>
      </p:sp>
    </p:spTree>
    <p:extLst>
      <p:ext uri="{BB962C8B-B14F-4D97-AF65-F5344CB8AC3E}">
        <p14:creationId xmlns:p14="http://schemas.microsoft.com/office/powerpoint/2010/main" val="1575092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a:spLocks noGrp="1" noRot="1" noChangeAspect="1"/>
          </p:cNvSpPr>
          <p:nvPr>
            <p:ph type="sldImg" idx="2"/>
          </p:nvPr>
        </p:nvSpPr>
        <p:spPr>
          <a:xfrm>
            <a:off x="933450" y="749300"/>
            <a:ext cx="4999038"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6: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dirty="0"/>
          </a:p>
        </p:txBody>
      </p:sp>
      <p:sp>
        <p:nvSpPr>
          <p:cNvPr id="179" name="Google Shape;179;p6: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rgbClr val="000000"/>
              </a:buClr>
              <a:buSzPts val="300"/>
              <a:buFont typeface="Corbel"/>
              <a:buNone/>
            </a:pPr>
            <a:fld id="{00000000-1234-1234-1234-123412341234}" type="slidenum">
              <a:rPr lang="en-GB" sz="1200" b="0" i="0" u="none" strike="noStrike" cap="none">
                <a:solidFill>
                  <a:srgbClr val="000000"/>
                </a:solidFill>
                <a:latin typeface="Corbel"/>
                <a:ea typeface="Corbel"/>
                <a:cs typeface="Corbel"/>
                <a:sym typeface="Corbel"/>
              </a:rPr>
              <a:t>11</a:t>
            </a:fld>
            <a:endParaRPr sz="1200" b="0" i="0" u="none" strike="noStrike" cap="none">
              <a:solidFill>
                <a:srgbClr val="000000"/>
              </a:solidFill>
              <a:latin typeface="Corbel"/>
              <a:ea typeface="Corbel"/>
              <a:cs typeface="Corbel"/>
              <a:sym typeface="Corbel"/>
            </a:endParaRPr>
          </a:p>
        </p:txBody>
      </p:sp>
    </p:spTree>
    <p:extLst>
      <p:ext uri="{BB962C8B-B14F-4D97-AF65-F5344CB8AC3E}">
        <p14:creationId xmlns:p14="http://schemas.microsoft.com/office/powerpoint/2010/main" val="865189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a:spLocks noGrp="1" noRot="1" noChangeAspect="1"/>
          </p:cNvSpPr>
          <p:nvPr>
            <p:ph type="sldImg" idx="2"/>
          </p:nvPr>
        </p:nvSpPr>
        <p:spPr>
          <a:xfrm>
            <a:off x="933450" y="749300"/>
            <a:ext cx="4999038"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6: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dirty="0"/>
          </a:p>
        </p:txBody>
      </p:sp>
      <p:sp>
        <p:nvSpPr>
          <p:cNvPr id="179" name="Google Shape;179;p6: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rgbClr val="000000"/>
              </a:buClr>
              <a:buSzPts val="300"/>
              <a:buFont typeface="Corbel"/>
              <a:buNone/>
            </a:pPr>
            <a:fld id="{00000000-1234-1234-1234-123412341234}" type="slidenum">
              <a:rPr lang="en-GB" sz="1200" b="0" i="0" u="none" strike="noStrike" cap="none">
                <a:solidFill>
                  <a:srgbClr val="000000"/>
                </a:solidFill>
                <a:latin typeface="Corbel"/>
                <a:ea typeface="Corbel"/>
                <a:cs typeface="Corbel"/>
                <a:sym typeface="Corbel"/>
              </a:rPr>
              <a:t>12</a:t>
            </a:fld>
            <a:endParaRPr sz="1200" b="0" i="0" u="none" strike="noStrike" cap="none">
              <a:solidFill>
                <a:srgbClr val="000000"/>
              </a:solidFill>
              <a:latin typeface="Corbel"/>
              <a:ea typeface="Corbel"/>
              <a:cs typeface="Corbel"/>
              <a:sym typeface="Corbel"/>
            </a:endParaRPr>
          </a:p>
        </p:txBody>
      </p:sp>
    </p:spTree>
    <p:extLst>
      <p:ext uri="{BB962C8B-B14F-4D97-AF65-F5344CB8AC3E}">
        <p14:creationId xmlns:p14="http://schemas.microsoft.com/office/powerpoint/2010/main" val="2626400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a:spLocks noGrp="1" noRot="1" noChangeAspect="1"/>
          </p:cNvSpPr>
          <p:nvPr>
            <p:ph type="sldImg" idx="2"/>
          </p:nvPr>
        </p:nvSpPr>
        <p:spPr>
          <a:xfrm>
            <a:off x="725488" y="749300"/>
            <a:ext cx="5414962"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6: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914400" marR="0" lvl="1" indent="-317500" algn="l" defTabSz="914400" rtl="0" eaLnBrk="1" fontAlgn="auto" latinLnBrk="0" hangingPunct="1">
              <a:lnSpc>
                <a:spcPct val="100000"/>
              </a:lnSpc>
              <a:spcBef>
                <a:spcPts val="400"/>
              </a:spcBef>
              <a:spcAft>
                <a:spcPts val="0"/>
              </a:spcAft>
              <a:buClr>
                <a:srgbClr val="969696"/>
              </a:buClr>
              <a:buSzPts val="1400"/>
              <a:buFont typeface="Noto Sans Symbols"/>
              <a:buChar char="■"/>
              <a:tabLst/>
              <a:defRPr/>
            </a:pPr>
            <a:r>
              <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Questrial"/>
              </a:rPr>
              <a:t>Store and maintain many different versions of data</a:t>
            </a:r>
          </a:p>
          <a:p>
            <a:pPr marL="914400" marR="0" lvl="1" indent="-317500" algn="l" defTabSz="914400" rtl="0" eaLnBrk="1" fontAlgn="auto" latinLnBrk="0" hangingPunct="1">
              <a:lnSpc>
                <a:spcPct val="100000"/>
              </a:lnSpc>
              <a:spcBef>
                <a:spcPts val="400"/>
              </a:spcBef>
              <a:spcAft>
                <a:spcPts val="0"/>
              </a:spcAft>
              <a:buClr>
                <a:srgbClr val="969696"/>
              </a:buClr>
              <a:buSzPts val="1400"/>
              <a:buFont typeface="Noto Sans Symbols"/>
              <a:buChar char="■"/>
              <a:tabLst/>
              <a:defRPr/>
            </a:pPr>
            <a:endPar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Questrial"/>
            </a:endParaRPr>
          </a:p>
          <a:p>
            <a:pPr marL="914400" marR="0" lvl="1" indent="-317500" algn="l" defTabSz="914400" rtl="0" eaLnBrk="1" fontAlgn="auto" latinLnBrk="0" hangingPunct="1">
              <a:lnSpc>
                <a:spcPct val="100000"/>
              </a:lnSpc>
              <a:spcBef>
                <a:spcPts val="400"/>
              </a:spcBef>
              <a:spcAft>
                <a:spcPts val="0"/>
              </a:spcAft>
              <a:buClr>
                <a:srgbClr val="969696"/>
              </a:buClr>
              <a:buSzPts val="1400"/>
              <a:buFont typeface="Noto Sans Symbols"/>
              <a:buChar char="■"/>
              <a:tabLst/>
              <a:defRPr/>
            </a:pPr>
            <a:r>
              <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Questrial"/>
              </a:rPr>
              <a:t>Link data and its derived data and maintain these links and annotate what the links mean</a:t>
            </a:r>
          </a:p>
          <a:p>
            <a:pPr marL="914400" marR="0" lvl="1" indent="-317500" algn="l" defTabSz="914400" rtl="0" eaLnBrk="1" fontAlgn="auto" latinLnBrk="0" hangingPunct="1">
              <a:lnSpc>
                <a:spcPct val="100000"/>
              </a:lnSpc>
              <a:spcBef>
                <a:spcPts val="400"/>
              </a:spcBef>
              <a:spcAft>
                <a:spcPts val="0"/>
              </a:spcAft>
              <a:buClr>
                <a:srgbClr val="969696"/>
              </a:buClr>
              <a:buSzPts val="1400"/>
              <a:buFont typeface="Noto Sans Symbols"/>
              <a:buChar char="■"/>
              <a:tabLst/>
              <a:defRPr/>
            </a:pPr>
            <a:endPar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Questrial"/>
            </a:endParaRPr>
          </a:p>
          <a:p>
            <a:pPr marL="914400" marR="0" lvl="1" indent="-317500" algn="l" defTabSz="914400" rtl="0" eaLnBrk="1" fontAlgn="auto" latinLnBrk="0" hangingPunct="1">
              <a:lnSpc>
                <a:spcPct val="100000"/>
              </a:lnSpc>
              <a:spcBef>
                <a:spcPts val="400"/>
              </a:spcBef>
              <a:spcAft>
                <a:spcPts val="0"/>
              </a:spcAft>
              <a:buClr>
                <a:srgbClr val="969696"/>
              </a:buClr>
              <a:buSzPts val="1400"/>
              <a:buFont typeface="Noto Sans Symbols"/>
              <a:buChar char="■"/>
              <a:tabLst/>
              <a:defRPr/>
            </a:pPr>
            <a:r>
              <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Questrial"/>
              </a:rPr>
              <a:t>Annotate data according to (community) standards such that others can understand </a:t>
            </a:r>
            <a:r>
              <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Wingdings" pitchFamily="2" charset="2"/>
              </a:rPr>
              <a:t> provenance metadata</a:t>
            </a:r>
            <a:endPar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Questrial"/>
            </a:endParaRPr>
          </a:p>
          <a:p>
            <a:pPr marL="914400" marR="0" lvl="1" indent="-317500" algn="l" defTabSz="914400" rtl="0" eaLnBrk="1" fontAlgn="auto" latinLnBrk="0" hangingPunct="1">
              <a:lnSpc>
                <a:spcPct val="100000"/>
              </a:lnSpc>
              <a:spcBef>
                <a:spcPts val="400"/>
              </a:spcBef>
              <a:spcAft>
                <a:spcPts val="0"/>
              </a:spcAft>
              <a:buClr>
                <a:srgbClr val="969696"/>
              </a:buClr>
              <a:buSzPts val="1400"/>
              <a:buFont typeface="Noto Sans Symbols"/>
              <a:buChar char="■"/>
              <a:tabLst/>
              <a:defRPr/>
            </a:pPr>
            <a:endPar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Questrial"/>
            </a:endParaRPr>
          </a:p>
          <a:p>
            <a:pPr marL="914400" marR="0" lvl="1" indent="-317500" algn="l" defTabSz="914400" rtl="0" eaLnBrk="1" fontAlgn="auto" latinLnBrk="0" hangingPunct="1">
              <a:lnSpc>
                <a:spcPct val="100000"/>
              </a:lnSpc>
              <a:spcBef>
                <a:spcPts val="400"/>
              </a:spcBef>
              <a:spcAft>
                <a:spcPts val="0"/>
              </a:spcAft>
              <a:buClr>
                <a:srgbClr val="969696"/>
              </a:buClr>
              <a:buSzPts val="1400"/>
              <a:buFont typeface="Noto Sans Symbols"/>
              <a:buChar char="■"/>
              <a:tabLst/>
              <a:defRPr/>
            </a:pPr>
            <a:r>
              <a:rPr kumimoji="0" lang="en-US" sz="2000" b="0" i="0" u="none" strike="noStrike" kern="0" cap="none" spc="0" normalizeH="0" baseline="0" noProof="0" dirty="0">
                <a:ln>
                  <a:noFill/>
                </a:ln>
                <a:solidFill>
                  <a:srgbClr val="595959"/>
                </a:solidFill>
                <a:effectLst/>
                <a:uLnTx/>
                <a:uFillTx/>
                <a:latin typeface="Century Gothic" panose="020B0502020202020204" pitchFamily="34" charset="0"/>
                <a:sym typeface="Questrial"/>
              </a:rPr>
              <a:t>Transfer or extend metadata to match several metadata standards</a:t>
            </a:r>
          </a:p>
          <a:p>
            <a:pPr marL="1371600" marR="0" lvl="2" indent="-342900" algn="l" defTabSz="914400" rtl="0" eaLnBrk="1" fontAlgn="auto" latinLnBrk="0" hangingPunct="1">
              <a:lnSpc>
                <a:spcPct val="100000"/>
              </a:lnSpc>
              <a:spcBef>
                <a:spcPts val="360"/>
              </a:spcBef>
              <a:spcAft>
                <a:spcPts val="0"/>
              </a:spcAft>
              <a:buClr>
                <a:srgbClr val="595959"/>
              </a:buClr>
              <a:buSzPts val="1800"/>
              <a:buFont typeface="Noto Sans Symbols"/>
              <a:buChar char="▪"/>
              <a:tabLst/>
              <a:defRPr/>
            </a:pPr>
            <a:r>
              <a:rPr kumimoji="0" lang="en-US" sz="1800" b="0" i="0" u="none" strike="noStrike" kern="0" cap="none" spc="0" normalizeH="0" baseline="0" noProof="0" dirty="0">
                <a:ln>
                  <a:noFill/>
                </a:ln>
                <a:solidFill>
                  <a:srgbClr val="595959"/>
                </a:solidFill>
                <a:effectLst/>
                <a:uLnTx/>
                <a:uFillTx/>
                <a:latin typeface="Century Gothic" panose="020B0502020202020204" pitchFamily="34" charset="0"/>
                <a:sym typeface="Questrial"/>
              </a:rPr>
              <a:t>A repository or a database for data and metadata publishing might expect different metadata and follow different standards than what is used in computational pipelines</a:t>
            </a:r>
          </a:p>
          <a:p>
            <a:pPr marL="0" marR="0" lvl="0" indent="0" algn="l" rtl="0">
              <a:spcBef>
                <a:spcPts val="0"/>
              </a:spcBef>
              <a:spcAft>
                <a:spcPts val="0"/>
              </a:spcAft>
              <a:buClr>
                <a:schemeClr val="dk1"/>
              </a:buClr>
              <a:buSzPts val="1200"/>
              <a:buFont typeface="Calibri"/>
              <a:buNone/>
            </a:pPr>
            <a:endParaRPr dirty="0"/>
          </a:p>
        </p:txBody>
      </p:sp>
      <p:sp>
        <p:nvSpPr>
          <p:cNvPr id="179" name="Google Shape;179;p6: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rgbClr val="000000"/>
              </a:buClr>
              <a:buSzPts val="300"/>
              <a:buFont typeface="Corbel"/>
              <a:buNone/>
            </a:pPr>
            <a:fld id="{00000000-1234-1234-1234-123412341234}" type="slidenum">
              <a:rPr lang="en-GB" sz="1200" b="0" i="0" u="none" strike="noStrike" cap="none">
                <a:solidFill>
                  <a:srgbClr val="000000"/>
                </a:solidFill>
                <a:latin typeface="Corbel"/>
                <a:ea typeface="Corbel"/>
                <a:cs typeface="Corbel"/>
                <a:sym typeface="Corbel"/>
              </a:rPr>
              <a:t>13</a:t>
            </a:fld>
            <a:endParaRPr sz="1200" b="0" i="0" u="none" strike="noStrike" cap="none">
              <a:solidFill>
                <a:srgbClr val="000000"/>
              </a:solidFill>
              <a:latin typeface="Corbel"/>
              <a:ea typeface="Corbel"/>
              <a:cs typeface="Corbel"/>
              <a:sym typeface="Corbel"/>
            </a:endParaRPr>
          </a:p>
        </p:txBody>
      </p:sp>
    </p:spTree>
    <p:extLst>
      <p:ext uri="{BB962C8B-B14F-4D97-AF65-F5344CB8AC3E}">
        <p14:creationId xmlns:p14="http://schemas.microsoft.com/office/powerpoint/2010/main" val="529905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200"/>
              <a:buNone/>
            </a:pPr>
            <a:endParaRPr sz="1200" b="0" i="0" u="none" strike="noStrike" cap="none">
              <a:solidFill>
                <a:schemeClr val="dk1"/>
              </a:solidFill>
              <a:latin typeface="Calibri"/>
              <a:ea typeface="Calibri"/>
              <a:cs typeface="Calibri"/>
              <a:sym typeface="Calibri"/>
            </a:endParaRPr>
          </a:p>
        </p:txBody>
      </p:sp>
      <p:sp>
        <p:nvSpPr>
          <p:cNvPr id="193" name="Google Shape;19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08932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200"/>
              <a:buNone/>
            </a:pPr>
            <a:r>
              <a:rPr lang="en-US" sz="1200" b="0" i="0" u="none" strike="noStrike" cap="none" dirty="0">
                <a:solidFill>
                  <a:schemeClr val="dk1"/>
                </a:solidFill>
                <a:latin typeface="Calibri"/>
                <a:ea typeface="Calibri"/>
                <a:cs typeface="Calibri"/>
                <a:sym typeface="Calibri"/>
              </a:rPr>
              <a:t>Supporting researchers, policy makers and IT personnel to work together.</a:t>
            </a:r>
          </a:p>
          <a:p>
            <a:pPr marL="0" marR="0" lvl="0" indent="0" algn="l" rtl="0">
              <a:spcBef>
                <a:spcPts val="0"/>
              </a:spcBef>
              <a:spcAft>
                <a:spcPts val="0"/>
              </a:spcAft>
              <a:buSzPts val="1200"/>
              <a:buNone/>
            </a:pPr>
            <a:r>
              <a:rPr lang="en-US" sz="1200" b="0" i="0" u="none" strike="noStrike" cap="none" dirty="0">
                <a:solidFill>
                  <a:schemeClr val="dk1"/>
                </a:solidFill>
                <a:latin typeface="Calibri"/>
                <a:ea typeface="Calibri"/>
                <a:cs typeface="Calibri"/>
                <a:sym typeface="Calibri"/>
              </a:rPr>
              <a:t>Glue between those different stakeholders</a:t>
            </a:r>
            <a:endParaRPr sz="1200" b="0" i="0" u="none" strike="noStrike" cap="none" dirty="0">
              <a:solidFill>
                <a:schemeClr val="dk1"/>
              </a:solidFill>
              <a:latin typeface="Calibri"/>
              <a:ea typeface="Calibri"/>
              <a:cs typeface="Calibri"/>
              <a:sym typeface="Calibri"/>
            </a:endParaRPr>
          </a:p>
        </p:txBody>
      </p:sp>
      <p:sp>
        <p:nvSpPr>
          <p:cNvPr id="214" name="Google Shape;21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11124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200"/>
              <a:buNone/>
            </a:pPr>
            <a:endParaRPr sz="1200" b="0" i="0" u="none" strike="noStrike" cap="none" dirty="0">
              <a:solidFill>
                <a:schemeClr val="dk1"/>
              </a:solidFill>
              <a:latin typeface="Calibri"/>
              <a:ea typeface="Calibri"/>
              <a:cs typeface="Calibri"/>
              <a:sym typeface="Calibri"/>
            </a:endParaRPr>
          </a:p>
        </p:txBody>
      </p:sp>
      <p:sp>
        <p:nvSpPr>
          <p:cNvPr id="203" name="Google Shape;20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5002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200"/>
              <a:buNone/>
            </a:pPr>
            <a:endParaRPr sz="1200" b="0" i="0" u="none" strike="noStrike" cap="none">
              <a:solidFill>
                <a:schemeClr val="dk1"/>
              </a:solidFill>
              <a:latin typeface="Calibri"/>
              <a:ea typeface="Calibri"/>
              <a:cs typeface="Calibri"/>
              <a:sym typeface="Calibri"/>
            </a:endParaRPr>
          </a:p>
        </p:txBody>
      </p:sp>
      <p:sp>
        <p:nvSpPr>
          <p:cNvPr id="214" name="Google Shape;21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3375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200"/>
              <a:buNone/>
            </a:pPr>
            <a:r>
              <a:rPr lang="en-US" sz="1200" b="0" i="0" u="none" strike="noStrike" cap="none" dirty="0">
                <a:solidFill>
                  <a:schemeClr val="dk1"/>
                </a:solidFill>
                <a:latin typeface="Calibri"/>
                <a:ea typeface="Calibri"/>
                <a:cs typeface="Calibri"/>
                <a:sym typeface="Calibri"/>
              </a:rPr>
              <a:t>I mentioned repositories so often now let’s have a look at what they offer.</a:t>
            </a:r>
            <a:endParaRPr sz="1200" b="0" i="0" u="none" strike="noStrike" cap="none" dirty="0">
              <a:solidFill>
                <a:schemeClr val="dk1"/>
              </a:solidFill>
              <a:latin typeface="Calibri"/>
              <a:ea typeface="Calibri"/>
              <a:cs typeface="Calibri"/>
              <a:sym typeface="Calibri"/>
            </a:endParaRPr>
          </a:p>
        </p:txBody>
      </p:sp>
      <p:sp>
        <p:nvSpPr>
          <p:cNvPr id="203" name="Google Shape;20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252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6593" y="4749085"/>
            <a:ext cx="5492748" cy="44991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Disclaimer: I will hint at problems for researchers and point out solutions for first quick gains. But there are still larger to make!</a:t>
            </a:r>
          </a:p>
          <a:p>
            <a:pPr marL="0" lvl="0" indent="0" algn="l" rtl="0">
              <a:spcBef>
                <a:spcPts val="0"/>
              </a:spcBef>
              <a:spcAft>
                <a:spcPts val="0"/>
              </a:spcAft>
              <a:buNone/>
            </a:pPr>
            <a:endParaRPr lang="en-US" dirty="0"/>
          </a:p>
          <a:p>
            <a:r>
              <a:rPr lang="en-US" dirty="0"/>
              <a:t>Data intensive research is complicated,</a:t>
            </a:r>
            <a:r>
              <a:rPr lang="en-US" baseline="0" dirty="0"/>
              <a:t> not only a research challenge but also an administrative challenge.</a:t>
            </a:r>
            <a:endParaRPr lang="en-US" dirty="0"/>
          </a:p>
          <a:p>
            <a:endParaRPr lang="en-US" dirty="0"/>
          </a:p>
          <a:p>
            <a:pPr marL="228600" indent="-228600">
              <a:buAutoNum type="arabicPeriod"/>
            </a:pPr>
            <a:r>
              <a:rPr lang="en-US" baseline="0" dirty="0"/>
              <a:t>You start as a researcher with some data on your PC and run some analysis</a:t>
            </a:r>
          </a:p>
          <a:p>
            <a:pPr marL="228600" indent="-228600">
              <a:buAutoNum type="arabicPeriod"/>
            </a:pPr>
            <a:r>
              <a:rPr lang="en-US" baseline="0" dirty="0"/>
              <a:t>Once the analysis becomes too complicated you have to move to a compute service with e.g. more memory, more </a:t>
            </a:r>
            <a:r>
              <a:rPr lang="en-US" baseline="0" dirty="0" err="1"/>
              <a:t>cpus</a:t>
            </a:r>
            <a:endParaRPr lang="en-US" baseline="0" dirty="0"/>
          </a:p>
          <a:p>
            <a:pPr marL="228600" indent="-228600">
              <a:buAutoNum type="arabicPeriod"/>
            </a:pPr>
            <a:r>
              <a:rPr lang="en-US" baseline="0" dirty="0"/>
              <a:t>So you copy your data over</a:t>
            </a:r>
          </a:p>
          <a:p>
            <a:pPr marL="228600" indent="-228600">
              <a:buAutoNum type="arabicPeriod"/>
            </a:pPr>
            <a:r>
              <a:rPr lang="en-US" baseline="0" dirty="0"/>
              <a:t>Results will be transferred back. If you continue working on your data and start the computation later again you need to know whether the data on the compute server is still up to date. That is still feasible.</a:t>
            </a:r>
          </a:p>
          <a:p>
            <a:pPr marL="228600" indent="-228600">
              <a:buAutoNum type="arabicPeriod"/>
            </a:pPr>
            <a:r>
              <a:rPr lang="en-US" baseline="0" dirty="0"/>
              <a:t>If computations take a very long time, the resulting data is very valuable and you want to make sure that you do not accidentally overwrite it and you would like to keep it safe for later</a:t>
            </a:r>
          </a:p>
          <a:p>
            <a:pPr marL="228600" indent="-228600">
              <a:buAutoNum type="arabicPeriod"/>
            </a:pPr>
            <a:r>
              <a:rPr lang="en-US" baseline="0" dirty="0"/>
              <a:t>Actually the same is true if you receive data from a device like a genome sequencer or a telescope which you cannot reproduce (easily)</a:t>
            </a:r>
          </a:p>
          <a:p>
            <a:pPr marL="228600" indent="-228600">
              <a:buAutoNum type="arabicPeriod"/>
            </a:pPr>
            <a:r>
              <a:rPr lang="en-US" baseline="0" dirty="0"/>
              <a:t>This data you also want to </a:t>
            </a:r>
            <a:r>
              <a:rPr lang="en-US" baseline="0" dirty="0" err="1"/>
              <a:t>analyse</a:t>
            </a:r>
            <a:r>
              <a:rPr lang="en-US" baseline="0" dirty="0"/>
              <a:t> </a:t>
            </a:r>
          </a:p>
          <a:p>
            <a:pPr marL="228600" indent="-228600">
              <a:buAutoNum type="arabicPeriod"/>
            </a:pPr>
            <a:r>
              <a:rPr lang="en-US" baseline="0" dirty="0"/>
              <a:t>Some colleague likes to work and collaborate with you on your data</a:t>
            </a:r>
          </a:p>
          <a:p>
            <a:pPr marL="228600" indent="-228600">
              <a:buAutoNum type="arabicPeriod"/>
            </a:pPr>
            <a:r>
              <a:rPr lang="en-US" baseline="0" dirty="0"/>
              <a:t>Share data</a:t>
            </a:r>
          </a:p>
          <a:p>
            <a:pPr marL="228600" indent="-228600">
              <a:buAutoNum type="arabicPeriod"/>
            </a:pPr>
            <a:r>
              <a:rPr lang="en-US" baseline="0" dirty="0"/>
              <a:t>The colleague starts his own computations and enriches the data with other data, in any case he changes the data and wants to share the data again with you</a:t>
            </a:r>
          </a:p>
          <a:p>
            <a:pPr marL="228600" indent="-228600">
              <a:buAutoNum type="arabicPeriod"/>
            </a:pPr>
            <a:r>
              <a:rPr lang="en-US" baseline="0" dirty="0"/>
              <a:t>Finally, after some time and iterations of processing of data you arrive at a publication *Yay*</a:t>
            </a:r>
          </a:p>
          <a:p>
            <a:pPr marL="228600" indent="-228600">
              <a:buAutoNum type="arabicPeriod"/>
            </a:pPr>
            <a:r>
              <a:rPr lang="en-US" baseline="0" dirty="0"/>
              <a:t>Reproducible research: But which data to publish, how to link to the intermediate steps, </a:t>
            </a:r>
            <a:r>
              <a:rPr lang="is-IS" baseline="0" dirty="0"/>
              <a:t>…</a:t>
            </a:r>
            <a:endParaRPr lang="en-US" dirty="0"/>
          </a:p>
          <a:p>
            <a:pPr marL="0" lvl="0" indent="0" algn="l" rtl="0">
              <a:spcBef>
                <a:spcPts val="0"/>
              </a:spcBef>
              <a:spcAft>
                <a:spcPts val="0"/>
              </a:spcAft>
              <a:buNone/>
            </a:pPr>
            <a:endParaRPr dirty="0"/>
          </a:p>
        </p:txBody>
      </p:sp>
      <p:sp>
        <p:nvSpPr>
          <p:cNvPr id="111" name="Google Shape;111;p2:notes"/>
          <p:cNvSpPr>
            <a:spLocks noGrp="1" noRot="1" noChangeAspect="1"/>
          </p:cNvSpPr>
          <p:nvPr>
            <p:ph type="sldImg" idx="2"/>
          </p:nvPr>
        </p:nvSpPr>
        <p:spPr>
          <a:xfrm>
            <a:off x="725488" y="749300"/>
            <a:ext cx="5414962"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04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725488" y="749300"/>
            <a:ext cx="5414962"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dirty="0"/>
          </a:p>
        </p:txBody>
      </p:sp>
      <p:sp>
        <p:nvSpPr>
          <p:cNvPr id="122" name="Google Shape;122;p3: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GB"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45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933450" y="749300"/>
            <a:ext cx="4999038"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dirty="0"/>
          </a:p>
        </p:txBody>
      </p:sp>
      <p:sp>
        <p:nvSpPr>
          <p:cNvPr id="122" name="Google Shape;122;p3: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GB"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71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200"/>
              <a:buNone/>
            </a:pPr>
            <a:r>
              <a:rPr lang="en-US" sz="1200" b="0" i="0" u="none" strike="noStrike" cap="none" dirty="0">
                <a:solidFill>
                  <a:schemeClr val="dk1"/>
                </a:solidFill>
                <a:latin typeface="Calibri"/>
                <a:ea typeface="Calibri"/>
                <a:cs typeface="Calibri"/>
                <a:sym typeface="Calibri"/>
              </a:rPr>
              <a:t>Why should a researcher join such an ambitious goal to carry out good data management and follow the FAIR principles?</a:t>
            </a:r>
            <a:endParaRPr sz="1200" b="0" i="0" u="none" strike="noStrike" cap="none" dirty="0">
              <a:solidFill>
                <a:schemeClr val="dk1"/>
              </a:solidFill>
              <a:latin typeface="Calibri"/>
              <a:ea typeface="Calibri"/>
              <a:cs typeface="Calibri"/>
              <a:sym typeface="Calibri"/>
            </a:endParaRPr>
          </a:p>
        </p:txBody>
      </p:sp>
      <p:sp>
        <p:nvSpPr>
          <p:cNvPr id="193" name="Google Shape;19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9912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200"/>
              <a:buNone/>
            </a:pPr>
            <a:r>
              <a:rPr lang="en-US" sz="1200" b="0" i="0" u="none" strike="noStrike" cap="none" dirty="0">
                <a:solidFill>
                  <a:schemeClr val="dk1"/>
                </a:solidFill>
                <a:latin typeface="Calibri"/>
                <a:ea typeface="Calibri"/>
                <a:cs typeface="Calibri"/>
                <a:sym typeface="Calibri"/>
              </a:rPr>
              <a:t>This happens if you come from the same field but do not agree on metadata standards</a:t>
            </a:r>
            <a:endParaRPr sz="1200" b="0" i="0" u="none" strike="noStrike" cap="none" dirty="0">
              <a:solidFill>
                <a:schemeClr val="dk1"/>
              </a:solidFill>
              <a:latin typeface="Calibri"/>
              <a:ea typeface="Calibri"/>
              <a:cs typeface="Calibri"/>
              <a:sym typeface="Calibri"/>
            </a:endParaRPr>
          </a:p>
        </p:txBody>
      </p:sp>
      <p:sp>
        <p:nvSpPr>
          <p:cNvPr id="203" name="Google Shape;20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93383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725488" y="749300"/>
            <a:ext cx="5414962"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dirty="0"/>
          </a:p>
        </p:txBody>
      </p:sp>
      <p:sp>
        <p:nvSpPr>
          <p:cNvPr id="122" name="Google Shape;122;p3: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GB"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116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725488" y="749300"/>
            <a:ext cx="5414962"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dirty="0"/>
              <a:t>The data life cycle is a tool.</a:t>
            </a:r>
          </a:p>
          <a:p>
            <a:pPr marL="0" marR="0" lvl="0" indent="0" algn="l" rtl="0">
              <a:spcBef>
                <a:spcPts val="0"/>
              </a:spcBef>
              <a:spcAft>
                <a:spcPts val="0"/>
              </a:spcAft>
              <a:buClr>
                <a:schemeClr val="dk1"/>
              </a:buClr>
              <a:buSzPts val="1200"/>
              <a:buFont typeface="Calibri"/>
              <a:buNone/>
            </a:pPr>
            <a:r>
              <a:rPr lang="en-US" dirty="0"/>
              <a:t>Quickly walking through the life cycle:</a:t>
            </a:r>
          </a:p>
          <a:p>
            <a:pPr marL="0" marR="0" lvl="0" indent="0" algn="l" rtl="0">
              <a:spcBef>
                <a:spcPts val="0"/>
              </a:spcBef>
              <a:spcAft>
                <a:spcPts val="0"/>
              </a:spcAft>
              <a:buClr>
                <a:schemeClr val="dk1"/>
              </a:buClr>
              <a:buSzPts val="1200"/>
              <a:buFont typeface="Calibri"/>
              <a:buNone/>
            </a:pPr>
            <a:r>
              <a:rPr lang="en-US" dirty="0"/>
              <a:t>	- Data creation: Creating new raw data like questionnaires, microscope images, sequencing data, …</a:t>
            </a:r>
          </a:p>
          <a:p>
            <a:pPr marL="0" marR="0" lvl="0" indent="0" algn="l" rtl="0">
              <a:spcBef>
                <a:spcPts val="0"/>
              </a:spcBef>
              <a:spcAft>
                <a:spcPts val="0"/>
              </a:spcAft>
              <a:buClr>
                <a:schemeClr val="dk1"/>
              </a:buClr>
              <a:buSzPts val="1200"/>
              <a:buFont typeface="Calibri"/>
              <a:buNone/>
            </a:pPr>
            <a:r>
              <a:rPr lang="en-US" dirty="0"/>
              <a:t>	- Data processing and Data analysis: target two different stages on how data is dealt with</a:t>
            </a:r>
          </a:p>
          <a:p>
            <a:pPr marL="0" marR="0" lvl="0" indent="0" algn="l" rtl="0">
              <a:spcBef>
                <a:spcPts val="0"/>
              </a:spcBef>
              <a:spcAft>
                <a:spcPts val="0"/>
              </a:spcAft>
              <a:buClr>
                <a:schemeClr val="dk1"/>
              </a:buClr>
              <a:buSzPts val="1200"/>
              <a:buFont typeface="Calibri"/>
              <a:buNone/>
            </a:pPr>
            <a:r>
              <a:rPr lang="en-US" dirty="0"/>
              <a:t>		- Processing: e.g. cleaning data, enriching with external data bases, </a:t>
            </a:r>
          </a:p>
          <a:p>
            <a:pPr marL="0" marR="0" lvl="0" indent="0" algn="l" rtl="0">
              <a:spcBef>
                <a:spcPts val="0"/>
              </a:spcBef>
              <a:spcAft>
                <a:spcPts val="0"/>
              </a:spcAft>
              <a:buClr>
                <a:schemeClr val="dk1"/>
              </a:buClr>
              <a:buSzPts val="1200"/>
              <a:buFont typeface="Calibri"/>
              <a:buNone/>
            </a:pPr>
            <a:r>
              <a:rPr lang="en-US" dirty="0"/>
              <a:t>			bringing data into the right format for further analysis</a:t>
            </a:r>
          </a:p>
          <a:p>
            <a:pPr marL="0" marR="0" lvl="0" indent="0" algn="l" rtl="0">
              <a:spcBef>
                <a:spcPts val="0"/>
              </a:spcBef>
              <a:spcAft>
                <a:spcPts val="0"/>
              </a:spcAft>
              <a:buClr>
                <a:schemeClr val="dk1"/>
              </a:buClr>
              <a:buSzPts val="1200"/>
              <a:buFont typeface="Calibri"/>
              <a:buNone/>
            </a:pPr>
            <a:r>
              <a:rPr lang="en-US" dirty="0"/>
              <a:t>		- Data analysis: interpretation of data</a:t>
            </a:r>
          </a:p>
          <a:p>
            <a:pPr marL="0" marR="0" lvl="0" indent="0" algn="l" rtl="0">
              <a:spcBef>
                <a:spcPts val="0"/>
              </a:spcBef>
              <a:spcAft>
                <a:spcPts val="0"/>
              </a:spcAft>
              <a:buClr>
                <a:schemeClr val="dk1"/>
              </a:buClr>
              <a:buSzPts val="1200"/>
              <a:buFont typeface="Calibri"/>
              <a:buNone/>
            </a:pPr>
            <a:r>
              <a:rPr lang="en-US" dirty="0"/>
              <a:t>		- Both usually need some compute infrastructure and programs or code which work on the data.</a:t>
            </a:r>
          </a:p>
          <a:p>
            <a:pPr marL="0" marR="0" lvl="0" indent="0" algn="l" rtl="0">
              <a:spcBef>
                <a:spcPts val="0"/>
              </a:spcBef>
              <a:spcAft>
                <a:spcPts val="0"/>
              </a:spcAft>
              <a:buClr>
                <a:schemeClr val="dk1"/>
              </a:buClr>
              <a:buSzPts val="1200"/>
              <a:buFont typeface="Calibri"/>
              <a:buNone/>
            </a:pPr>
            <a:r>
              <a:rPr lang="en-US" dirty="0"/>
              <a:t>	- Data preservation: Preserve data and information for a long period of time, valuable data, </a:t>
            </a:r>
          </a:p>
          <a:p>
            <a:pPr marL="0" marR="0" lvl="0" indent="0" algn="l" rtl="0">
              <a:spcBef>
                <a:spcPts val="0"/>
              </a:spcBef>
              <a:spcAft>
                <a:spcPts val="0"/>
              </a:spcAft>
              <a:buClr>
                <a:schemeClr val="dk1"/>
              </a:buClr>
              <a:buSzPts val="1200"/>
              <a:buFont typeface="Calibri"/>
              <a:buNone/>
            </a:pPr>
            <a:r>
              <a:rPr lang="en-US" dirty="0"/>
              <a:t>        		data which takes a long time to reproduce or which cannot be reproduced at all</a:t>
            </a:r>
          </a:p>
          <a:p>
            <a:pPr marL="0" marR="0" lvl="0" indent="0" algn="l" rtl="0">
              <a:spcBef>
                <a:spcPts val="0"/>
              </a:spcBef>
              <a:spcAft>
                <a:spcPts val="0"/>
              </a:spcAft>
              <a:buClr>
                <a:schemeClr val="dk1"/>
              </a:buClr>
              <a:buSzPts val="1200"/>
              <a:buFont typeface="Calibri"/>
              <a:buNone/>
            </a:pPr>
            <a:r>
              <a:rPr lang="en-US" dirty="0"/>
              <a:t>		- Needs also some annotation to understand in the future</a:t>
            </a:r>
          </a:p>
          <a:p>
            <a:pPr marL="0" marR="0" lvl="0" indent="0" algn="l" rtl="0">
              <a:spcBef>
                <a:spcPts val="0"/>
              </a:spcBef>
              <a:spcAft>
                <a:spcPts val="0"/>
              </a:spcAft>
              <a:buClr>
                <a:schemeClr val="dk1"/>
              </a:buClr>
              <a:buSzPts val="1200"/>
              <a:buFont typeface="Calibri"/>
              <a:buNone/>
            </a:pPr>
            <a:r>
              <a:rPr lang="en-US" dirty="0"/>
              <a:t>	- Access: where is data stored, who has access for how long, access can be given at different </a:t>
            </a:r>
          </a:p>
          <a:p>
            <a:pPr marL="0" marR="0" lvl="0" indent="0" algn="l" rtl="0">
              <a:spcBef>
                <a:spcPts val="0"/>
              </a:spcBef>
              <a:spcAft>
                <a:spcPts val="0"/>
              </a:spcAft>
              <a:buClr>
                <a:schemeClr val="dk1"/>
              </a:buClr>
              <a:buSzPts val="1200"/>
              <a:buFont typeface="Calibri"/>
              <a:buNone/>
            </a:pPr>
            <a:r>
              <a:rPr lang="en-US" dirty="0"/>
              <a:t>		levels (publishing vs sharing)</a:t>
            </a:r>
          </a:p>
          <a:p>
            <a:pPr marL="0" marR="0" lvl="0" indent="0" algn="l" rtl="0">
              <a:spcBef>
                <a:spcPts val="0"/>
              </a:spcBef>
              <a:spcAft>
                <a:spcPts val="0"/>
              </a:spcAft>
              <a:buClr>
                <a:schemeClr val="dk1"/>
              </a:buClr>
              <a:buSzPts val="1200"/>
              <a:buFont typeface="Calibri"/>
              <a:buNone/>
            </a:pPr>
            <a:r>
              <a:rPr lang="en-US" dirty="0"/>
              <a:t>	- Reuse of data: in which state does data need to be such that others can reuse them, who are these others? How can you make your data accessible and reusable even a long time after you finished your work?</a:t>
            </a:r>
          </a:p>
        </p:txBody>
      </p:sp>
      <p:sp>
        <p:nvSpPr>
          <p:cNvPr id="142" name="Google Shape;142;p5: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rgbClr val="000000"/>
              </a:buClr>
              <a:buSzPts val="300"/>
              <a:buFont typeface="Corbel"/>
              <a:buNone/>
            </a:pPr>
            <a:fld id="{00000000-1234-1234-1234-123412341234}" type="slidenum">
              <a:rPr lang="en-GB" sz="1200" b="0" i="0" u="none" strike="noStrike" cap="none">
                <a:solidFill>
                  <a:srgbClr val="000000"/>
                </a:solidFill>
                <a:latin typeface="Corbel"/>
                <a:ea typeface="Corbel"/>
                <a:cs typeface="Corbel"/>
                <a:sym typeface="Corbel"/>
              </a:rPr>
              <a:t>8</a:t>
            </a:fld>
            <a:endParaRPr sz="1200" b="0" i="0" u="none" strike="noStrike" cap="none">
              <a:solidFill>
                <a:srgbClr val="000000"/>
              </a:solidFill>
              <a:latin typeface="Corbel"/>
              <a:ea typeface="Corbel"/>
              <a:cs typeface="Corbel"/>
              <a:sym typeface="Corbel"/>
            </a:endParaRPr>
          </a:p>
        </p:txBody>
      </p:sp>
    </p:spTree>
    <p:extLst>
      <p:ext uri="{BB962C8B-B14F-4D97-AF65-F5344CB8AC3E}">
        <p14:creationId xmlns:p14="http://schemas.microsoft.com/office/powerpoint/2010/main" val="234975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725488" y="749300"/>
            <a:ext cx="5414962"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6593" y="4749085"/>
            <a:ext cx="5492748" cy="44991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GB" dirty="0"/>
              <a:t>An example of which transitions might be needed. The data life cycle can help you to better define what should be stated in a data management plan.</a:t>
            </a:r>
          </a:p>
          <a:p>
            <a:pPr marL="0" marR="0" lvl="0" indent="0" algn="l" rtl="0">
              <a:spcBef>
                <a:spcPts val="0"/>
              </a:spcBef>
              <a:spcAft>
                <a:spcPts val="0"/>
              </a:spcAft>
              <a:buClr>
                <a:schemeClr val="dk1"/>
              </a:buClr>
              <a:buSzPts val="1200"/>
              <a:buFont typeface="Calibri"/>
              <a:buNone/>
            </a:pPr>
            <a:endParaRPr dirty="0"/>
          </a:p>
        </p:txBody>
      </p:sp>
      <p:sp>
        <p:nvSpPr>
          <p:cNvPr id="142" name="Google Shape;142;p5:notes"/>
          <p:cNvSpPr txBox="1">
            <a:spLocks noGrp="1"/>
          </p:cNvSpPr>
          <p:nvPr>
            <p:ph type="sldNum" idx="12"/>
          </p:nvPr>
        </p:nvSpPr>
        <p:spPr>
          <a:xfrm>
            <a:off x="3889107" y="9496435"/>
            <a:ext cx="2975238" cy="499903"/>
          </a:xfrm>
          <a:prstGeom prst="rect">
            <a:avLst/>
          </a:prstGeom>
          <a:noFill/>
          <a:ln>
            <a:noFill/>
          </a:ln>
        </p:spPr>
        <p:txBody>
          <a:bodyPr spcFirstLastPara="1" wrap="square" lIns="91750" tIns="45875" rIns="91750" bIns="45875" anchor="b" anchorCtr="0">
            <a:noAutofit/>
          </a:bodyPr>
          <a:lstStyle/>
          <a:p>
            <a:pPr marL="0" marR="0" lvl="0" indent="0" algn="r" rtl="0">
              <a:lnSpc>
                <a:spcPct val="100000"/>
              </a:lnSpc>
              <a:spcBef>
                <a:spcPts val="0"/>
              </a:spcBef>
              <a:spcAft>
                <a:spcPts val="0"/>
              </a:spcAft>
              <a:buClr>
                <a:srgbClr val="000000"/>
              </a:buClr>
              <a:buSzPts val="300"/>
              <a:buFont typeface="Corbel"/>
              <a:buNone/>
            </a:pPr>
            <a:fld id="{00000000-1234-1234-1234-123412341234}" type="slidenum">
              <a:rPr lang="en-GB" sz="1200" b="0" i="0" u="none" strike="noStrike" cap="none">
                <a:solidFill>
                  <a:srgbClr val="000000"/>
                </a:solidFill>
                <a:latin typeface="Corbel"/>
                <a:ea typeface="Corbel"/>
                <a:cs typeface="Corbel"/>
                <a:sym typeface="Corbel"/>
              </a:rPr>
              <a:t>9</a:t>
            </a:fld>
            <a:endParaRPr sz="1200" b="0" i="0" u="none" strike="noStrike" cap="none">
              <a:solidFill>
                <a:srgbClr val="000000"/>
              </a:solidFill>
              <a:latin typeface="Corbel"/>
              <a:ea typeface="Corbel"/>
              <a:cs typeface="Corbel"/>
              <a:sym typeface="Corbel"/>
            </a:endParaRPr>
          </a:p>
        </p:txBody>
      </p:sp>
    </p:spTree>
    <p:extLst>
      <p:ext uri="{BB962C8B-B14F-4D97-AF65-F5344CB8AC3E}">
        <p14:creationId xmlns:p14="http://schemas.microsoft.com/office/powerpoint/2010/main" val="1448085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Inhoud met bijschrift">
  <p:cSld name="Inhoud met bijschrif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2" y="273050"/>
            <a:ext cx="3008314" cy="1162050"/>
          </a:xfrm>
          <a:prstGeom prst="rect">
            <a:avLst/>
          </a:prstGeom>
          <a:noFill/>
          <a:ln>
            <a:noFill/>
          </a:ln>
        </p:spPr>
        <p:txBody>
          <a:bodyPr spcFirstLastPara="1" wrap="square" lIns="45700" tIns="45700" rIns="45700" bIns="45700" anchor="b" anchorCtr="0"/>
          <a:lstStyle>
            <a:lvl1pPr lvl="0" algn="l">
              <a:lnSpc>
                <a:spcPct val="100000"/>
              </a:lnSpc>
              <a:spcBef>
                <a:spcPts val="0"/>
              </a:spcBef>
              <a:spcAft>
                <a:spcPts val="0"/>
              </a:spcAft>
              <a:buClr>
                <a:srgbClr val="000000"/>
              </a:buClr>
              <a:buSzPts val="2000"/>
              <a:buFont typeface="Calibri"/>
              <a:buNone/>
              <a:defRPr sz="200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24" name="Google Shape;24;p3"/>
          <p:cNvSpPr txBox="1">
            <a:spLocks noGrp="1"/>
          </p:cNvSpPr>
          <p:nvPr>
            <p:ph type="body" idx="1"/>
          </p:nvPr>
        </p:nvSpPr>
        <p:spPr>
          <a:xfrm>
            <a:off x="3575057" y="273213"/>
            <a:ext cx="5111751" cy="5853113"/>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25" name="Google Shape;25;p3"/>
          <p:cNvSpPr txBox="1">
            <a:spLocks noGrp="1"/>
          </p:cNvSpPr>
          <p:nvPr>
            <p:ph type="body" idx="2"/>
          </p:nvPr>
        </p:nvSpPr>
        <p:spPr>
          <a:xfrm>
            <a:off x="457199" y="1435103"/>
            <a:ext cx="3008315" cy="4691063"/>
          </a:xfrm>
          <a:prstGeom prst="rect">
            <a:avLst/>
          </a:prstGeom>
          <a:noFill/>
          <a:ln>
            <a:noFill/>
          </a:ln>
        </p:spPr>
        <p:txBody>
          <a:bodyPr spcFirstLastPara="1" wrap="square" lIns="45700" tIns="45700" rIns="45700" bIns="45700" anchor="t" anchorCtr="0"/>
          <a:lstStyle>
            <a:lvl1pPr marL="457200" lvl="0" indent="-228600" algn="l">
              <a:lnSpc>
                <a:spcPct val="100000"/>
              </a:lnSpc>
              <a:spcBef>
                <a:spcPts val="221"/>
              </a:spcBef>
              <a:spcAft>
                <a:spcPts val="0"/>
              </a:spcAft>
              <a:buClr>
                <a:srgbClr val="000000"/>
              </a:buClr>
              <a:buSzPts val="1400"/>
              <a:buFont typeface="Calibri"/>
              <a:buNone/>
              <a:defRPr sz="1400">
                <a:solidFill>
                  <a:srgbClr val="000000"/>
                </a:solidFill>
              </a:defRPr>
            </a:lvl1pPr>
            <a:lvl2pPr marL="914400" lvl="1" indent="-342900" algn="l">
              <a:lnSpc>
                <a:spcPct val="100000"/>
              </a:lnSpc>
              <a:spcBef>
                <a:spcPts val="700"/>
              </a:spcBef>
              <a:spcAft>
                <a:spcPts val="0"/>
              </a:spcAft>
              <a:buClr>
                <a:srgbClr val="51247F"/>
              </a:buClr>
              <a:buSzPts val="1800"/>
              <a:buChar char="–"/>
              <a:defRPr/>
            </a:lvl2pPr>
            <a:lvl3pPr marL="1371600" lvl="2" indent="-342900" algn="l">
              <a:lnSpc>
                <a:spcPct val="100000"/>
              </a:lnSpc>
              <a:spcBef>
                <a:spcPts val="700"/>
              </a:spcBef>
              <a:spcAft>
                <a:spcPts val="0"/>
              </a:spcAft>
              <a:buClr>
                <a:srgbClr val="51247F"/>
              </a:buClr>
              <a:buSzPts val="1800"/>
              <a:buChar char="•"/>
              <a:defRPr/>
            </a:lvl3pPr>
            <a:lvl4pPr marL="1828800" lvl="3" indent="-342900" algn="l">
              <a:lnSpc>
                <a:spcPct val="100000"/>
              </a:lnSpc>
              <a:spcBef>
                <a:spcPts val="700"/>
              </a:spcBef>
              <a:spcAft>
                <a:spcPts val="0"/>
              </a:spcAft>
              <a:buClr>
                <a:srgbClr val="51247F"/>
              </a:buClr>
              <a:buSzPts val="1800"/>
              <a:buChar char="–"/>
              <a:defRPr/>
            </a:lvl4pPr>
            <a:lvl5pPr marL="2286000" lvl="4" indent="-342900" algn="l">
              <a:lnSpc>
                <a:spcPct val="100000"/>
              </a:lnSpc>
              <a:spcBef>
                <a:spcPts val="700"/>
              </a:spcBef>
              <a:spcAft>
                <a:spcPts val="0"/>
              </a:spcAft>
              <a:buClr>
                <a:srgbClr val="51247F"/>
              </a:buClr>
              <a:buSzPts val="1800"/>
              <a:buChar char="»"/>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26" name="Google Shape;26;p3"/>
          <p:cNvSpPr txBox="1">
            <a:spLocks noGrp="1"/>
          </p:cNvSpPr>
          <p:nvPr>
            <p:ph type="sldNum" idx="12"/>
          </p:nvPr>
        </p:nvSpPr>
        <p:spPr>
          <a:xfrm>
            <a:off x="8312360" y="6400579"/>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Alleen titel">
  <p:cSld name="1_Alleen titel">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457200" y="274728"/>
            <a:ext cx="8229600" cy="1143001"/>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63" name="Google Shape;63;p12"/>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1_Inhoud met bijschrift">
  <p:cSld name="1_Inhoud met bijschrift">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457202" y="273050"/>
            <a:ext cx="3008314" cy="1162050"/>
          </a:xfrm>
          <a:prstGeom prst="rect">
            <a:avLst/>
          </a:prstGeom>
          <a:noFill/>
          <a:ln>
            <a:noFill/>
          </a:ln>
        </p:spPr>
        <p:txBody>
          <a:bodyPr spcFirstLastPara="1" wrap="square" lIns="45700" tIns="45700" rIns="45700" bIns="45700" anchor="b" anchorCtr="0"/>
          <a:lstStyle>
            <a:lvl1pPr lvl="0" algn="l">
              <a:lnSpc>
                <a:spcPct val="100000"/>
              </a:lnSpc>
              <a:spcBef>
                <a:spcPts val="0"/>
              </a:spcBef>
              <a:spcAft>
                <a:spcPts val="0"/>
              </a:spcAft>
              <a:buClr>
                <a:srgbClr val="000000"/>
              </a:buClr>
              <a:buSzPts val="2000"/>
              <a:buFont typeface="Calibri"/>
              <a:buNone/>
              <a:defRPr sz="200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66" name="Google Shape;66;p13"/>
          <p:cNvSpPr txBox="1">
            <a:spLocks noGrp="1"/>
          </p:cNvSpPr>
          <p:nvPr>
            <p:ph type="body" idx="1"/>
          </p:nvPr>
        </p:nvSpPr>
        <p:spPr>
          <a:xfrm>
            <a:off x="3575057" y="273175"/>
            <a:ext cx="5111751" cy="5853113"/>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67" name="Google Shape;67;p13"/>
          <p:cNvSpPr txBox="1">
            <a:spLocks noGrp="1"/>
          </p:cNvSpPr>
          <p:nvPr>
            <p:ph type="body" idx="2"/>
          </p:nvPr>
        </p:nvSpPr>
        <p:spPr>
          <a:xfrm>
            <a:off x="457199" y="1435103"/>
            <a:ext cx="3008315" cy="4691063"/>
          </a:xfrm>
          <a:prstGeom prst="rect">
            <a:avLst/>
          </a:prstGeom>
          <a:noFill/>
          <a:ln>
            <a:noFill/>
          </a:ln>
        </p:spPr>
        <p:txBody>
          <a:bodyPr spcFirstLastPara="1" wrap="square" lIns="45700" tIns="45700" rIns="45700" bIns="45700" anchor="t" anchorCtr="0"/>
          <a:lstStyle>
            <a:lvl1pPr marL="457200" lvl="0" indent="-228600" algn="l">
              <a:lnSpc>
                <a:spcPct val="100000"/>
              </a:lnSpc>
              <a:spcBef>
                <a:spcPts val="221"/>
              </a:spcBef>
              <a:spcAft>
                <a:spcPts val="0"/>
              </a:spcAft>
              <a:buClr>
                <a:srgbClr val="000000"/>
              </a:buClr>
              <a:buSzPts val="1400"/>
              <a:buFont typeface="Calibri"/>
              <a:buNone/>
              <a:defRPr sz="1400">
                <a:solidFill>
                  <a:srgbClr val="000000"/>
                </a:solidFill>
              </a:defRPr>
            </a:lvl1pPr>
            <a:lvl2pPr marL="914400" lvl="1" indent="-342900" algn="l">
              <a:lnSpc>
                <a:spcPct val="100000"/>
              </a:lnSpc>
              <a:spcBef>
                <a:spcPts val="700"/>
              </a:spcBef>
              <a:spcAft>
                <a:spcPts val="0"/>
              </a:spcAft>
              <a:buClr>
                <a:srgbClr val="51247F"/>
              </a:buClr>
              <a:buSzPts val="1800"/>
              <a:buChar char="–"/>
              <a:defRPr/>
            </a:lvl2pPr>
            <a:lvl3pPr marL="1371600" lvl="2" indent="-342900" algn="l">
              <a:lnSpc>
                <a:spcPct val="100000"/>
              </a:lnSpc>
              <a:spcBef>
                <a:spcPts val="700"/>
              </a:spcBef>
              <a:spcAft>
                <a:spcPts val="0"/>
              </a:spcAft>
              <a:buClr>
                <a:srgbClr val="51247F"/>
              </a:buClr>
              <a:buSzPts val="1800"/>
              <a:buChar char="•"/>
              <a:defRPr/>
            </a:lvl3pPr>
            <a:lvl4pPr marL="1828800" lvl="3" indent="-342900" algn="l">
              <a:lnSpc>
                <a:spcPct val="100000"/>
              </a:lnSpc>
              <a:spcBef>
                <a:spcPts val="700"/>
              </a:spcBef>
              <a:spcAft>
                <a:spcPts val="0"/>
              </a:spcAft>
              <a:buClr>
                <a:srgbClr val="51247F"/>
              </a:buClr>
              <a:buSzPts val="1800"/>
              <a:buChar char="–"/>
              <a:defRPr/>
            </a:lvl4pPr>
            <a:lvl5pPr marL="2286000" lvl="4" indent="-342900" algn="l">
              <a:lnSpc>
                <a:spcPct val="100000"/>
              </a:lnSpc>
              <a:spcBef>
                <a:spcPts val="700"/>
              </a:spcBef>
              <a:spcAft>
                <a:spcPts val="0"/>
              </a:spcAft>
              <a:buClr>
                <a:srgbClr val="51247F"/>
              </a:buClr>
              <a:buSzPts val="1800"/>
              <a:buChar char="»"/>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68" name="Google Shape;68;p13"/>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Afbeelding met bijschrift">
  <p:cSld name="1_Afbeelding met bijschrif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1792333" y="4800600"/>
            <a:ext cx="5486401" cy="566738"/>
          </a:xfrm>
          <a:prstGeom prst="rect">
            <a:avLst/>
          </a:prstGeom>
          <a:noFill/>
          <a:ln>
            <a:noFill/>
          </a:ln>
        </p:spPr>
        <p:txBody>
          <a:bodyPr spcFirstLastPara="1" wrap="square" lIns="45700" tIns="45700" rIns="45700" bIns="45700" anchor="b" anchorCtr="0"/>
          <a:lstStyle>
            <a:lvl1pPr lvl="0" algn="l">
              <a:lnSpc>
                <a:spcPct val="100000"/>
              </a:lnSpc>
              <a:spcBef>
                <a:spcPts val="0"/>
              </a:spcBef>
              <a:spcAft>
                <a:spcPts val="0"/>
              </a:spcAft>
              <a:buClr>
                <a:srgbClr val="000000"/>
              </a:buClr>
              <a:buSzPts val="2000"/>
              <a:buFont typeface="Calibri"/>
              <a:buNone/>
              <a:defRPr sz="200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71" name="Google Shape;71;p14"/>
          <p:cNvSpPr>
            <a:spLocks noGrp="1"/>
          </p:cNvSpPr>
          <p:nvPr>
            <p:ph type="pic" idx="2"/>
          </p:nvPr>
        </p:nvSpPr>
        <p:spPr>
          <a:xfrm>
            <a:off x="1792333" y="612775"/>
            <a:ext cx="5486401" cy="4114800"/>
          </a:xfrm>
          <a:prstGeom prst="rect">
            <a:avLst/>
          </a:prstGeom>
          <a:noFill/>
          <a:ln>
            <a:noFill/>
          </a:ln>
        </p:spPr>
        <p:txBody>
          <a:bodyPr spcFirstLastPara="1" wrap="square" lIns="91425" tIns="45700" rIns="91425" bIns="45700" anchor="t" anchorCtr="0"/>
          <a:lstStyle>
            <a:lvl1pPr marR="0" lvl="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1pPr>
            <a:lvl2pPr marR="0" lvl="1"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2pPr>
            <a:lvl3pPr marR="0" lvl="2"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3pPr>
            <a:lvl4pPr marR="0" lvl="3"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4pPr>
            <a:lvl5pPr marR="0" lvl="4"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5pPr>
            <a:lvl6pPr marR="0" lvl="5"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6pPr>
            <a:lvl7pPr marR="0" lvl="6"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7pPr>
            <a:lvl8pPr marR="0" lvl="7"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8pPr>
            <a:lvl9pPr marR="0" lvl="8"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9pPr>
          </a:lstStyle>
          <a:p>
            <a:endParaRPr/>
          </a:p>
        </p:txBody>
      </p:sp>
      <p:sp>
        <p:nvSpPr>
          <p:cNvPr id="72" name="Google Shape;72;p14"/>
          <p:cNvSpPr txBox="1">
            <a:spLocks noGrp="1"/>
          </p:cNvSpPr>
          <p:nvPr>
            <p:ph type="body" idx="1"/>
          </p:nvPr>
        </p:nvSpPr>
        <p:spPr>
          <a:xfrm>
            <a:off x="1792333" y="5367426"/>
            <a:ext cx="5486401" cy="804863"/>
          </a:xfrm>
          <a:prstGeom prst="rect">
            <a:avLst/>
          </a:prstGeom>
          <a:noFill/>
          <a:ln>
            <a:noFill/>
          </a:ln>
        </p:spPr>
        <p:txBody>
          <a:bodyPr spcFirstLastPara="1" wrap="square" lIns="45700" tIns="45700" rIns="45700" bIns="45700" anchor="t" anchorCtr="0"/>
          <a:lstStyle>
            <a:lvl1pPr marL="457200" lvl="0" indent="-228600" algn="l">
              <a:lnSpc>
                <a:spcPct val="100000"/>
              </a:lnSpc>
              <a:spcBef>
                <a:spcPts val="300"/>
              </a:spcBef>
              <a:spcAft>
                <a:spcPts val="0"/>
              </a:spcAft>
              <a:buClr>
                <a:srgbClr val="000000"/>
              </a:buClr>
              <a:buSzPts val="1400"/>
              <a:buFont typeface="Calibri"/>
              <a:buNone/>
              <a:defRPr sz="1400">
                <a:solidFill>
                  <a:srgbClr val="000000"/>
                </a:solidFill>
              </a:defRPr>
            </a:lvl1pPr>
            <a:lvl2pPr marL="914400" lvl="1" indent="-342900" algn="l">
              <a:lnSpc>
                <a:spcPct val="100000"/>
              </a:lnSpc>
              <a:spcBef>
                <a:spcPts val="700"/>
              </a:spcBef>
              <a:spcAft>
                <a:spcPts val="0"/>
              </a:spcAft>
              <a:buClr>
                <a:srgbClr val="51247F"/>
              </a:buClr>
              <a:buSzPts val="1800"/>
              <a:buChar char="–"/>
              <a:defRPr/>
            </a:lvl2pPr>
            <a:lvl3pPr marL="1371600" lvl="2" indent="-342900" algn="l">
              <a:lnSpc>
                <a:spcPct val="100000"/>
              </a:lnSpc>
              <a:spcBef>
                <a:spcPts val="700"/>
              </a:spcBef>
              <a:spcAft>
                <a:spcPts val="0"/>
              </a:spcAft>
              <a:buClr>
                <a:srgbClr val="51247F"/>
              </a:buClr>
              <a:buSzPts val="1800"/>
              <a:buChar char="•"/>
              <a:defRPr/>
            </a:lvl3pPr>
            <a:lvl4pPr marL="1828800" lvl="3" indent="-342900" algn="l">
              <a:lnSpc>
                <a:spcPct val="100000"/>
              </a:lnSpc>
              <a:spcBef>
                <a:spcPts val="700"/>
              </a:spcBef>
              <a:spcAft>
                <a:spcPts val="0"/>
              </a:spcAft>
              <a:buClr>
                <a:srgbClr val="51247F"/>
              </a:buClr>
              <a:buSzPts val="1800"/>
              <a:buChar char="–"/>
              <a:defRPr/>
            </a:lvl4pPr>
            <a:lvl5pPr marL="2286000" lvl="4" indent="-342900" algn="l">
              <a:lnSpc>
                <a:spcPct val="100000"/>
              </a:lnSpc>
              <a:spcBef>
                <a:spcPts val="700"/>
              </a:spcBef>
              <a:spcAft>
                <a:spcPts val="0"/>
              </a:spcAft>
              <a:buClr>
                <a:srgbClr val="51247F"/>
              </a:buClr>
              <a:buSzPts val="1800"/>
              <a:buChar char="»"/>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73" name="Google Shape;73;p14"/>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_Titel en verticale tekst">
  <p:cSld name="1_Titel en verticale teks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57200" y="274728"/>
            <a:ext cx="8229600" cy="1143001"/>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76" name="Google Shape;76;p15"/>
          <p:cNvSpPr txBox="1">
            <a:spLocks noGrp="1"/>
          </p:cNvSpPr>
          <p:nvPr>
            <p:ph type="body" idx="1"/>
          </p:nvPr>
        </p:nvSpPr>
        <p:spPr>
          <a:xfrm>
            <a:off x="457200" y="1600207"/>
            <a:ext cx="8229600" cy="4525963"/>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77" name="Google Shape;77;p15"/>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Verticale titel en tekst">
  <p:cSld name="1_Verticale titel en teks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6629400" y="274673"/>
            <a:ext cx="2057400" cy="5851526"/>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80" name="Google Shape;80;p16"/>
          <p:cNvSpPr txBox="1">
            <a:spLocks noGrp="1"/>
          </p:cNvSpPr>
          <p:nvPr>
            <p:ph type="body" idx="1"/>
          </p:nvPr>
        </p:nvSpPr>
        <p:spPr>
          <a:xfrm>
            <a:off x="457200" y="274673"/>
            <a:ext cx="6019800" cy="5851526"/>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81" name="Google Shape;81;p16"/>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2_Inhoud van twee">
  <p:cSld name="2_Inhoud van twee">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457200" y="92084"/>
            <a:ext cx="8229600" cy="1508126"/>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84" name="Google Shape;84;p17"/>
          <p:cNvSpPr txBox="1">
            <a:spLocks noGrp="1"/>
          </p:cNvSpPr>
          <p:nvPr>
            <p:ph type="body" idx="1"/>
          </p:nvPr>
        </p:nvSpPr>
        <p:spPr>
          <a:xfrm>
            <a:off x="457201" y="1600200"/>
            <a:ext cx="4038600" cy="5257800"/>
          </a:xfrm>
          <a:prstGeom prst="rect">
            <a:avLst/>
          </a:prstGeom>
          <a:noFill/>
          <a:ln>
            <a:noFill/>
          </a:ln>
        </p:spPr>
        <p:txBody>
          <a:bodyPr spcFirstLastPara="1" wrap="square" lIns="45700" tIns="45700" rIns="45700" bIns="45700" anchor="t" anchorCtr="0"/>
          <a:lstStyle>
            <a:lvl1pPr marL="457200" lvl="0" indent="-406400" algn="l">
              <a:lnSpc>
                <a:spcPct val="100000"/>
              </a:lnSpc>
              <a:spcBef>
                <a:spcPts val="600"/>
              </a:spcBef>
              <a:spcAft>
                <a:spcPts val="0"/>
              </a:spcAft>
              <a:buClr>
                <a:srgbClr val="000000"/>
              </a:buClr>
              <a:buSzPts val="2800"/>
              <a:buChar char="•"/>
              <a:defRPr sz="2800">
                <a:solidFill>
                  <a:srgbClr val="000000"/>
                </a:solidFill>
              </a:defRPr>
            </a:lvl1pPr>
            <a:lvl2pPr marL="914400" lvl="1" indent="-406400" algn="l">
              <a:lnSpc>
                <a:spcPct val="100000"/>
              </a:lnSpc>
              <a:spcBef>
                <a:spcPts val="600"/>
              </a:spcBef>
              <a:spcAft>
                <a:spcPts val="0"/>
              </a:spcAft>
              <a:buClr>
                <a:srgbClr val="000000"/>
              </a:buClr>
              <a:buSzPts val="2800"/>
              <a:buChar char="–"/>
              <a:defRPr sz="2800">
                <a:solidFill>
                  <a:srgbClr val="000000"/>
                </a:solidFill>
              </a:defRPr>
            </a:lvl2pPr>
            <a:lvl3pPr marL="1371600" lvl="2" indent="-406400" algn="l">
              <a:lnSpc>
                <a:spcPct val="100000"/>
              </a:lnSpc>
              <a:spcBef>
                <a:spcPts val="600"/>
              </a:spcBef>
              <a:spcAft>
                <a:spcPts val="0"/>
              </a:spcAft>
              <a:buClr>
                <a:srgbClr val="000000"/>
              </a:buClr>
              <a:buSzPts val="2800"/>
              <a:buChar char="•"/>
              <a:defRPr sz="2800">
                <a:solidFill>
                  <a:srgbClr val="000000"/>
                </a:solidFill>
              </a:defRPr>
            </a:lvl3pPr>
            <a:lvl4pPr marL="1828800" lvl="3" indent="-406400" algn="l">
              <a:lnSpc>
                <a:spcPct val="100000"/>
              </a:lnSpc>
              <a:spcBef>
                <a:spcPts val="600"/>
              </a:spcBef>
              <a:spcAft>
                <a:spcPts val="0"/>
              </a:spcAft>
              <a:buClr>
                <a:srgbClr val="000000"/>
              </a:buClr>
              <a:buSzPts val="2800"/>
              <a:buChar char="–"/>
              <a:defRPr sz="2800">
                <a:solidFill>
                  <a:srgbClr val="000000"/>
                </a:solidFill>
              </a:defRPr>
            </a:lvl4pPr>
            <a:lvl5pPr marL="2286000" lvl="4" indent="-406400" algn="l">
              <a:lnSpc>
                <a:spcPct val="100000"/>
              </a:lnSpc>
              <a:spcBef>
                <a:spcPts val="600"/>
              </a:spcBef>
              <a:spcAft>
                <a:spcPts val="0"/>
              </a:spcAft>
              <a:buClr>
                <a:srgbClr val="000000"/>
              </a:buClr>
              <a:buSzPts val="2800"/>
              <a:buChar char="»"/>
              <a:defRPr sz="2800">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85" name="Google Shape;85;p17"/>
          <p:cNvSpPr txBox="1">
            <a:spLocks noGrp="1"/>
          </p:cNvSpPr>
          <p:nvPr>
            <p:ph type="sldNum" idx="12"/>
          </p:nvPr>
        </p:nvSpPr>
        <p:spPr>
          <a:xfrm>
            <a:off x="8349338" y="6400517"/>
            <a:ext cx="337462" cy="276989"/>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2_Vergelijking">
  <p:cSld name="2_Vergelijking">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57200" y="256811"/>
            <a:ext cx="8229600" cy="1178656"/>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88" name="Google Shape;88;p18"/>
          <p:cNvSpPr txBox="1">
            <a:spLocks noGrp="1"/>
          </p:cNvSpPr>
          <p:nvPr>
            <p:ph type="body" idx="1"/>
          </p:nvPr>
        </p:nvSpPr>
        <p:spPr>
          <a:xfrm>
            <a:off x="457244" y="1435465"/>
            <a:ext cx="4040189" cy="739412"/>
          </a:xfrm>
          <a:prstGeom prst="rect">
            <a:avLst/>
          </a:prstGeom>
          <a:noFill/>
          <a:ln>
            <a:noFill/>
          </a:ln>
        </p:spPr>
        <p:txBody>
          <a:bodyPr spcFirstLastPara="1" wrap="square" lIns="45700" tIns="45700" rIns="45700" bIns="45700" anchor="b" anchorCtr="0"/>
          <a:lstStyle>
            <a:lvl1pPr marL="457200" lvl="0" indent="-228600" algn="l">
              <a:lnSpc>
                <a:spcPct val="100000"/>
              </a:lnSpc>
              <a:spcBef>
                <a:spcPts val="500"/>
              </a:spcBef>
              <a:spcAft>
                <a:spcPts val="0"/>
              </a:spcAft>
              <a:buClr>
                <a:srgbClr val="000000"/>
              </a:buClr>
              <a:buSzPts val="2400"/>
              <a:buFont typeface="Calibri"/>
              <a:buNone/>
              <a:defRPr sz="2400" b="1">
                <a:solidFill>
                  <a:srgbClr val="000000"/>
                </a:solidFill>
              </a:defRPr>
            </a:lvl1pPr>
            <a:lvl2pPr marL="914400" lvl="1" indent="-228600" algn="l">
              <a:lnSpc>
                <a:spcPct val="100000"/>
              </a:lnSpc>
              <a:spcBef>
                <a:spcPts val="500"/>
              </a:spcBef>
              <a:spcAft>
                <a:spcPts val="0"/>
              </a:spcAft>
              <a:buClr>
                <a:srgbClr val="000000"/>
              </a:buClr>
              <a:buSzPts val="2400"/>
              <a:buFont typeface="Calibri"/>
              <a:buNone/>
              <a:defRPr sz="2400" b="1">
                <a:solidFill>
                  <a:srgbClr val="000000"/>
                </a:solidFill>
              </a:defRPr>
            </a:lvl2pPr>
            <a:lvl3pPr marL="1371600" lvl="2" indent="-228600" algn="l">
              <a:lnSpc>
                <a:spcPct val="100000"/>
              </a:lnSpc>
              <a:spcBef>
                <a:spcPts val="500"/>
              </a:spcBef>
              <a:spcAft>
                <a:spcPts val="0"/>
              </a:spcAft>
              <a:buClr>
                <a:srgbClr val="000000"/>
              </a:buClr>
              <a:buSzPts val="2400"/>
              <a:buFont typeface="Calibri"/>
              <a:buNone/>
              <a:defRPr sz="2400" b="1">
                <a:solidFill>
                  <a:srgbClr val="000000"/>
                </a:solidFill>
              </a:defRPr>
            </a:lvl3pPr>
            <a:lvl4pPr marL="1828800" lvl="3" indent="-228600" algn="l">
              <a:lnSpc>
                <a:spcPct val="100000"/>
              </a:lnSpc>
              <a:spcBef>
                <a:spcPts val="500"/>
              </a:spcBef>
              <a:spcAft>
                <a:spcPts val="0"/>
              </a:spcAft>
              <a:buClr>
                <a:srgbClr val="000000"/>
              </a:buClr>
              <a:buSzPts val="2400"/>
              <a:buFont typeface="Calibri"/>
              <a:buNone/>
              <a:defRPr sz="2400" b="1">
                <a:solidFill>
                  <a:srgbClr val="000000"/>
                </a:solidFill>
              </a:defRPr>
            </a:lvl4pPr>
            <a:lvl5pPr marL="2286000" lvl="4" indent="-228600" algn="l">
              <a:lnSpc>
                <a:spcPct val="100000"/>
              </a:lnSpc>
              <a:spcBef>
                <a:spcPts val="500"/>
              </a:spcBef>
              <a:spcAft>
                <a:spcPts val="0"/>
              </a:spcAft>
              <a:buClr>
                <a:srgbClr val="000000"/>
              </a:buClr>
              <a:buSzPts val="2400"/>
              <a:buFont typeface="Calibri"/>
              <a:buNone/>
              <a:defRPr sz="2400" b="1">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89" name="Google Shape;89;p18"/>
          <p:cNvSpPr txBox="1">
            <a:spLocks noGrp="1"/>
          </p:cNvSpPr>
          <p:nvPr>
            <p:ph type="sldNum" idx="12"/>
          </p:nvPr>
        </p:nvSpPr>
        <p:spPr>
          <a:xfrm>
            <a:off x="8349338" y="6400517"/>
            <a:ext cx="337462" cy="276989"/>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2_Alleen titel">
  <p:cSld name="2_Alleen titel">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92084"/>
            <a:ext cx="8229600" cy="1508126"/>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92" name="Google Shape;92;p19"/>
          <p:cNvSpPr txBox="1">
            <a:spLocks noGrp="1"/>
          </p:cNvSpPr>
          <p:nvPr>
            <p:ph type="sldNum" idx="12"/>
          </p:nvPr>
        </p:nvSpPr>
        <p:spPr>
          <a:xfrm>
            <a:off x="8349338" y="6400517"/>
            <a:ext cx="337462" cy="276989"/>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2_Inhoud met bijschrift">
  <p:cSld name="2_Inhoud met bijschrift">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457202" y="0"/>
            <a:ext cx="3008314" cy="1435100"/>
          </a:xfrm>
          <a:prstGeom prst="rect">
            <a:avLst/>
          </a:prstGeom>
          <a:noFill/>
          <a:ln>
            <a:noFill/>
          </a:ln>
        </p:spPr>
        <p:txBody>
          <a:bodyPr spcFirstLastPara="1" wrap="square" lIns="45700" tIns="45700" rIns="45700" bIns="45700" anchor="b" anchorCtr="0"/>
          <a:lstStyle>
            <a:lvl1pPr lvl="0" algn="l">
              <a:lnSpc>
                <a:spcPct val="100000"/>
              </a:lnSpc>
              <a:spcBef>
                <a:spcPts val="0"/>
              </a:spcBef>
              <a:spcAft>
                <a:spcPts val="0"/>
              </a:spcAft>
              <a:buClr>
                <a:srgbClr val="000000"/>
              </a:buClr>
              <a:buSzPts val="2000"/>
              <a:buFont typeface="Calibri"/>
              <a:buNone/>
              <a:defRPr sz="200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95" name="Google Shape;95;p20"/>
          <p:cNvSpPr txBox="1">
            <a:spLocks noGrp="1"/>
          </p:cNvSpPr>
          <p:nvPr>
            <p:ph type="body" idx="1"/>
          </p:nvPr>
        </p:nvSpPr>
        <p:spPr>
          <a:xfrm>
            <a:off x="3575057" y="273050"/>
            <a:ext cx="5111751" cy="6584950"/>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96" name="Google Shape;96;p20"/>
          <p:cNvSpPr txBox="1">
            <a:spLocks noGrp="1"/>
          </p:cNvSpPr>
          <p:nvPr>
            <p:ph type="sldNum" idx="12"/>
          </p:nvPr>
        </p:nvSpPr>
        <p:spPr>
          <a:xfrm>
            <a:off x="8349338" y="6400517"/>
            <a:ext cx="337462" cy="276989"/>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2_Afbeelding met bijschrift">
  <p:cSld name="2_Afbeelding met bijschrift">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1792293" y="4800600"/>
            <a:ext cx="5486402" cy="566738"/>
          </a:xfrm>
          <a:prstGeom prst="rect">
            <a:avLst/>
          </a:prstGeom>
          <a:noFill/>
          <a:ln>
            <a:noFill/>
          </a:ln>
        </p:spPr>
        <p:txBody>
          <a:bodyPr spcFirstLastPara="1" wrap="square" lIns="45700" tIns="45700" rIns="45700" bIns="45700" anchor="b" anchorCtr="0"/>
          <a:lstStyle>
            <a:lvl1pPr lvl="0" algn="l">
              <a:lnSpc>
                <a:spcPct val="100000"/>
              </a:lnSpc>
              <a:spcBef>
                <a:spcPts val="0"/>
              </a:spcBef>
              <a:spcAft>
                <a:spcPts val="0"/>
              </a:spcAft>
              <a:buClr>
                <a:srgbClr val="000000"/>
              </a:buClr>
              <a:buSzPts val="2000"/>
              <a:buFont typeface="Calibri"/>
              <a:buNone/>
              <a:defRPr sz="200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99" name="Google Shape;99;p21"/>
          <p:cNvSpPr txBox="1">
            <a:spLocks noGrp="1"/>
          </p:cNvSpPr>
          <p:nvPr>
            <p:ph type="body" idx="1"/>
          </p:nvPr>
        </p:nvSpPr>
        <p:spPr>
          <a:xfrm>
            <a:off x="1792293" y="5367346"/>
            <a:ext cx="5486402" cy="804864"/>
          </a:xfrm>
          <a:prstGeom prst="rect">
            <a:avLst/>
          </a:prstGeom>
          <a:noFill/>
          <a:ln>
            <a:noFill/>
          </a:ln>
        </p:spPr>
        <p:txBody>
          <a:bodyPr spcFirstLastPara="1" wrap="square" lIns="45700" tIns="45700" rIns="45700" bIns="45700" anchor="t" anchorCtr="0"/>
          <a:lstStyle>
            <a:lvl1pPr marL="457200" lvl="0" indent="-228600" algn="l">
              <a:lnSpc>
                <a:spcPct val="100000"/>
              </a:lnSpc>
              <a:spcBef>
                <a:spcPts val="300"/>
              </a:spcBef>
              <a:spcAft>
                <a:spcPts val="0"/>
              </a:spcAft>
              <a:buClr>
                <a:srgbClr val="000000"/>
              </a:buClr>
              <a:buSzPts val="1400"/>
              <a:buFont typeface="Calibri"/>
              <a:buNone/>
              <a:defRPr sz="1400">
                <a:solidFill>
                  <a:srgbClr val="000000"/>
                </a:solidFill>
              </a:defRPr>
            </a:lvl1pPr>
            <a:lvl2pPr marL="914400" lvl="1" indent="-228600" algn="l">
              <a:lnSpc>
                <a:spcPct val="100000"/>
              </a:lnSpc>
              <a:spcBef>
                <a:spcPts val="300"/>
              </a:spcBef>
              <a:spcAft>
                <a:spcPts val="0"/>
              </a:spcAft>
              <a:buClr>
                <a:srgbClr val="000000"/>
              </a:buClr>
              <a:buSzPts val="1400"/>
              <a:buFont typeface="Calibri"/>
              <a:buNone/>
              <a:defRPr sz="1400">
                <a:solidFill>
                  <a:srgbClr val="000000"/>
                </a:solidFill>
              </a:defRPr>
            </a:lvl2pPr>
            <a:lvl3pPr marL="1371600" lvl="2" indent="-228600" algn="l">
              <a:lnSpc>
                <a:spcPct val="100000"/>
              </a:lnSpc>
              <a:spcBef>
                <a:spcPts val="300"/>
              </a:spcBef>
              <a:spcAft>
                <a:spcPts val="0"/>
              </a:spcAft>
              <a:buClr>
                <a:srgbClr val="000000"/>
              </a:buClr>
              <a:buSzPts val="1400"/>
              <a:buFont typeface="Calibri"/>
              <a:buNone/>
              <a:defRPr sz="1400">
                <a:solidFill>
                  <a:srgbClr val="000000"/>
                </a:solidFill>
              </a:defRPr>
            </a:lvl3pPr>
            <a:lvl4pPr marL="1828800" lvl="3" indent="-228600" algn="l">
              <a:lnSpc>
                <a:spcPct val="100000"/>
              </a:lnSpc>
              <a:spcBef>
                <a:spcPts val="300"/>
              </a:spcBef>
              <a:spcAft>
                <a:spcPts val="0"/>
              </a:spcAft>
              <a:buClr>
                <a:srgbClr val="000000"/>
              </a:buClr>
              <a:buSzPts val="1400"/>
              <a:buFont typeface="Calibri"/>
              <a:buNone/>
              <a:defRPr sz="1400">
                <a:solidFill>
                  <a:srgbClr val="000000"/>
                </a:solidFill>
              </a:defRPr>
            </a:lvl4pPr>
            <a:lvl5pPr marL="2286000" lvl="4" indent="-228600" algn="l">
              <a:lnSpc>
                <a:spcPct val="100000"/>
              </a:lnSpc>
              <a:spcBef>
                <a:spcPts val="300"/>
              </a:spcBef>
              <a:spcAft>
                <a:spcPts val="0"/>
              </a:spcAft>
              <a:buClr>
                <a:srgbClr val="000000"/>
              </a:buClr>
              <a:buSzPts val="1400"/>
              <a:buFont typeface="Calibri"/>
              <a:buNone/>
              <a:defRPr sz="1400">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00" name="Google Shape;100;p21"/>
          <p:cNvSpPr txBox="1">
            <a:spLocks noGrp="1"/>
          </p:cNvSpPr>
          <p:nvPr>
            <p:ph type="sldNum" idx="12"/>
          </p:nvPr>
        </p:nvSpPr>
        <p:spPr>
          <a:xfrm>
            <a:off x="8349338" y="6400517"/>
            <a:ext cx="337462" cy="276989"/>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fbeelding met bijschrift">
  <p:cSld name="Afbeelding met bijschrif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792333" y="4800600"/>
            <a:ext cx="5486401" cy="566738"/>
          </a:xfrm>
          <a:prstGeom prst="rect">
            <a:avLst/>
          </a:prstGeom>
          <a:noFill/>
          <a:ln>
            <a:noFill/>
          </a:ln>
        </p:spPr>
        <p:txBody>
          <a:bodyPr spcFirstLastPara="1" wrap="square" lIns="45700" tIns="45700" rIns="45700" bIns="45700" anchor="b" anchorCtr="0"/>
          <a:lstStyle>
            <a:lvl1pPr lvl="0" algn="l">
              <a:lnSpc>
                <a:spcPct val="100000"/>
              </a:lnSpc>
              <a:spcBef>
                <a:spcPts val="0"/>
              </a:spcBef>
              <a:spcAft>
                <a:spcPts val="0"/>
              </a:spcAft>
              <a:buClr>
                <a:srgbClr val="000000"/>
              </a:buClr>
              <a:buSzPts val="2000"/>
              <a:buFont typeface="Calibri"/>
              <a:buNone/>
              <a:defRPr sz="200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29" name="Google Shape;29;p4"/>
          <p:cNvSpPr>
            <a:spLocks noGrp="1"/>
          </p:cNvSpPr>
          <p:nvPr>
            <p:ph type="pic" idx="2"/>
          </p:nvPr>
        </p:nvSpPr>
        <p:spPr>
          <a:xfrm>
            <a:off x="1792333" y="612775"/>
            <a:ext cx="5486401" cy="4114800"/>
          </a:xfrm>
          <a:prstGeom prst="rect">
            <a:avLst/>
          </a:prstGeom>
          <a:noFill/>
          <a:ln>
            <a:noFill/>
          </a:ln>
        </p:spPr>
        <p:txBody>
          <a:bodyPr spcFirstLastPara="1" wrap="square" lIns="91425" tIns="45700" rIns="91425" bIns="45700" anchor="t" anchorCtr="0"/>
          <a:lstStyle>
            <a:lvl1pPr marR="0" lvl="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1pPr>
            <a:lvl2pPr marR="0" lvl="1"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2pPr>
            <a:lvl3pPr marR="0" lvl="2"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3pPr>
            <a:lvl4pPr marR="0" lvl="3"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4pPr>
            <a:lvl5pPr marR="0" lvl="4"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5pPr>
            <a:lvl6pPr marR="0" lvl="5"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6pPr>
            <a:lvl7pPr marR="0" lvl="6"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7pPr>
            <a:lvl8pPr marR="0" lvl="7"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8pPr>
            <a:lvl9pPr marR="0" lvl="8"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9pPr>
          </a:lstStyle>
          <a:p>
            <a:endParaRPr/>
          </a:p>
        </p:txBody>
      </p:sp>
      <p:sp>
        <p:nvSpPr>
          <p:cNvPr id="30" name="Google Shape;30;p4"/>
          <p:cNvSpPr txBox="1">
            <a:spLocks noGrp="1"/>
          </p:cNvSpPr>
          <p:nvPr>
            <p:ph type="body" idx="1"/>
          </p:nvPr>
        </p:nvSpPr>
        <p:spPr>
          <a:xfrm>
            <a:off x="1792333" y="5367426"/>
            <a:ext cx="5486401" cy="804863"/>
          </a:xfrm>
          <a:prstGeom prst="rect">
            <a:avLst/>
          </a:prstGeom>
          <a:noFill/>
          <a:ln>
            <a:noFill/>
          </a:ln>
        </p:spPr>
        <p:txBody>
          <a:bodyPr spcFirstLastPara="1" wrap="square" lIns="45700" tIns="45700" rIns="45700" bIns="45700" anchor="t" anchorCtr="0"/>
          <a:lstStyle>
            <a:lvl1pPr marL="457200" lvl="0" indent="-228600" algn="l">
              <a:lnSpc>
                <a:spcPct val="100000"/>
              </a:lnSpc>
              <a:spcBef>
                <a:spcPts val="300"/>
              </a:spcBef>
              <a:spcAft>
                <a:spcPts val="0"/>
              </a:spcAft>
              <a:buClr>
                <a:srgbClr val="000000"/>
              </a:buClr>
              <a:buSzPts val="1400"/>
              <a:buFont typeface="Calibri"/>
              <a:buNone/>
              <a:defRPr sz="1400">
                <a:solidFill>
                  <a:srgbClr val="000000"/>
                </a:solidFill>
              </a:defRPr>
            </a:lvl1pPr>
            <a:lvl2pPr marL="914400" lvl="1" indent="-342900" algn="l">
              <a:lnSpc>
                <a:spcPct val="100000"/>
              </a:lnSpc>
              <a:spcBef>
                <a:spcPts val="700"/>
              </a:spcBef>
              <a:spcAft>
                <a:spcPts val="0"/>
              </a:spcAft>
              <a:buClr>
                <a:srgbClr val="51247F"/>
              </a:buClr>
              <a:buSzPts val="1800"/>
              <a:buChar char="–"/>
              <a:defRPr/>
            </a:lvl2pPr>
            <a:lvl3pPr marL="1371600" lvl="2" indent="-342900" algn="l">
              <a:lnSpc>
                <a:spcPct val="100000"/>
              </a:lnSpc>
              <a:spcBef>
                <a:spcPts val="700"/>
              </a:spcBef>
              <a:spcAft>
                <a:spcPts val="0"/>
              </a:spcAft>
              <a:buClr>
                <a:srgbClr val="51247F"/>
              </a:buClr>
              <a:buSzPts val="1800"/>
              <a:buChar char="•"/>
              <a:defRPr/>
            </a:lvl3pPr>
            <a:lvl4pPr marL="1828800" lvl="3" indent="-342900" algn="l">
              <a:lnSpc>
                <a:spcPct val="100000"/>
              </a:lnSpc>
              <a:spcBef>
                <a:spcPts val="700"/>
              </a:spcBef>
              <a:spcAft>
                <a:spcPts val="0"/>
              </a:spcAft>
              <a:buClr>
                <a:srgbClr val="51247F"/>
              </a:buClr>
              <a:buSzPts val="1800"/>
              <a:buChar char="–"/>
              <a:defRPr/>
            </a:lvl4pPr>
            <a:lvl5pPr marL="2286000" lvl="4" indent="-342900" algn="l">
              <a:lnSpc>
                <a:spcPct val="100000"/>
              </a:lnSpc>
              <a:spcBef>
                <a:spcPts val="700"/>
              </a:spcBef>
              <a:spcAft>
                <a:spcPts val="0"/>
              </a:spcAft>
              <a:buClr>
                <a:srgbClr val="51247F"/>
              </a:buClr>
              <a:buSzPts val="1800"/>
              <a:buChar char="»"/>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31" name="Google Shape;31;p4"/>
          <p:cNvSpPr txBox="1">
            <a:spLocks noGrp="1"/>
          </p:cNvSpPr>
          <p:nvPr>
            <p:ph type="sldNum" idx="12"/>
          </p:nvPr>
        </p:nvSpPr>
        <p:spPr>
          <a:xfrm>
            <a:off x="8312360" y="6400579"/>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2_Titel en verticale tekst">
  <p:cSld name="2_Titel en verticale teks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457200" y="92084"/>
            <a:ext cx="8229600" cy="1508126"/>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03" name="Google Shape;103;p22"/>
          <p:cNvSpPr txBox="1">
            <a:spLocks noGrp="1"/>
          </p:cNvSpPr>
          <p:nvPr>
            <p:ph type="body" idx="1"/>
          </p:nvPr>
        </p:nvSpPr>
        <p:spPr>
          <a:xfrm>
            <a:off x="457200" y="1600200"/>
            <a:ext cx="8229600" cy="5257800"/>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04" name="Google Shape;104;p22"/>
          <p:cNvSpPr txBox="1">
            <a:spLocks noGrp="1"/>
          </p:cNvSpPr>
          <p:nvPr>
            <p:ph type="sldNum" idx="12"/>
          </p:nvPr>
        </p:nvSpPr>
        <p:spPr>
          <a:xfrm>
            <a:off x="8349338" y="6400517"/>
            <a:ext cx="337462" cy="276989"/>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2_Verticale titel en tekst">
  <p:cSld name="2_Verticale titel en teks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629400" y="0"/>
            <a:ext cx="2057400" cy="6400802"/>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07" name="Google Shape;107;p23"/>
          <p:cNvSpPr txBox="1">
            <a:spLocks noGrp="1"/>
          </p:cNvSpPr>
          <p:nvPr>
            <p:ph type="body" idx="1"/>
          </p:nvPr>
        </p:nvSpPr>
        <p:spPr>
          <a:xfrm>
            <a:off x="457200" y="274649"/>
            <a:ext cx="6019800" cy="6583365"/>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08" name="Google Shape;108;p23"/>
          <p:cNvSpPr txBox="1">
            <a:spLocks noGrp="1"/>
          </p:cNvSpPr>
          <p:nvPr>
            <p:ph type="sldNum" idx="12"/>
          </p:nvPr>
        </p:nvSpPr>
        <p:spPr>
          <a:xfrm>
            <a:off x="8349338" y="6400517"/>
            <a:ext cx="337462" cy="276989"/>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spTree>
      <p:nvGrpSpPr>
        <p:cNvPr id="1" name="Shape 109"/>
        <p:cNvGrpSpPr/>
        <p:nvPr/>
      </p:nvGrpSpPr>
      <p:grpSpPr>
        <a:xfrm>
          <a:off x="0" y="0"/>
          <a:ext cx="0" cy="0"/>
          <a:chOff x="0" y="0"/>
          <a:chExt cx="0" cy="0"/>
        </a:xfrm>
      </p:grpSpPr>
      <p:pic>
        <p:nvPicPr>
          <p:cNvPr id="110" name="Google Shape;110;p24" descr="DTL"/>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11" name="Google Shape;111;p24" descr="DTL"/>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12" name="Google Shape;112;p24"/>
          <p:cNvSpPr txBox="1">
            <a:spLocks noGrp="1"/>
          </p:cNvSpPr>
          <p:nvPr>
            <p:ph type="title"/>
          </p:nvPr>
        </p:nvSpPr>
        <p:spPr>
          <a:xfrm>
            <a:off x="763204" y="2772000"/>
            <a:ext cx="7704002" cy="1368002"/>
          </a:xfrm>
          <a:prstGeom prst="rect">
            <a:avLst/>
          </a:prstGeom>
          <a:noFill/>
          <a:ln>
            <a:noFill/>
          </a:ln>
        </p:spPr>
        <p:txBody>
          <a:bodyPr spcFirstLastPara="1" wrap="square" lIns="0" tIns="0" rIns="0" bIns="0" anchor="t" anchorCtr="0"/>
          <a:lstStyle>
            <a:lvl1pPr lvl="0" algn="l">
              <a:lnSpc>
                <a:spcPct val="140000"/>
              </a:lnSpc>
              <a:spcBef>
                <a:spcPts val="0"/>
              </a:spcBef>
              <a:spcAft>
                <a:spcPts val="0"/>
              </a:spcAft>
              <a:buClr>
                <a:srgbClr val="FFFFFF"/>
              </a:buClr>
              <a:buSzPts val="2500"/>
              <a:buFont typeface="Century Gothic"/>
              <a:buNone/>
              <a:defRPr sz="2500" cap="none">
                <a:solidFill>
                  <a:srgbClr val="FFFFFF"/>
                </a:solidFill>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13" name="Google Shape;113;p24"/>
          <p:cNvSpPr txBox="1">
            <a:spLocks noGrp="1"/>
          </p:cNvSpPr>
          <p:nvPr>
            <p:ph type="body" idx="1"/>
          </p:nvPr>
        </p:nvSpPr>
        <p:spPr>
          <a:xfrm>
            <a:off x="763204" y="4140008"/>
            <a:ext cx="7704002" cy="2002502"/>
          </a:xfrm>
          <a:prstGeom prst="rect">
            <a:avLst/>
          </a:prstGeom>
          <a:noFill/>
          <a:ln>
            <a:noFill/>
          </a:ln>
        </p:spPr>
        <p:txBody>
          <a:bodyPr spcFirstLastPara="1" wrap="square" lIns="0" tIns="0" rIns="0" bIns="0" anchor="t" anchorCtr="0"/>
          <a:lstStyle>
            <a:lvl1pPr marL="457200" lvl="0"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1pPr>
            <a:lvl2pPr marL="914400" lvl="1"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2pPr>
            <a:lvl3pPr marL="1371600" lvl="2"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3pPr>
            <a:lvl4pPr marL="1828800" lvl="3"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4pPr>
            <a:lvl5pPr marL="2286000" lvl="4"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14" name="Google Shape;114;p24"/>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115"/>
        <p:cNvGrpSpPr/>
        <p:nvPr/>
      </p:nvGrpSpPr>
      <p:grpSpPr>
        <a:xfrm>
          <a:off x="0" y="0"/>
          <a:ext cx="0" cy="0"/>
          <a:chOff x="0" y="0"/>
          <a:chExt cx="0" cy="0"/>
        </a:xfrm>
      </p:grpSpPr>
      <p:pic>
        <p:nvPicPr>
          <p:cNvPr id="116" name="Google Shape;116;p25" descr="DTL"/>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17" name="Google Shape;117;p25"/>
          <p:cNvSpPr txBox="1">
            <a:spLocks noGrp="1"/>
          </p:cNvSpPr>
          <p:nvPr>
            <p:ph type="title"/>
          </p:nvPr>
        </p:nvSpPr>
        <p:spPr>
          <a:xfrm>
            <a:off x="540043" y="4495800"/>
            <a:ext cx="8064003" cy="2362200"/>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EC008C"/>
              </a:buClr>
              <a:buSzPts val="4000"/>
              <a:buFont typeface="Century Gothic"/>
              <a:buNone/>
              <a:defRPr sz="4000" cap="none"/>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18" name="Google Shape;118;p25"/>
          <p:cNvSpPr txBox="1">
            <a:spLocks noGrp="1"/>
          </p:cNvSpPr>
          <p:nvPr>
            <p:ph type="body" idx="1"/>
          </p:nvPr>
        </p:nvSpPr>
        <p:spPr>
          <a:xfrm>
            <a:off x="540043" y="342900"/>
            <a:ext cx="8064003" cy="3987800"/>
          </a:xfrm>
          <a:prstGeom prst="rect">
            <a:avLst/>
          </a:prstGeom>
          <a:noFill/>
          <a:ln>
            <a:noFill/>
          </a:ln>
        </p:spPr>
        <p:txBody>
          <a:bodyPr spcFirstLastPara="1" wrap="square" lIns="0" tIns="0" rIns="0" bIns="0" anchor="b" anchorCtr="0"/>
          <a:lstStyle>
            <a:lvl1pPr marL="457200" lvl="0"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1pPr>
            <a:lvl2pPr marL="914400" lvl="1"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2pPr>
            <a:lvl3pPr marL="1371600" lvl="2"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3pPr>
            <a:lvl4pPr marL="1828800" lvl="3"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4pPr>
            <a:lvl5pPr marL="2286000" lvl="4"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19" name="Google Shape;119;p25"/>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120"/>
        <p:cNvGrpSpPr/>
        <p:nvPr/>
      </p:nvGrpSpPr>
      <p:grpSpPr>
        <a:xfrm>
          <a:off x="0" y="0"/>
          <a:ext cx="0" cy="0"/>
          <a:chOff x="0" y="0"/>
          <a:chExt cx="0" cy="0"/>
        </a:xfrm>
      </p:grpSpPr>
      <p:pic>
        <p:nvPicPr>
          <p:cNvPr id="121" name="Google Shape;121;p26" descr="DTL"/>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22" name="Google Shape;122;p26"/>
          <p:cNvSpPr txBox="1">
            <a:spLocks noGrp="1"/>
          </p:cNvSpPr>
          <p:nvPr>
            <p:ph type="body" idx="1"/>
          </p:nvPr>
        </p:nvSpPr>
        <p:spPr>
          <a:xfrm>
            <a:off x="540048" y="2095508"/>
            <a:ext cx="3955801" cy="430214"/>
          </a:xfrm>
          <a:prstGeom prst="rect">
            <a:avLst/>
          </a:prstGeom>
          <a:noFill/>
          <a:ln>
            <a:noFill/>
          </a:ln>
        </p:spPr>
        <p:txBody>
          <a:bodyPr spcFirstLastPara="1" wrap="square" lIns="0" tIns="0" rIns="0" bIns="0" anchor="b" anchorCtr="0"/>
          <a:lstStyle>
            <a:lvl1pPr marL="457200" lvl="0"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1pPr>
            <a:lvl2pPr marL="914400" lvl="1"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2pPr>
            <a:lvl3pPr marL="1371600" lvl="2"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3pPr>
            <a:lvl4pPr marL="1828800" lvl="3"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4pPr>
            <a:lvl5pPr marL="2286000" lvl="4" indent="-228600" algn="l">
              <a:lnSpc>
                <a:spcPct val="100000"/>
              </a:lnSpc>
              <a:spcBef>
                <a:spcPts val="400"/>
              </a:spcBef>
              <a:spcAft>
                <a:spcPts val="0"/>
              </a:spcAft>
              <a:buClr>
                <a:srgbClr val="595959"/>
              </a:buClr>
              <a:buSzPts val="2000"/>
              <a:buFont typeface="Century Gothic"/>
              <a:buNone/>
              <a:defRPr sz="2000" b="1">
                <a:solidFill>
                  <a:srgbClr val="595959"/>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23" name="Google Shape;123;p26"/>
          <p:cNvSpPr txBox="1">
            <a:spLocks noGrp="1"/>
          </p:cNvSpPr>
          <p:nvPr>
            <p:ph type="title"/>
          </p:nvPr>
        </p:nvSpPr>
        <p:spPr>
          <a:xfrm>
            <a:off x="540043" y="1619251"/>
            <a:ext cx="8064003" cy="476250"/>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EC008C"/>
              </a:buClr>
              <a:buSzPts val="2500"/>
              <a:buFont typeface="Century Gothic"/>
              <a:buNone/>
              <a:defRPr sz="2500" cap="none"/>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24" name="Google Shape;124;p26"/>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25"/>
        <p:cNvGrpSpPr/>
        <p:nvPr/>
      </p:nvGrpSpPr>
      <p:grpSpPr>
        <a:xfrm>
          <a:off x="0" y="0"/>
          <a:ext cx="0" cy="0"/>
          <a:chOff x="0" y="0"/>
          <a:chExt cx="0" cy="0"/>
        </a:xfrm>
      </p:grpSpPr>
      <p:pic>
        <p:nvPicPr>
          <p:cNvPr id="126" name="Google Shape;126;p27" descr="DTL"/>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27" name="Google Shape;127;p27"/>
          <p:cNvSpPr txBox="1">
            <a:spLocks noGrp="1"/>
          </p:cNvSpPr>
          <p:nvPr>
            <p:ph type="title"/>
          </p:nvPr>
        </p:nvSpPr>
        <p:spPr>
          <a:xfrm>
            <a:off x="540043" y="1619250"/>
            <a:ext cx="8064003" cy="514350"/>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EC008C"/>
              </a:buClr>
              <a:buSzPts val="2500"/>
              <a:buFont typeface="Century Gothic"/>
              <a:buNone/>
              <a:defRPr sz="2500" cap="none"/>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28" name="Google Shape;128;p27"/>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129"/>
        <p:cNvGrpSpPr/>
        <p:nvPr/>
      </p:nvGrpSpPr>
      <p:grpSpPr>
        <a:xfrm>
          <a:off x="0" y="0"/>
          <a:ext cx="0" cy="0"/>
          <a:chOff x="0" y="0"/>
          <a:chExt cx="0" cy="0"/>
        </a:xfrm>
      </p:grpSpPr>
      <p:pic>
        <p:nvPicPr>
          <p:cNvPr id="130" name="Google Shape;130;p28" descr="DTL"/>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31" name="Google Shape;131;p28"/>
          <p:cNvSpPr txBox="1">
            <a:spLocks noGrp="1"/>
          </p:cNvSpPr>
          <p:nvPr>
            <p:ph type="title"/>
          </p:nvPr>
        </p:nvSpPr>
        <p:spPr>
          <a:xfrm>
            <a:off x="540005" y="1620097"/>
            <a:ext cx="3008316" cy="2532903"/>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EC008C"/>
              </a:buClr>
              <a:buSzPts val="2000"/>
              <a:buFont typeface="Century Gothic"/>
              <a:buNone/>
              <a:defRPr sz="2000" cap="none"/>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32" name="Google Shape;132;p28"/>
          <p:cNvSpPr txBox="1">
            <a:spLocks noGrp="1"/>
          </p:cNvSpPr>
          <p:nvPr>
            <p:ph type="body" idx="1"/>
          </p:nvPr>
        </p:nvSpPr>
        <p:spPr>
          <a:xfrm>
            <a:off x="3733801" y="1620100"/>
            <a:ext cx="4876800" cy="5237999"/>
          </a:xfrm>
          <a:prstGeom prst="rect">
            <a:avLst/>
          </a:prstGeom>
          <a:noFill/>
          <a:ln>
            <a:noFill/>
          </a:ln>
        </p:spPr>
        <p:txBody>
          <a:bodyPr spcFirstLastPara="1" wrap="square" lIns="0" tIns="0" rIns="0" bIns="0" anchor="t" anchorCtr="0"/>
          <a:lstStyle>
            <a:lvl1pPr marL="457200" lvl="0" indent="-381000" algn="l">
              <a:lnSpc>
                <a:spcPct val="100000"/>
              </a:lnSpc>
              <a:spcBef>
                <a:spcPts val="700"/>
              </a:spcBef>
              <a:spcAft>
                <a:spcPts val="0"/>
              </a:spcAft>
              <a:buClr>
                <a:srgbClr val="969696"/>
              </a:buClr>
              <a:buSzPts val="2400"/>
              <a:buFont typeface="Noto Sans Symbols"/>
              <a:buChar char="●"/>
              <a:defRPr b="1">
                <a:solidFill>
                  <a:srgbClr val="595959"/>
                </a:solidFill>
                <a:latin typeface="Century Gothic"/>
                <a:ea typeface="Century Gothic"/>
                <a:cs typeface="Century Gothic"/>
                <a:sym typeface="Century Gothic"/>
              </a:defRPr>
            </a:lvl1pPr>
            <a:lvl2pPr marL="914400" lvl="1" indent="-370840" algn="l">
              <a:lnSpc>
                <a:spcPct val="100000"/>
              </a:lnSpc>
              <a:spcBef>
                <a:spcPts val="700"/>
              </a:spcBef>
              <a:spcAft>
                <a:spcPts val="0"/>
              </a:spcAft>
              <a:buClr>
                <a:srgbClr val="969696"/>
              </a:buClr>
              <a:buSzPts val="2240"/>
              <a:buFont typeface="Noto Sans Symbols"/>
              <a:buChar char="●"/>
              <a:defRPr b="1">
                <a:solidFill>
                  <a:srgbClr val="595959"/>
                </a:solidFill>
                <a:latin typeface="Century Gothic"/>
                <a:ea typeface="Century Gothic"/>
                <a:cs typeface="Century Gothic"/>
                <a:sym typeface="Century Gothic"/>
              </a:defRPr>
            </a:lvl2pPr>
            <a:lvl3pPr marL="1371600" lvl="2" indent="-431800" algn="l">
              <a:lnSpc>
                <a:spcPct val="100000"/>
              </a:lnSpc>
              <a:spcBef>
                <a:spcPts val="700"/>
              </a:spcBef>
              <a:spcAft>
                <a:spcPts val="0"/>
              </a:spcAft>
              <a:buClr>
                <a:srgbClr val="969696"/>
              </a:buClr>
              <a:buSzPts val="3200"/>
              <a:buFont typeface="Noto Sans Symbols"/>
              <a:buChar char="●"/>
              <a:defRPr b="1">
                <a:solidFill>
                  <a:srgbClr val="595959"/>
                </a:solidFill>
                <a:latin typeface="Century Gothic"/>
                <a:ea typeface="Century Gothic"/>
                <a:cs typeface="Century Gothic"/>
                <a:sym typeface="Century Gothic"/>
              </a:defRPr>
            </a:lvl3pPr>
            <a:lvl4pPr marL="1828800" lvl="3" indent="-431800" algn="l">
              <a:lnSpc>
                <a:spcPct val="100000"/>
              </a:lnSpc>
              <a:spcBef>
                <a:spcPts val="700"/>
              </a:spcBef>
              <a:spcAft>
                <a:spcPts val="0"/>
              </a:spcAft>
              <a:buClr>
                <a:srgbClr val="969696"/>
              </a:buClr>
              <a:buSzPts val="3200"/>
              <a:buFont typeface="Noto Sans Symbols"/>
              <a:buChar char="●"/>
              <a:defRPr b="1">
                <a:solidFill>
                  <a:srgbClr val="595959"/>
                </a:solidFill>
                <a:latin typeface="Century Gothic"/>
                <a:ea typeface="Century Gothic"/>
                <a:cs typeface="Century Gothic"/>
                <a:sym typeface="Century Gothic"/>
              </a:defRPr>
            </a:lvl4pPr>
            <a:lvl5pPr marL="2286000" lvl="4" indent="-401320" algn="l">
              <a:lnSpc>
                <a:spcPct val="100000"/>
              </a:lnSpc>
              <a:spcBef>
                <a:spcPts val="700"/>
              </a:spcBef>
              <a:spcAft>
                <a:spcPts val="0"/>
              </a:spcAft>
              <a:buClr>
                <a:srgbClr val="969696"/>
              </a:buClr>
              <a:buSzPts val="2720"/>
              <a:buFont typeface="Noto Sans Symbols"/>
              <a:buChar char="●"/>
              <a:defRPr b="1">
                <a:solidFill>
                  <a:srgbClr val="595959"/>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33" name="Google Shape;133;p28"/>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134"/>
        <p:cNvGrpSpPr/>
        <p:nvPr/>
      </p:nvGrpSpPr>
      <p:grpSpPr>
        <a:xfrm>
          <a:off x="0" y="0"/>
          <a:ext cx="0" cy="0"/>
          <a:chOff x="0" y="0"/>
          <a:chExt cx="0" cy="0"/>
        </a:xfrm>
      </p:grpSpPr>
      <p:pic>
        <p:nvPicPr>
          <p:cNvPr id="135" name="Google Shape;135;p29" descr="DTL"/>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36" name="Google Shape;136;p29"/>
          <p:cNvSpPr txBox="1">
            <a:spLocks noGrp="1"/>
          </p:cNvSpPr>
          <p:nvPr>
            <p:ph type="title"/>
          </p:nvPr>
        </p:nvSpPr>
        <p:spPr>
          <a:xfrm>
            <a:off x="1792293" y="4119571"/>
            <a:ext cx="5486402" cy="2052640"/>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rgbClr val="EC008C"/>
              </a:buClr>
              <a:buSzPts val="2000"/>
              <a:buFont typeface="Century Gothic"/>
              <a:buNone/>
              <a:defRPr sz="2000" cap="none"/>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37" name="Google Shape;137;p29"/>
          <p:cNvSpPr txBox="1">
            <a:spLocks noGrp="1"/>
          </p:cNvSpPr>
          <p:nvPr>
            <p:ph type="body" idx="1"/>
          </p:nvPr>
        </p:nvSpPr>
        <p:spPr>
          <a:xfrm>
            <a:off x="1792293" y="6281746"/>
            <a:ext cx="5486402" cy="576264"/>
          </a:xfrm>
          <a:prstGeom prst="rect">
            <a:avLst/>
          </a:prstGeom>
          <a:noFill/>
          <a:ln>
            <a:noFill/>
          </a:ln>
        </p:spPr>
        <p:txBody>
          <a:bodyPr spcFirstLastPara="1" wrap="square" lIns="0" tIns="0" rIns="0" bIns="0" anchor="t" anchorCtr="0"/>
          <a:lstStyle>
            <a:lvl1pPr marL="457200" lvl="0" indent="-228600" algn="l">
              <a:lnSpc>
                <a:spcPct val="100000"/>
              </a:lnSpc>
              <a:spcBef>
                <a:spcPts val="300"/>
              </a:spcBef>
              <a:spcAft>
                <a:spcPts val="0"/>
              </a:spcAft>
              <a:buClr>
                <a:srgbClr val="595959"/>
              </a:buClr>
              <a:buSzPts val="1400"/>
              <a:buFont typeface="Century Gothic"/>
              <a:buNone/>
              <a:defRPr sz="1400" b="1">
                <a:solidFill>
                  <a:srgbClr val="595959"/>
                </a:solidFill>
                <a:latin typeface="Century Gothic"/>
                <a:ea typeface="Century Gothic"/>
                <a:cs typeface="Century Gothic"/>
                <a:sym typeface="Century Gothic"/>
              </a:defRPr>
            </a:lvl1pPr>
            <a:lvl2pPr marL="914400" lvl="1" indent="-228600" algn="l">
              <a:lnSpc>
                <a:spcPct val="100000"/>
              </a:lnSpc>
              <a:spcBef>
                <a:spcPts val="300"/>
              </a:spcBef>
              <a:spcAft>
                <a:spcPts val="0"/>
              </a:spcAft>
              <a:buClr>
                <a:srgbClr val="595959"/>
              </a:buClr>
              <a:buSzPts val="1400"/>
              <a:buFont typeface="Century Gothic"/>
              <a:buNone/>
              <a:defRPr sz="1400" b="1">
                <a:solidFill>
                  <a:srgbClr val="595959"/>
                </a:solidFill>
                <a:latin typeface="Century Gothic"/>
                <a:ea typeface="Century Gothic"/>
                <a:cs typeface="Century Gothic"/>
                <a:sym typeface="Century Gothic"/>
              </a:defRPr>
            </a:lvl2pPr>
            <a:lvl3pPr marL="1371600" lvl="2" indent="-228600" algn="l">
              <a:lnSpc>
                <a:spcPct val="100000"/>
              </a:lnSpc>
              <a:spcBef>
                <a:spcPts val="300"/>
              </a:spcBef>
              <a:spcAft>
                <a:spcPts val="0"/>
              </a:spcAft>
              <a:buClr>
                <a:srgbClr val="595959"/>
              </a:buClr>
              <a:buSzPts val="1400"/>
              <a:buFont typeface="Century Gothic"/>
              <a:buNone/>
              <a:defRPr sz="1400" b="1">
                <a:solidFill>
                  <a:srgbClr val="595959"/>
                </a:solidFill>
                <a:latin typeface="Century Gothic"/>
                <a:ea typeface="Century Gothic"/>
                <a:cs typeface="Century Gothic"/>
                <a:sym typeface="Century Gothic"/>
              </a:defRPr>
            </a:lvl3pPr>
            <a:lvl4pPr marL="1828800" lvl="3" indent="-228600" algn="l">
              <a:lnSpc>
                <a:spcPct val="100000"/>
              </a:lnSpc>
              <a:spcBef>
                <a:spcPts val="300"/>
              </a:spcBef>
              <a:spcAft>
                <a:spcPts val="0"/>
              </a:spcAft>
              <a:buClr>
                <a:srgbClr val="595959"/>
              </a:buClr>
              <a:buSzPts val="1400"/>
              <a:buFont typeface="Century Gothic"/>
              <a:buNone/>
              <a:defRPr sz="1400" b="1">
                <a:solidFill>
                  <a:srgbClr val="595959"/>
                </a:solidFill>
                <a:latin typeface="Century Gothic"/>
                <a:ea typeface="Century Gothic"/>
                <a:cs typeface="Century Gothic"/>
                <a:sym typeface="Century Gothic"/>
              </a:defRPr>
            </a:lvl4pPr>
            <a:lvl5pPr marL="2286000" lvl="4" indent="-228600" algn="l">
              <a:lnSpc>
                <a:spcPct val="100000"/>
              </a:lnSpc>
              <a:spcBef>
                <a:spcPts val="300"/>
              </a:spcBef>
              <a:spcAft>
                <a:spcPts val="0"/>
              </a:spcAft>
              <a:buClr>
                <a:srgbClr val="595959"/>
              </a:buClr>
              <a:buSzPts val="1400"/>
              <a:buFont typeface="Century Gothic"/>
              <a:buNone/>
              <a:defRPr sz="1400" b="1">
                <a:solidFill>
                  <a:srgbClr val="595959"/>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38" name="Google Shape;138;p29"/>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Vertical Title and Text">
  <p:cSld name="Vertical Title and Text">
    <p:spTree>
      <p:nvGrpSpPr>
        <p:cNvPr id="1" name="Shape 144"/>
        <p:cNvGrpSpPr/>
        <p:nvPr/>
      </p:nvGrpSpPr>
      <p:grpSpPr>
        <a:xfrm>
          <a:off x="0" y="0"/>
          <a:ext cx="0" cy="0"/>
          <a:chOff x="0" y="0"/>
          <a:chExt cx="0" cy="0"/>
        </a:xfrm>
      </p:grpSpPr>
      <p:pic>
        <p:nvPicPr>
          <p:cNvPr id="145" name="Google Shape;145;p31" descr="DTL"/>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6" name="Google Shape;146;p31"/>
          <p:cNvSpPr txBox="1">
            <a:spLocks noGrp="1"/>
          </p:cNvSpPr>
          <p:nvPr>
            <p:ph type="title"/>
          </p:nvPr>
        </p:nvSpPr>
        <p:spPr>
          <a:xfrm>
            <a:off x="6634208" y="1620007"/>
            <a:ext cx="2058989" cy="5238002"/>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EC008C"/>
              </a:buClr>
              <a:buSzPts val="2500"/>
              <a:buFont typeface="Century Gothic"/>
              <a:buNone/>
              <a:defRPr sz="2500" cap="none"/>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47" name="Google Shape;147;p31"/>
          <p:cNvSpPr txBox="1">
            <a:spLocks noGrp="1"/>
          </p:cNvSpPr>
          <p:nvPr>
            <p:ph type="body" idx="1"/>
          </p:nvPr>
        </p:nvSpPr>
        <p:spPr>
          <a:xfrm>
            <a:off x="533405" y="1620007"/>
            <a:ext cx="5949951" cy="5238002"/>
          </a:xfrm>
          <a:prstGeom prst="rect">
            <a:avLst/>
          </a:prstGeom>
          <a:noFill/>
          <a:ln>
            <a:noFill/>
          </a:ln>
        </p:spPr>
        <p:txBody>
          <a:bodyPr spcFirstLastPara="1" wrap="square" lIns="0" tIns="0" rIns="0" bIns="0" anchor="t" anchorCtr="0"/>
          <a:lstStyle>
            <a:lvl1pPr marL="457200" lvl="0" indent="-333375" algn="l">
              <a:lnSpc>
                <a:spcPct val="100000"/>
              </a:lnSpc>
              <a:spcBef>
                <a:spcPts val="500"/>
              </a:spcBef>
              <a:spcAft>
                <a:spcPts val="0"/>
              </a:spcAft>
              <a:buClr>
                <a:srgbClr val="969696"/>
              </a:buClr>
              <a:buSzPts val="1650"/>
              <a:buFont typeface="Noto Sans Symbols"/>
              <a:buChar char="●"/>
              <a:defRPr sz="2200" b="1">
                <a:solidFill>
                  <a:srgbClr val="595959"/>
                </a:solidFill>
                <a:latin typeface="Century Gothic"/>
                <a:ea typeface="Century Gothic"/>
                <a:cs typeface="Century Gothic"/>
                <a:sym typeface="Century Gothic"/>
              </a:defRPr>
            </a:lvl1pPr>
            <a:lvl2pPr marL="914400" lvl="1" indent="-326390" algn="l">
              <a:lnSpc>
                <a:spcPct val="100000"/>
              </a:lnSpc>
              <a:spcBef>
                <a:spcPts val="500"/>
              </a:spcBef>
              <a:spcAft>
                <a:spcPts val="0"/>
              </a:spcAft>
              <a:buClr>
                <a:srgbClr val="969696"/>
              </a:buClr>
              <a:buSzPts val="1540"/>
              <a:buFont typeface="Noto Sans Symbols"/>
              <a:buChar char="●"/>
              <a:defRPr sz="2200" b="1">
                <a:solidFill>
                  <a:srgbClr val="595959"/>
                </a:solidFill>
                <a:latin typeface="Century Gothic"/>
                <a:ea typeface="Century Gothic"/>
                <a:cs typeface="Century Gothic"/>
                <a:sym typeface="Century Gothic"/>
              </a:defRPr>
            </a:lvl2pPr>
            <a:lvl3pPr marL="1371600" lvl="2" indent="-368300" algn="l">
              <a:lnSpc>
                <a:spcPct val="100000"/>
              </a:lnSpc>
              <a:spcBef>
                <a:spcPts val="500"/>
              </a:spcBef>
              <a:spcAft>
                <a:spcPts val="0"/>
              </a:spcAft>
              <a:buClr>
                <a:srgbClr val="969696"/>
              </a:buClr>
              <a:buSzPts val="2200"/>
              <a:buFont typeface="Noto Sans Symbols"/>
              <a:buChar char="●"/>
              <a:defRPr sz="2200" b="1">
                <a:solidFill>
                  <a:srgbClr val="595959"/>
                </a:solidFill>
                <a:latin typeface="Century Gothic"/>
                <a:ea typeface="Century Gothic"/>
                <a:cs typeface="Century Gothic"/>
                <a:sym typeface="Century Gothic"/>
              </a:defRPr>
            </a:lvl3pPr>
            <a:lvl4pPr marL="1828800" lvl="3" indent="-368300" algn="l">
              <a:lnSpc>
                <a:spcPct val="100000"/>
              </a:lnSpc>
              <a:spcBef>
                <a:spcPts val="500"/>
              </a:spcBef>
              <a:spcAft>
                <a:spcPts val="0"/>
              </a:spcAft>
              <a:buClr>
                <a:srgbClr val="969696"/>
              </a:buClr>
              <a:buSzPts val="2200"/>
              <a:buFont typeface="Noto Sans Symbols"/>
              <a:buChar char="●"/>
              <a:defRPr sz="2200" b="1">
                <a:solidFill>
                  <a:srgbClr val="595959"/>
                </a:solidFill>
                <a:latin typeface="Century Gothic"/>
                <a:ea typeface="Century Gothic"/>
                <a:cs typeface="Century Gothic"/>
                <a:sym typeface="Century Gothic"/>
              </a:defRPr>
            </a:lvl4pPr>
            <a:lvl5pPr marL="2286000" lvl="4" indent="-347345" algn="l">
              <a:lnSpc>
                <a:spcPct val="100000"/>
              </a:lnSpc>
              <a:spcBef>
                <a:spcPts val="500"/>
              </a:spcBef>
              <a:spcAft>
                <a:spcPts val="0"/>
              </a:spcAft>
              <a:buClr>
                <a:srgbClr val="969696"/>
              </a:buClr>
              <a:buSzPts val="1870"/>
              <a:buFont typeface="Noto Sans Symbols"/>
              <a:buChar char="●"/>
              <a:defRPr sz="2200" b="1">
                <a:solidFill>
                  <a:srgbClr val="595959"/>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48" name="Google Shape;148;p31"/>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NBIC">
  <p:cSld name="NBIC">
    <p:spTree>
      <p:nvGrpSpPr>
        <p:cNvPr id="1" name="Shape 149"/>
        <p:cNvGrpSpPr/>
        <p:nvPr/>
      </p:nvGrpSpPr>
      <p:grpSpPr>
        <a:xfrm>
          <a:off x="0" y="0"/>
          <a:ext cx="0" cy="0"/>
          <a:chOff x="0" y="0"/>
          <a:chExt cx="0" cy="0"/>
        </a:xfrm>
      </p:grpSpPr>
      <p:pic>
        <p:nvPicPr>
          <p:cNvPr id="150" name="Google Shape;150;p32" descr="DTL"/>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51" name="Google Shape;151;p32" descr="DTL"/>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52" name="Google Shape;152;p32" descr="NBIC.png"/>
          <p:cNvPicPr preferRelativeResize="0"/>
          <p:nvPr/>
        </p:nvPicPr>
        <p:blipFill rotWithShape="1">
          <a:blip r:embed="rId4">
            <a:alphaModFix/>
          </a:blip>
          <a:srcRect/>
          <a:stretch/>
        </p:blipFill>
        <p:spPr>
          <a:xfrm>
            <a:off x="5181600" y="4895940"/>
            <a:ext cx="3600450" cy="1674815"/>
          </a:xfrm>
          <a:prstGeom prst="rect">
            <a:avLst/>
          </a:prstGeom>
          <a:noFill/>
          <a:ln>
            <a:noFill/>
          </a:ln>
        </p:spPr>
      </p:pic>
      <p:sp>
        <p:nvSpPr>
          <p:cNvPr id="153" name="Google Shape;153;p32"/>
          <p:cNvSpPr txBox="1">
            <a:spLocks noGrp="1"/>
          </p:cNvSpPr>
          <p:nvPr>
            <p:ph type="title"/>
          </p:nvPr>
        </p:nvSpPr>
        <p:spPr>
          <a:xfrm>
            <a:off x="763204" y="2772000"/>
            <a:ext cx="7704002" cy="1368002"/>
          </a:xfrm>
          <a:prstGeom prst="rect">
            <a:avLst/>
          </a:prstGeom>
          <a:noFill/>
          <a:ln>
            <a:noFill/>
          </a:ln>
        </p:spPr>
        <p:txBody>
          <a:bodyPr spcFirstLastPara="1" wrap="square" lIns="0" tIns="0" rIns="0" bIns="0" anchor="t" anchorCtr="0"/>
          <a:lstStyle>
            <a:lvl1pPr lvl="0" algn="l">
              <a:lnSpc>
                <a:spcPct val="140000"/>
              </a:lnSpc>
              <a:spcBef>
                <a:spcPts val="0"/>
              </a:spcBef>
              <a:spcAft>
                <a:spcPts val="0"/>
              </a:spcAft>
              <a:buClr>
                <a:srgbClr val="FFFFFF"/>
              </a:buClr>
              <a:buSzPts val="2500"/>
              <a:buFont typeface="Century Gothic"/>
              <a:buNone/>
              <a:defRPr sz="2500" cap="none">
                <a:solidFill>
                  <a:srgbClr val="FFFFFF"/>
                </a:solidFill>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54" name="Google Shape;154;p32"/>
          <p:cNvSpPr txBox="1">
            <a:spLocks noGrp="1"/>
          </p:cNvSpPr>
          <p:nvPr>
            <p:ph type="body" idx="1"/>
          </p:nvPr>
        </p:nvSpPr>
        <p:spPr>
          <a:xfrm>
            <a:off x="763204" y="4140008"/>
            <a:ext cx="7704002" cy="2002502"/>
          </a:xfrm>
          <a:prstGeom prst="rect">
            <a:avLst/>
          </a:prstGeom>
          <a:noFill/>
          <a:ln>
            <a:noFill/>
          </a:ln>
        </p:spPr>
        <p:txBody>
          <a:bodyPr spcFirstLastPara="1" wrap="square" lIns="0" tIns="0" rIns="0" bIns="0" anchor="t" anchorCtr="0"/>
          <a:lstStyle>
            <a:lvl1pPr marL="457200" lvl="0"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1pPr>
            <a:lvl2pPr marL="914400" lvl="1"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2pPr>
            <a:lvl3pPr marL="1371600" lvl="2"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3pPr>
            <a:lvl4pPr marL="1828800" lvl="3"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4pPr>
            <a:lvl5pPr marL="2286000" lvl="4"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55" name="Google Shape;155;p32"/>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el en verticale tekst">
  <p:cSld name="Titel en verticale teks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57200" y="274728"/>
            <a:ext cx="8229600" cy="1143001"/>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34" name="Google Shape;34;p5"/>
          <p:cNvSpPr txBox="1">
            <a:spLocks noGrp="1"/>
          </p:cNvSpPr>
          <p:nvPr>
            <p:ph type="body" idx="1"/>
          </p:nvPr>
        </p:nvSpPr>
        <p:spPr>
          <a:xfrm>
            <a:off x="457200" y="1600207"/>
            <a:ext cx="8229600" cy="4525963"/>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35" name="Google Shape;35;p5"/>
          <p:cNvSpPr txBox="1">
            <a:spLocks noGrp="1"/>
          </p:cNvSpPr>
          <p:nvPr>
            <p:ph type="sldNum" idx="12"/>
          </p:nvPr>
        </p:nvSpPr>
        <p:spPr>
          <a:xfrm>
            <a:off x="8312360" y="6400579"/>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NPC">
  <p:cSld name="NPC">
    <p:spTree>
      <p:nvGrpSpPr>
        <p:cNvPr id="1" name="Shape 156"/>
        <p:cNvGrpSpPr/>
        <p:nvPr/>
      </p:nvGrpSpPr>
      <p:grpSpPr>
        <a:xfrm>
          <a:off x="0" y="0"/>
          <a:ext cx="0" cy="0"/>
          <a:chOff x="0" y="0"/>
          <a:chExt cx="0" cy="0"/>
        </a:xfrm>
      </p:grpSpPr>
      <p:pic>
        <p:nvPicPr>
          <p:cNvPr id="157" name="Google Shape;157;p33" descr="DTL"/>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58" name="Google Shape;158;p33" descr="DTL"/>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59" name="Google Shape;159;p33" descr="NBIC.png"/>
          <p:cNvPicPr preferRelativeResize="0"/>
          <p:nvPr/>
        </p:nvPicPr>
        <p:blipFill rotWithShape="1">
          <a:blip r:embed="rId4">
            <a:alphaModFix/>
          </a:blip>
          <a:srcRect/>
          <a:stretch/>
        </p:blipFill>
        <p:spPr>
          <a:xfrm>
            <a:off x="5181600" y="4895940"/>
            <a:ext cx="3600450" cy="1674815"/>
          </a:xfrm>
          <a:prstGeom prst="rect">
            <a:avLst/>
          </a:prstGeom>
          <a:noFill/>
          <a:ln>
            <a:noFill/>
          </a:ln>
        </p:spPr>
      </p:pic>
      <p:sp>
        <p:nvSpPr>
          <p:cNvPr id="160" name="Google Shape;160;p33"/>
          <p:cNvSpPr txBox="1">
            <a:spLocks noGrp="1"/>
          </p:cNvSpPr>
          <p:nvPr>
            <p:ph type="title"/>
          </p:nvPr>
        </p:nvSpPr>
        <p:spPr>
          <a:xfrm>
            <a:off x="763204" y="2772000"/>
            <a:ext cx="7704002" cy="1368002"/>
          </a:xfrm>
          <a:prstGeom prst="rect">
            <a:avLst/>
          </a:prstGeom>
          <a:noFill/>
          <a:ln>
            <a:noFill/>
          </a:ln>
        </p:spPr>
        <p:txBody>
          <a:bodyPr spcFirstLastPara="1" wrap="square" lIns="0" tIns="0" rIns="0" bIns="0" anchor="t" anchorCtr="0"/>
          <a:lstStyle>
            <a:lvl1pPr lvl="0" algn="l">
              <a:lnSpc>
                <a:spcPct val="140000"/>
              </a:lnSpc>
              <a:spcBef>
                <a:spcPts val="0"/>
              </a:spcBef>
              <a:spcAft>
                <a:spcPts val="0"/>
              </a:spcAft>
              <a:buClr>
                <a:srgbClr val="FFFFFF"/>
              </a:buClr>
              <a:buSzPts val="2500"/>
              <a:buFont typeface="Century Gothic"/>
              <a:buNone/>
              <a:defRPr sz="2500" cap="none">
                <a:solidFill>
                  <a:srgbClr val="FFFFFF"/>
                </a:solidFill>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61" name="Google Shape;161;p33"/>
          <p:cNvSpPr txBox="1">
            <a:spLocks noGrp="1"/>
          </p:cNvSpPr>
          <p:nvPr>
            <p:ph type="body" idx="1"/>
          </p:nvPr>
        </p:nvSpPr>
        <p:spPr>
          <a:xfrm>
            <a:off x="763204" y="4140008"/>
            <a:ext cx="7704002" cy="2002502"/>
          </a:xfrm>
          <a:prstGeom prst="rect">
            <a:avLst/>
          </a:prstGeom>
          <a:noFill/>
          <a:ln>
            <a:noFill/>
          </a:ln>
        </p:spPr>
        <p:txBody>
          <a:bodyPr spcFirstLastPara="1" wrap="square" lIns="0" tIns="0" rIns="0" bIns="0" anchor="t" anchorCtr="0"/>
          <a:lstStyle>
            <a:lvl1pPr marL="457200" lvl="0"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1pPr>
            <a:lvl2pPr marL="914400" lvl="1"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2pPr>
            <a:lvl3pPr marL="1371600" lvl="2"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3pPr>
            <a:lvl4pPr marL="1828800" lvl="3"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4pPr>
            <a:lvl5pPr marL="2286000" lvl="4"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62" name="Google Shape;162;p33"/>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NCSB">
  <p:cSld name="NCSB">
    <p:spTree>
      <p:nvGrpSpPr>
        <p:cNvPr id="1" name="Shape 163"/>
        <p:cNvGrpSpPr/>
        <p:nvPr/>
      </p:nvGrpSpPr>
      <p:grpSpPr>
        <a:xfrm>
          <a:off x="0" y="0"/>
          <a:ext cx="0" cy="0"/>
          <a:chOff x="0" y="0"/>
          <a:chExt cx="0" cy="0"/>
        </a:xfrm>
      </p:grpSpPr>
      <p:pic>
        <p:nvPicPr>
          <p:cNvPr id="164" name="Google Shape;164;p34" descr="DTL"/>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65" name="Google Shape;165;p34" descr="DTL"/>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66" name="Google Shape;166;p34" descr="NBIC.png"/>
          <p:cNvPicPr preferRelativeResize="0"/>
          <p:nvPr/>
        </p:nvPicPr>
        <p:blipFill rotWithShape="1">
          <a:blip r:embed="rId4">
            <a:alphaModFix/>
          </a:blip>
          <a:srcRect/>
          <a:stretch/>
        </p:blipFill>
        <p:spPr>
          <a:xfrm>
            <a:off x="5181600" y="4895940"/>
            <a:ext cx="3600450" cy="1674815"/>
          </a:xfrm>
          <a:prstGeom prst="rect">
            <a:avLst/>
          </a:prstGeom>
          <a:noFill/>
          <a:ln>
            <a:noFill/>
          </a:ln>
        </p:spPr>
      </p:pic>
      <p:sp>
        <p:nvSpPr>
          <p:cNvPr id="167" name="Google Shape;167;p34"/>
          <p:cNvSpPr txBox="1">
            <a:spLocks noGrp="1"/>
          </p:cNvSpPr>
          <p:nvPr>
            <p:ph type="title"/>
          </p:nvPr>
        </p:nvSpPr>
        <p:spPr>
          <a:xfrm>
            <a:off x="763204" y="2772000"/>
            <a:ext cx="7704002" cy="1368002"/>
          </a:xfrm>
          <a:prstGeom prst="rect">
            <a:avLst/>
          </a:prstGeom>
          <a:noFill/>
          <a:ln>
            <a:noFill/>
          </a:ln>
        </p:spPr>
        <p:txBody>
          <a:bodyPr spcFirstLastPara="1" wrap="square" lIns="0" tIns="0" rIns="0" bIns="0" anchor="t" anchorCtr="0"/>
          <a:lstStyle>
            <a:lvl1pPr lvl="0" algn="l">
              <a:lnSpc>
                <a:spcPct val="140000"/>
              </a:lnSpc>
              <a:spcBef>
                <a:spcPts val="0"/>
              </a:spcBef>
              <a:spcAft>
                <a:spcPts val="0"/>
              </a:spcAft>
              <a:buClr>
                <a:srgbClr val="FFFFFF"/>
              </a:buClr>
              <a:buSzPts val="2500"/>
              <a:buFont typeface="Century Gothic"/>
              <a:buNone/>
              <a:defRPr sz="2500" cap="none">
                <a:solidFill>
                  <a:srgbClr val="FFFFFF"/>
                </a:solidFill>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68" name="Google Shape;168;p34"/>
          <p:cNvSpPr txBox="1">
            <a:spLocks noGrp="1"/>
          </p:cNvSpPr>
          <p:nvPr>
            <p:ph type="body" idx="1"/>
          </p:nvPr>
        </p:nvSpPr>
        <p:spPr>
          <a:xfrm>
            <a:off x="763204" y="4140008"/>
            <a:ext cx="7704002" cy="2002502"/>
          </a:xfrm>
          <a:prstGeom prst="rect">
            <a:avLst/>
          </a:prstGeom>
          <a:noFill/>
          <a:ln>
            <a:noFill/>
          </a:ln>
        </p:spPr>
        <p:txBody>
          <a:bodyPr spcFirstLastPara="1" wrap="square" lIns="0" tIns="0" rIns="0" bIns="0" anchor="t" anchorCtr="0"/>
          <a:lstStyle>
            <a:lvl1pPr marL="457200" lvl="0"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1pPr>
            <a:lvl2pPr marL="914400" lvl="1"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2pPr>
            <a:lvl3pPr marL="1371600" lvl="2"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3pPr>
            <a:lvl4pPr marL="1828800" lvl="3"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4pPr>
            <a:lvl5pPr marL="2286000" lvl="4"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69" name="Google Shape;169;p34"/>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NMC">
  <p:cSld name="NMC">
    <p:spTree>
      <p:nvGrpSpPr>
        <p:cNvPr id="1" name="Shape 170"/>
        <p:cNvGrpSpPr/>
        <p:nvPr/>
      </p:nvGrpSpPr>
      <p:grpSpPr>
        <a:xfrm>
          <a:off x="0" y="0"/>
          <a:ext cx="0" cy="0"/>
          <a:chOff x="0" y="0"/>
          <a:chExt cx="0" cy="0"/>
        </a:xfrm>
      </p:grpSpPr>
      <p:pic>
        <p:nvPicPr>
          <p:cNvPr id="171" name="Google Shape;171;p35" descr="DTL"/>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72" name="Google Shape;172;p35" descr="DTL"/>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73" name="Google Shape;173;p35" descr="NBIC.png"/>
          <p:cNvPicPr preferRelativeResize="0"/>
          <p:nvPr/>
        </p:nvPicPr>
        <p:blipFill rotWithShape="1">
          <a:blip r:embed="rId4">
            <a:alphaModFix/>
          </a:blip>
          <a:srcRect/>
          <a:stretch/>
        </p:blipFill>
        <p:spPr>
          <a:xfrm>
            <a:off x="5181600" y="4895940"/>
            <a:ext cx="3600450" cy="1674815"/>
          </a:xfrm>
          <a:prstGeom prst="rect">
            <a:avLst/>
          </a:prstGeom>
          <a:noFill/>
          <a:ln>
            <a:noFill/>
          </a:ln>
        </p:spPr>
      </p:pic>
      <p:sp>
        <p:nvSpPr>
          <p:cNvPr id="174" name="Google Shape;174;p35"/>
          <p:cNvSpPr txBox="1">
            <a:spLocks noGrp="1"/>
          </p:cNvSpPr>
          <p:nvPr>
            <p:ph type="title"/>
          </p:nvPr>
        </p:nvSpPr>
        <p:spPr>
          <a:xfrm>
            <a:off x="763204" y="2772000"/>
            <a:ext cx="7704002" cy="1368002"/>
          </a:xfrm>
          <a:prstGeom prst="rect">
            <a:avLst/>
          </a:prstGeom>
          <a:noFill/>
          <a:ln>
            <a:noFill/>
          </a:ln>
        </p:spPr>
        <p:txBody>
          <a:bodyPr spcFirstLastPara="1" wrap="square" lIns="0" tIns="0" rIns="0" bIns="0" anchor="t" anchorCtr="0"/>
          <a:lstStyle>
            <a:lvl1pPr lvl="0" algn="l">
              <a:lnSpc>
                <a:spcPct val="140000"/>
              </a:lnSpc>
              <a:spcBef>
                <a:spcPts val="0"/>
              </a:spcBef>
              <a:spcAft>
                <a:spcPts val="0"/>
              </a:spcAft>
              <a:buClr>
                <a:srgbClr val="FFFFFF"/>
              </a:buClr>
              <a:buSzPts val="2500"/>
              <a:buFont typeface="Century Gothic"/>
              <a:buNone/>
              <a:defRPr sz="2500" cap="none">
                <a:solidFill>
                  <a:srgbClr val="FFFFFF"/>
                </a:solidFill>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75" name="Google Shape;175;p35"/>
          <p:cNvSpPr txBox="1">
            <a:spLocks noGrp="1"/>
          </p:cNvSpPr>
          <p:nvPr>
            <p:ph type="body" idx="1"/>
          </p:nvPr>
        </p:nvSpPr>
        <p:spPr>
          <a:xfrm>
            <a:off x="763204" y="4140008"/>
            <a:ext cx="7704002" cy="2002502"/>
          </a:xfrm>
          <a:prstGeom prst="rect">
            <a:avLst/>
          </a:prstGeom>
          <a:noFill/>
          <a:ln>
            <a:noFill/>
          </a:ln>
        </p:spPr>
        <p:txBody>
          <a:bodyPr spcFirstLastPara="1" wrap="square" lIns="0" tIns="0" rIns="0" bIns="0" anchor="t" anchorCtr="0"/>
          <a:lstStyle>
            <a:lvl1pPr marL="457200" lvl="0"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1pPr>
            <a:lvl2pPr marL="914400" lvl="1"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2pPr>
            <a:lvl3pPr marL="1371600" lvl="2"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3pPr>
            <a:lvl4pPr marL="1828800" lvl="3"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4pPr>
            <a:lvl5pPr marL="2286000" lvl="4"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76" name="Google Shape;176;p35"/>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CGD">
  <p:cSld name="CGD">
    <p:spTree>
      <p:nvGrpSpPr>
        <p:cNvPr id="1" name="Shape 177"/>
        <p:cNvGrpSpPr/>
        <p:nvPr/>
      </p:nvGrpSpPr>
      <p:grpSpPr>
        <a:xfrm>
          <a:off x="0" y="0"/>
          <a:ext cx="0" cy="0"/>
          <a:chOff x="0" y="0"/>
          <a:chExt cx="0" cy="0"/>
        </a:xfrm>
      </p:grpSpPr>
      <p:pic>
        <p:nvPicPr>
          <p:cNvPr id="178" name="Google Shape;178;p36" descr="DTL"/>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79" name="Google Shape;179;p36" descr="DTL"/>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80" name="Google Shape;180;p36"/>
          <p:cNvSpPr/>
          <p:nvPr/>
        </p:nvSpPr>
        <p:spPr>
          <a:xfrm>
            <a:off x="4343400" y="5562617"/>
            <a:ext cx="4419600" cy="369326"/>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nl-NL" sz="1800" b="0" i="0" u="none" strike="noStrike" cap="none">
                <a:solidFill>
                  <a:srgbClr val="000000"/>
                </a:solidFill>
                <a:latin typeface="Century Gothic"/>
                <a:ea typeface="Century Gothic"/>
                <a:cs typeface="Century Gothic"/>
                <a:sym typeface="Century Gothic"/>
              </a:rPr>
              <a:t>Centre for Genome Diagnostics </a:t>
            </a:r>
            <a:endParaRPr sz="1400" b="0" i="0" u="none" strike="noStrike" cap="none">
              <a:solidFill>
                <a:srgbClr val="000000"/>
              </a:solidFill>
              <a:latin typeface="Arial"/>
              <a:ea typeface="Arial"/>
              <a:cs typeface="Arial"/>
              <a:sym typeface="Arial"/>
            </a:endParaRPr>
          </a:p>
        </p:txBody>
      </p:sp>
      <p:sp>
        <p:nvSpPr>
          <p:cNvPr id="181" name="Google Shape;181;p36"/>
          <p:cNvSpPr txBox="1">
            <a:spLocks noGrp="1"/>
          </p:cNvSpPr>
          <p:nvPr>
            <p:ph type="title"/>
          </p:nvPr>
        </p:nvSpPr>
        <p:spPr>
          <a:xfrm>
            <a:off x="763204" y="2772000"/>
            <a:ext cx="7704002" cy="1368002"/>
          </a:xfrm>
          <a:prstGeom prst="rect">
            <a:avLst/>
          </a:prstGeom>
          <a:noFill/>
          <a:ln>
            <a:noFill/>
          </a:ln>
        </p:spPr>
        <p:txBody>
          <a:bodyPr spcFirstLastPara="1" wrap="square" lIns="0" tIns="0" rIns="0" bIns="0" anchor="t" anchorCtr="0"/>
          <a:lstStyle>
            <a:lvl1pPr lvl="0" algn="l">
              <a:lnSpc>
                <a:spcPct val="140000"/>
              </a:lnSpc>
              <a:spcBef>
                <a:spcPts val="0"/>
              </a:spcBef>
              <a:spcAft>
                <a:spcPts val="0"/>
              </a:spcAft>
              <a:buClr>
                <a:srgbClr val="FFFFFF"/>
              </a:buClr>
              <a:buSzPts val="2500"/>
              <a:buFont typeface="Century Gothic"/>
              <a:buNone/>
              <a:defRPr sz="2500" cap="none">
                <a:solidFill>
                  <a:srgbClr val="FFFFFF"/>
                </a:solidFill>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82" name="Google Shape;182;p36"/>
          <p:cNvSpPr txBox="1">
            <a:spLocks noGrp="1"/>
          </p:cNvSpPr>
          <p:nvPr>
            <p:ph type="body" idx="1"/>
          </p:nvPr>
        </p:nvSpPr>
        <p:spPr>
          <a:xfrm>
            <a:off x="763204" y="4140008"/>
            <a:ext cx="7704002" cy="2002502"/>
          </a:xfrm>
          <a:prstGeom prst="rect">
            <a:avLst/>
          </a:prstGeom>
          <a:noFill/>
          <a:ln>
            <a:noFill/>
          </a:ln>
        </p:spPr>
        <p:txBody>
          <a:bodyPr spcFirstLastPara="1" wrap="square" lIns="0" tIns="0" rIns="0" bIns="0" anchor="t" anchorCtr="0"/>
          <a:lstStyle>
            <a:lvl1pPr marL="457200" lvl="0"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1pPr>
            <a:lvl2pPr marL="914400" lvl="1"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2pPr>
            <a:lvl3pPr marL="1371600" lvl="2"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3pPr>
            <a:lvl4pPr marL="1828800" lvl="3"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4pPr>
            <a:lvl5pPr marL="2286000" lvl="4"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83" name="Google Shape;183;p36"/>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NSALM">
  <p:cSld name="NSALM">
    <p:spTree>
      <p:nvGrpSpPr>
        <p:cNvPr id="1" name="Shape 184"/>
        <p:cNvGrpSpPr/>
        <p:nvPr/>
      </p:nvGrpSpPr>
      <p:grpSpPr>
        <a:xfrm>
          <a:off x="0" y="0"/>
          <a:ext cx="0" cy="0"/>
          <a:chOff x="0" y="0"/>
          <a:chExt cx="0" cy="0"/>
        </a:xfrm>
      </p:grpSpPr>
      <p:pic>
        <p:nvPicPr>
          <p:cNvPr id="185" name="Google Shape;185;p37" descr="DTL"/>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86" name="Google Shape;186;p37" descr="DTL"/>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87" name="Google Shape;187;p37"/>
          <p:cNvSpPr/>
          <p:nvPr/>
        </p:nvSpPr>
        <p:spPr>
          <a:xfrm>
            <a:off x="4343400" y="5334000"/>
            <a:ext cx="4419600" cy="900240"/>
          </a:xfrm>
          <a:prstGeom prst="rect">
            <a:avLst/>
          </a:prstGeom>
          <a:noFill/>
          <a:ln>
            <a:noFill/>
          </a:ln>
        </p:spPr>
        <p:txBody>
          <a:bodyPr spcFirstLastPara="1" wrap="square" lIns="45700" tIns="45700" rIns="45700" bIns="45700"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nl-NL" sz="1800" b="0" i="0" u="none" strike="noStrike" cap="none">
                <a:solidFill>
                  <a:srgbClr val="000000"/>
                </a:solidFill>
                <a:latin typeface="Century Gothic"/>
                <a:ea typeface="Century Gothic"/>
                <a:cs typeface="Century Gothic"/>
                <a:sym typeface="Century Gothic"/>
              </a:rPr>
              <a:t>Netherlands Society for Advanced Light Microscopy </a:t>
            </a:r>
            <a:endParaRPr sz="1400" b="0" i="0" u="none" strike="noStrike" cap="none">
              <a:solidFill>
                <a:srgbClr val="000000"/>
              </a:solidFill>
              <a:latin typeface="Arial"/>
              <a:ea typeface="Arial"/>
              <a:cs typeface="Arial"/>
              <a:sym typeface="Arial"/>
            </a:endParaRPr>
          </a:p>
        </p:txBody>
      </p:sp>
      <p:sp>
        <p:nvSpPr>
          <p:cNvPr id="188" name="Google Shape;188;p37"/>
          <p:cNvSpPr txBox="1">
            <a:spLocks noGrp="1"/>
          </p:cNvSpPr>
          <p:nvPr>
            <p:ph type="title"/>
          </p:nvPr>
        </p:nvSpPr>
        <p:spPr>
          <a:xfrm>
            <a:off x="763204" y="2772000"/>
            <a:ext cx="7704002" cy="1368002"/>
          </a:xfrm>
          <a:prstGeom prst="rect">
            <a:avLst/>
          </a:prstGeom>
          <a:noFill/>
          <a:ln>
            <a:noFill/>
          </a:ln>
        </p:spPr>
        <p:txBody>
          <a:bodyPr spcFirstLastPara="1" wrap="square" lIns="0" tIns="0" rIns="0" bIns="0" anchor="t" anchorCtr="0"/>
          <a:lstStyle>
            <a:lvl1pPr lvl="0" algn="l">
              <a:lnSpc>
                <a:spcPct val="140000"/>
              </a:lnSpc>
              <a:spcBef>
                <a:spcPts val="0"/>
              </a:spcBef>
              <a:spcAft>
                <a:spcPts val="0"/>
              </a:spcAft>
              <a:buClr>
                <a:srgbClr val="FFFFFF"/>
              </a:buClr>
              <a:buSzPts val="2500"/>
              <a:buFont typeface="Century Gothic"/>
              <a:buNone/>
              <a:defRPr sz="2500" cap="none">
                <a:solidFill>
                  <a:srgbClr val="FFFFFF"/>
                </a:solidFill>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189" name="Google Shape;189;p37"/>
          <p:cNvSpPr txBox="1">
            <a:spLocks noGrp="1"/>
          </p:cNvSpPr>
          <p:nvPr>
            <p:ph type="body" idx="1"/>
          </p:nvPr>
        </p:nvSpPr>
        <p:spPr>
          <a:xfrm>
            <a:off x="763204" y="4140008"/>
            <a:ext cx="7704002" cy="2002502"/>
          </a:xfrm>
          <a:prstGeom prst="rect">
            <a:avLst/>
          </a:prstGeom>
          <a:noFill/>
          <a:ln>
            <a:noFill/>
          </a:ln>
        </p:spPr>
        <p:txBody>
          <a:bodyPr spcFirstLastPara="1" wrap="square" lIns="0" tIns="0" rIns="0" bIns="0" anchor="t" anchorCtr="0"/>
          <a:lstStyle>
            <a:lvl1pPr marL="457200" lvl="0"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1pPr>
            <a:lvl2pPr marL="914400" lvl="1"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2pPr>
            <a:lvl3pPr marL="1371600" lvl="2"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3pPr>
            <a:lvl4pPr marL="1828800" lvl="3"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4pPr>
            <a:lvl5pPr marL="2286000" lvl="4" indent="-228600" algn="r">
              <a:lnSpc>
                <a:spcPct val="100000"/>
              </a:lnSpc>
              <a:spcBef>
                <a:spcPts val="300"/>
              </a:spcBef>
              <a:spcAft>
                <a:spcPts val="0"/>
              </a:spcAft>
              <a:buClr>
                <a:srgbClr val="FFFFFF"/>
              </a:buClr>
              <a:buSzPts val="1500"/>
              <a:buFont typeface="Century Gothic"/>
              <a:buNone/>
              <a:defRPr sz="1500" b="1">
                <a:solidFill>
                  <a:srgbClr val="FFFFFF"/>
                </a:solidFill>
                <a:latin typeface="Century Gothic"/>
                <a:ea typeface="Century Gothic"/>
                <a:cs typeface="Century Gothic"/>
                <a:sym typeface="Century Gothic"/>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190" name="Google Shape;190;p37"/>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Small Header)">
  <p:cSld name="Title and Content (Small Header)">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5" name="Google Shape;15;p2"/>
          <p:cNvPicPr preferRelativeResize="0"/>
          <p:nvPr/>
        </p:nvPicPr>
        <p:blipFill rotWithShape="1">
          <a:blip r:embed="rId3">
            <a:alphaModFix/>
          </a:blip>
          <a:srcRect/>
          <a:stretch/>
        </p:blipFill>
        <p:spPr>
          <a:xfrm>
            <a:off x="-9525" y="20645"/>
            <a:ext cx="9163050" cy="609599"/>
          </a:xfrm>
          <a:prstGeom prst="rect">
            <a:avLst/>
          </a:prstGeom>
          <a:noFill/>
          <a:ln>
            <a:noFill/>
          </a:ln>
        </p:spPr>
      </p:pic>
      <p:pic>
        <p:nvPicPr>
          <p:cNvPr id="16" name="Google Shape;16;p2"/>
          <p:cNvPicPr preferRelativeResize="0"/>
          <p:nvPr/>
        </p:nvPicPr>
        <p:blipFill rotWithShape="1">
          <a:blip r:embed="rId4">
            <a:alphaModFix/>
          </a:blip>
          <a:srcRect/>
          <a:stretch/>
        </p:blipFill>
        <p:spPr>
          <a:xfrm>
            <a:off x="-7906" y="-9523"/>
            <a:ext cx="9163050" cy="695325"/>
          </a:xfrm>
          <a:prstGeom prst="rect">
            <a:avLst/>
          </a:prstGeom>
          <a:noFill/>
          <a:ln>
            <a:noFill/>
          </a:ln>
        </p:spPr>
      </p:pic>
      <p:sp>
        <p:nvSpPr>
          <p:cNvPr id="17" name="Google Shape;17;p2"/>
          <p:cNvSpPr txBox="1">
            <a:spLocks noGrp="1"/>
          </p:cNvSpPr>
          <p:nvPr>
            <p:ph type="title"/>
          </p:nvPr>
        </p:nvSpPr>
        <p:spPr>
          <a:xfrm>
            <a:off x="540004" y="781050"/>
            <a:ext cx="8063999" cy="43815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rgbClr val="EC008C"/>
              </a:buClr>
              <a:buSzPts val="2400"/>
              <a:buFont typeface="Questrial"/>
              <a:buNone/>
              <a:defRPr sz="2215" b="1" i="0" u="none" strike="noStrike" cap="none">
                <a:solidFill>
                  <a:srgbClr val="EC008C"/>
                </a:solidFill>
                <a:latin typeface="Questrial"/>
                <a:ea typeface="Questrial"/>
                <a:cs typeface="Questrial"/>
                <a:sym typeface="Questrial"/>
              </a:defRPr>
            </a:lvl1pPr>
            <a:lvl2pPr marR="0" lvl="1" algn="l">
              <a:spcBef>
                <a:spcPts val="0"/>
              </a:spcBef>
              <a:spcAft>
                <a:spcPts val="0"/>
              </a:spcAft>
              <a:buClr>
                <a:srgbClr val="EC008C"/>
              </a:buClr>
              <a:buSzPts val="2500"/>
              <a:buFont typeface="Questrial"/>
              <a:buNone/>
              <a:defRPr sz="2308" b="1" i="0" u="none" strike="noStrike" cap="none">
                <a:solidFill>
                  <a:srgbClr val="EC008C"/>
                </a:solidFill>
                <a:latin typeface="Questrial"/>
                <a:ea typeface="Questrial"/>
                <a:cs typeface="Questrial"/>
                <a:sym typeface="Questrial"/>
              </a:defRPr>
            </a:lvl2pPr>
            <a:lvl3pPr marR="0" lvl="2" algn="l">
              <a:spcBef>
                <a:spcPts val="0"/>
              </a:spcBef>
              <a:spcAft>
                <a:spcPts val="0"/>
              </a:spcAft>
              <a:buClr>
                <a:srgbClr val="EC008C"/>
              </a:buClr>
              <a:buSzPts val="2500"/>
              <a:buFont typeface="Questrial"/>
              <a:buNone/>
              <a:defRPr sz="2308" b="1" i="0" u="none" strike="noStrike" cap="none">
                <a:solidFill>
                  <a:srgbClr val="EC008C"/>
                </a:solidFill>
                <a:latin typeface="Questrial"/>
                <a:ea typeface="Questrial"/>
                <a:cs typeface="Questrial"/>
                <a:sym typeface="Questrial"/>
              </a:defRPr>
            </a:lvl3pPr>
            <a:lvl4pPr marR="0" lvl="3" algn="l">
              <a:spcBef>
                <a:spcPts val="0"/>
              </a:spcBef>
              <a:spcAft>
                <a:spcPts val="0"/>
              </a:spcAft>
              <a:buClr>
                <a:srgbClr val="EC008C"/>
              </a:buClr>
              <a:buSzPts val="2500"/>
              <a:buFont typeface="Questrial"/>
              <a:buNone/>
              <a:defRPr sz="2308" b="1" i="0" u="none" strike="noStrike" cap="none">
                <a:solidFill>
                  <a:srgbClr val="EC008C"/>
                </a:solidFill>
                <a:latin typeface="Questrial"/>
                <a:ea typeface="Questrial"/>
                <a:cs typeface="Questrial"/>
                <a:sym typeface="Questrial"/>
              </a:defRPr>
            </a:lvl4pPr>
            <a:lvl5pPr marR="0" lvl="4" algn="l">
              <a:spcBef>
                <a:spcPts val="0"/>
              </a:spcBef>
              <a:spcAft>
                <a:spcPts val="0"/>
              </a:spcAft>
              <a:buClr>
                <a:srgbClr val="EC008C"/>
              </a:buClr>
              <a:buSzPts val="2500"/>
              <a:buFont typeface="Questrial"/>
              <a:buNone/>
              <a:defRPr sz="2308" b="1" i="0" u="none" strike="noStrike" cap="none">
                <a:solidFill>
                  <a:srgbClr val="EC008C"/>
                </a:solidFill>
                <a:latin typeface="Questrial"/>
                <a:ea typeface="Questrial"/>
                <a:cs typeface="Questrial"/>
                <a:sym typeface="Questrial"/>
              </a:defRPr>
            </a:lvl5pPr>
            <a:lvl6pPr marR="0" lvl="5" algn="l">
              <a:spcBef>
                <a:spcPts val="0"/>
              </a:spcBef>
              <a:spcAft>
                <a:spcPts val="0"/>
              </a:spcAft>
              <a:buClr>
                <a:srgbClr val="791F6D"/>
              </a:buClr>
              <a:buSzPts val="3300"/>
              <a:buFont typeface="Trebuchet MS"/>
              <a:buNone/>
              <a:defRPr sz="3046" b="0" i="0" u="none" strike="noStrike" cap="none">
                <a:solidFill>
                  <a:srgbClr val="791F6D"/>
                </a:solidFill>
                <a:latin typeface="Trebuchet MS"/>
                <a:ea typeface="Trebuchet MS"/>
                <a:cs typeface="Trebuchet MS"/>
                <a:sym typeface="Trebuchet MS"/>
              </a:defRPr>
            </a:lvl6pPr>
            <a:lvl7pPr marR="0" lvl="6" algn="l">
              <a:spcBef>
                <a:spcPts val="0"/>
              </a:spcBef>
              <a:spcAft>
                <a:spcPts val="0"/>
              </a:spcAft>
              <a:buClr>
                <a:srgbClr val="791F6D"/>
              </a:buClr>
              <a:buSzPts val="3300"/>
              <a:buFont typeface="Trebuchet MS"/>
              <a:buNone/>
              <a:defRPr sz="3046" b="0" i="0" u="none" strike="noStrike" cap="none">
                <a:solidFill>
                  <a:srgbClr val="791F6D"/>
                </a:solidFill>
                <a:latin typeface="Trebuchet MS"/>
                <a:ea typeface="Trebuchet MS"/>
                <a:cs typeface="Trebuchet MS"/>
                <a:sym typeface="Trebuchet MS"/>
              </a:defRPr>
            </a:lvl7pPr>
            <a:lvl8pPr marR="0" lvl="7" algn="l">
              <a:spcBef>
                <a:spcPts val="0"/>
              </a:spcBef>
              <a:spcAft>
                <a:spcPts val="0"/>
              </a:spcAft>
              <a:buClr>
                <a:srgbClr val="791F6D"/>
              </a:buClr>
              <a:buSzPts val="3300"/>
              <a:buFont typeface="Trebuchet MS"/>
              <a:buNone/>
              <a:defRPr sz="3046" b="0" i="0" u="none" strike="noStrike" cap="none">
                <a:solidFill>
                  <a:srgbClr val="791F6D"/>
                </a:solidFill>
                <a:latin typeface="Trebuchet MS"/>
                <a:ea typeface="Trebuchet MS"/>
                <a:cs typeface="Trebuchet MS"/>
                <a:sym typeface="Trebuchet MS"/>
              </a:defRPr>
            </a:lvl8pPr>
            <a:lvl9pPr marR="0" lvl="8" algn="l">
              <a:spcBef>
                <a:spcPts val="0"/>
              </a:spcBef>
              <a:spcAft>
                <a:spcPts val="0"/>
              </a:spcAft>
              <a:buClr>
                <a:srgbClr val="791F6D"/>
              </a:buClr>
              <a:buSzPts val="3300"/>
              <a:buFont typeface="Trebuchet MS"/>
              <a:buNone/>
              <a:defRPr sz="3046" b="0" i="0" u="none" strike="noStrike" cap="none">
                <a:solidFill>
                  <a:srgbClr val="791F6D"/>
                </a:solidFill>
                <a:latin typeface="Trebuchet MS"/>
                <a:ea typeface="Trebuchet MS"/>
                <a:cs typeface="Trebuchet MS"/>
                <a:sym typeface="Trebuchet MS"/>
              </a:defRPr>
            </a:lvl9pPr>
          </a:lstStyle>
          <a:p>
            <a:endParaRPr/>
          </a:p>
        </p:txBody>
      </p:sp>
      <p:sp>
        <p:nvSpPr>
          <p:cNvPr id="18" name="Google Shape;18;p2"/>
          <p:cNvSpPr txBox="1">
            <a:spLocks noGrp="1"/>
          </p:cNvSpPr>
          <p:nvPr>
            <p:ph type="body" idx="1"/>
          </p:nvPr>
        </p:nvSpPr>
        <p:spPr>
          <a:xfrm>
            <a:off x="539754" y="1602000"/>
            <a:ext cx="8064499" cy="4875000"/>
          </a:xfrm>
          <a:prstGeom prst="rect">
            <a:avLst/>
          </a:prstGeom>
          <a:noFill/>
          <a:ln>
            <a:noFill/>
          </a:ln>
        </p:spPr>
        <p:txBody>
          <a:bodyPr spcFirstLastPara="1" wrap="square" lIns="91425" tIns="91425" rIns="91425" bIns="91425" anchor="t" anchorCtr="0"/>
          <a:lstStyle>
            <a:lvl1pPr marL="422041" marR="0" lvl="0" indent="-307738" algn="l">
              <a:lnSpc>
                <a:spcPct val="100000"/>
              </a:lnSpc>
              <a:spcBef>
                <a:spcPts val="406"/>
              </a:spcBef>
              <a:spcAft>
                <a:spcPts val="0"/>
              </a:spcAft>
              <a:buClr>
                <a:srgbClr val="969696"/>
              </a:buClr>
              <a:buSzPts val="1650"/>
              <a:buFont typeface="Noto Sans Symbols"/>
              <a:buChar char="■"/>
              <a:defRPr sz="2031" b="1" i="0" u="none" strike="noStrike" cap="none">
                <a:solidFill>
                  <a:srgbClr val="595959"/>
                </a:solidFill>
                <a:latin typeface="Questrial"/>
                <a:ea typeface="Questrial"/>
                <a:cs typeface="Questrial"/>
                <a:sym typeface="Questrial"/>
              </a:defRPr>
            </a:lvl1pPr>
            <a:lvl2pPr marL="844083" marR="0" lvl="1" indent="-293084" algn="l">
              <a:lnSpc>
                <a:spcPct val="100000"/>
              </a:lnSpc>
              <a:spcBef>
                <a:spcPts val="369"/>
              </a:spcBef>
              <a:spcAft>
                <a:spcPts val="0"/>
              </a:spcAft>
              <a:buClr>
                <a:srgbClr val="969696"/>
              </a:buClr>
              <a:buSzPts val="1400"/>
              <a:buFont typeface="Noto Sans Symbols"/>
              <a:buChar char="■"/>
              <a:defRPr sz="1846" b="1" i="0" u="none" strike="noStrike" cap="none">
                <a:solidFill>
                  <a:srgbClr val="595959"/>
                </a:solidFill>
                <a:latin typeface="Questrial"/>
                <a:ea typeface="Questrial"/>
                <a:cs typeface="Questrial"/>
                <a:sym typeface="Questrial"/>
              </a:defRPr>
            </a:lvl2pPr>
            <a:lvl3pPr marL="1266124" marR="0" lvl="2" indent="-316531" algn="l">
              <a:lnSpc>
                <a:spcPct val="100000"/>
              </a:lnSpc>
              <a:spcBef>
                <a:spcPts val="332"/>
              </a:spcBef>
              <a:spcAft>
                <a:spcPts val="0"/>
              </a:spcAft>
              <a:buClr>
                <a:srgbClr val="595959"/>
              </a:buClr>
              <a:buSzPts val="1800"/>
              <a:buFont typeface="Noto Sans Symbols"/>
              <a:buChar char="▪"/>
              <a:defRPr sz="1662" b="1" i="0" u="none" strike="noStrike" cap="none">
                <a:solidFill>
                  <a:srgbClr val="595959"/>
                </a:solidFill>
                <a:latin typeface="Questrial"/>
                <a:ea typeface="Questrial"/>
                <a:cs typeface="Questrial"/>
                <a:sym typeface="Questrial"/>
              </a:defRPr>
            </a:lvl3pPr>
            <a:lvl4pPr marL="1688165" marR="0" lvl="3" indent="-316531" algn="l">
              <a:lnSpc>
                <a:spcPct val="100000"/>
              </a:lnSpc>
              <a:spcBef>
                <a:spcPts val="332"/>
              </a:spcBef>
              <a:spcAft>
                <a:spcPts val="0"/>
              </a:spcAft>
              <a:buClr>
                <a:srgbClr val="EC008C"/>
              </a:buClr>
              <a:buSzPts val="1800"/>
              <a:buFont typeface="Questrial"/>
              <a:buChar char="•"/>
              <a:defRPr sz="1662" b="0" i="0" u="none" strike="noStrike" cap="none">
                <a:solidFill>
                  <a:srgbClr val="595959"/>
                </a:solidFill>
                <a:latin typeface="Questrial"/>
                <a:ea typeface="Questrial"/>
                <a:cs typeface="Questrial"/>
                <a:sym typeface="Questrial"/>
              </a:defRPr>
            </a:lvl4pPr>
            <a:lvl5pPr marL="2110207" marR="0" lvl="4" indent="-300704" algn="l">
              <a:lnSpc>
                <a:spcPct val="100000"/>
              </a:lnSpc>
              <a:spcBef>
                <a:spcPts val="332"/>
              </a:spcBef>
              <a:spcAft>
                <a:spcPts val="0"/>
              </a:spcAft>
              <a:buClr>
                <a:srgbClr val="595959"/>
              </a:buClr>
              <a:buSzPts val="1530"/>
              <a:buFont typeface="Questrial"/>
              <a:buChar char="•"/>
              <a:defRPr sz="1662" b="0" i="0" u="none" strike="noStrike" cap="none">
                <a:solidFill>
                  <a:srgbClr val="595959"/>
                </a:solidFill>
                <a:latin typeface="Questrial"/>
                <a:ea typeface="Questrial"/>
                <a:cs typeface="Questrial"/>
                <a:sym typeface="Questrial"/>
              </a:defRPr>
            </a:lvl5pPr>
            <a:lvl6pPr marL="2532248" marR="0" lvl="5" indent="-300704" algn="l">
              <a:lnSpc>
                <a:spcPct val="100000"/>
              </a:lnSpc>
              <a:spcBef>
                <a:spcPts val="332"/>
              </a:spcBef>
              <a:spcAft>
                <a:spcPts val="0"/>
              </a:spcAft>
              <a:buClr>
                <a:schemeClr val="dk1"/>
              </a:buClr>
              <a:buSzPts val="1530"/>
              <a:buFont typeface="Questrial"/>
              <a:buChar char="•"/>
              <a:defRPr sz="1662" b="0" i="0" u="none" strike="noStrike" cap="none">
                <a:solidFill>
                  <a:schemeClr val="dk1"/>
                </a:solidFill>
                <a:latin typeface="Questrial"/>
                <a:ea typeface="Questrial"/>
                <a:cs typeface="Questrial"/>
                <a:sym typeface="Questrial"/>
              </a:defRPr>
            </a:lvl6pPr>
            <a:lvl7pPr marL="2954289" marR="0" lvl="6" indent="-300704" algn="l">
              <a:lnSpc>
                <a:spcPct val="100000"/>
              </a:lnSpc>
              <a:spcBef>
                <a:spcPts val="332"/>
              </a:spcBef>
              <a:spcAft>
                <a:spcPts val="0"/>
              </a:spcAft>
              <a:buClr>
                <a:schemeClr val="dk1"/>
              </a:buClr>
              <a:buSzPts val="1530"/>
              <a:buFont typeface="Questrial"/>
              <a:buChar char="•"/>
              <a:defRPr sz="1662" b="0" i="0" u="none" strike="noStrike" cap="none">
                <a:solidFill>
                  <a:schemeClr val="dk1"/>
                </a:solidFill>
                <a:latin typeface="Questrial"/>
                <a:ea typeface="Questrial"/>
                <a:cs typeface="Questrial"/>
                <a:sym typeface="Questrial"/>
              </a:defRPr>
            </a:lvl7pPr>
            <a:lvl8pPr marL="3376331" marR="0" lvl="7" indent="-300704" algn="l">
              <a:lnSpc>
                <a:spcPct val="100000"/>
              </a:lnSpc>
              <a:spcBef>
                <a:spcPts val="332"/>
              </a:spcBef>
              <a:spcAft>
                <a:spcPts val="0"/>
              </a:spcAft>
              <a:buClr>
                <a:schemeClr val="dk1"/>
              </a:buClr>
              <a:buSzPts val="1530"/>
              <a:buFont typeface="Questrial"/>
              <a:buChar char="•"/>
              <a:defRPr sz="1662" b="0" i="0" u="none" strike="noStrike" cap="none">
                <a:solidFill>
                  <a:schemeClr val="dk1"/>
                </a:solidFill>
                <a:latin typeface="Questrial"/>
                <a:ea typeface="Questrial"/>
                <a:cs typeface="Questrial"/>
                <a:sym typeface="Questrial"/>
              </a:defRPr>
            </a:lvl8pPr>
            <a:lvl9pPr marL="3798372" marR="0" lvl="8" indent="-300704" algn="l">
              <a:lnSpc>
                <a:spcPct val="100000"/>
              </a:lnSpc>
              <a:spcBef>
                <a:spcPts val="332"/>
              </a:spcBef>
              <a:spcAft>
                <a:spcPts val="0"/>
              </a:spcAft>
              <a:buClr>
                <a:schemeClr val="dk1"/>
              </a:buClr>
              <a:buSzPts val="1530"/>
              <a:buFont typeface="Questrial"/>
              <a:buChar char="•"/>
              <a:defRPr sz="1662" b="0" i="0" u="none" strike="noStrike" cap="none">
                <a:solidFill>
                  <a:schemeClr val="dk1"/>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27190435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1_Title slide" type="tx">
  <p:cSld name="1_Title slide">
    <p:spTree>
      <p:nvGrpSpPr>
        <p:cNvPr id="1" name="Shape 17"/>
        <p:cNvGrpSpPr/>
        <p:nvPr/>
      </p:nvGrpSpPr>
      <p:grpSpPr>
        <a:xfrm>
          <a:off x="0" y="0"/>
          <a:ext cx="0" cy="0"/>
          <a:chOff x="0" y="0"/>
          <a:chExt cx="0" cy="0"/>
        </a:xfrm>
      </p:grpSpPr>
      <p:pic>
        <p:nvPicPr>
          <p:cNvPr id="18" name="Google Shape;18;p2" descr="DTL"/>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9" name="Google Shape;19;p2"/>
          <p:cNvSpPr txBox="1">
            <a:spLocks noGrp="1"/>
          </p:cNvSpPr>
          <p:nvPr>
            <p:ph type="title"/>
          </p:nvPr>
        </p:nvSpPr>
        <p:spPr>
          <a:xfrm>
            <a:off x="763204" y="2772000"/>
            <a:ext cx="7704002" cy="1368002"/>
          </a:xfrm>
          <a:prstGeom prst="rect">
            <a:avLst/>
          </a:prstGeom>
          <a:noFill/>
          <a:ln>
            <a:noFill/>
          </a:ln>
        </p:spPr>
        <p:txBody>
          <a:bodyPr spcFirstLastPara="1" wrap="square" lIns="45700" tIns="45700" rIns="45700" bIns="45700" anchor="ctr" anchorCtr="0"/>
          <a:lstStyle>
            <a:lvl1pPr lvl="0" algn="l">
              <a:lnSpc>
                <a:spcPct val="140000"/>
              </a:lnSpc>
              <a:spcBef>
                <a:spcPts val="0"/>
              </a:spcBef>
              <a:spcAft>
                <a:spcPts val="0"/>
              </a:spcAft>
              <a:buClr>
                <a:srgbClr val="FFFFFF"/>
              </a:buClr>
              <a:buSzPts val="2500"/>
              <a:buFont typeface="Century Gothic"/>
              <a:buNone/>
              <a:defRPr sz="2500" cap="none">
                <a:solidFill>
                  <a:srgbClr val="FFFFFF"/>
                </a:solidFill>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20" name="Google Shape;20;p2"/>
          <p:cNvSpPr txBox="1">
            <a:spLocks noGrp="1"/>
          </p:cNvSpPr>
          <p:nvPr>
            <p:ph type="body" idx="1"/>
          </p:nvPr>
        </p:nvSpPr>
        <p:spPr>
          <a:xfrm>
            <a:off x="763204" y="4140008"/>
            <a:ext cx="7704002" cy="2002502"/>
          </a:xfrm>
          <a:prstGeom prst="rect">
            <a:avLst/>
          </a:prstGeom>
          <a:noFill/>
          <a:ln>
            <a:noFill/>
          </a:ln>
        </p:spPr>
        <p:txBody>
          <a:bodyPr spcFirstLastPara="1" wrap="square" lIns="45700" tIns="45700" rIns="45700" bIns="45700" anchor="t" anchorCtr="0"/>
          <a:lstStyle>
            <a:lvl1pPr marL="457200" lvl="0" indent="-228600" algn="r">
              <a:lnSpc>
                <a:spcPct val="100000"/>
              </a:lnSpc>
              <a:spcBef>
                <a:spcPts val="300"/>
              </a:spcBef>
              <a:spcAft>
                <a:spcPts val="0"/>
              </a:spcAft>
              <a:buClr>
                <a:srgbClr val="FFFFFF"/>
              </a:buClr>
              <a:buSzPts val="1500"/>
              <a:buFont typeface="Calibri"/>
              <a:buNone/>
              <a:defRPr sz="1500">
                <a:solidFill>
                  <a:srgbClr val="FFFFFF"/>
                </a:solidFill>
              </a:defRPr>
            </a:lvl1pPr>
            <a:lvl2pPr marL="914400" lvl="1" indent="-228600" algn="r">
              <a:lnSpc>
                <a:spcPct val="100000"/>
              </a:lnSpc>
              <a:spcBef>
                <a:spcPts val="300"/>
              </a:spcBef>
              <a:spcAft>
                <a:spcPts val="0"/>
              </a:spcAft>
              <a:buClr>
                <a:srgbClr val="FFFFFF"/>
              </a:buClr>
              <a:buSzPts val="1500"/>
              <a:buFont typeface="Calibri"/>
              <a:buNone/>
              <a:defRPr sz="1500">
                <a:solidFill>
                  <a:srgbClr val="FFFFFF"/>
                </a:solidFill>
              </a:defRPr>
            </a:lvl2pPr>
            <a:lvl3pPr marL="1371600" lvl="2" indent="-228600" algn="r">
              <a:lnSpc>
                <a:spcPct val="100000"/>
              </a:lnSpc>
              <a:spcBef>
                <a:spcPts val="300"/>
              </a:spcBef>
              <a:spcAft>
                <a:spcPts val="0"/>
              </a:spcAft>
              <a:buClr>
                <a:srgbClr val="FFFFFF"/>
              </a:buClr>
              <a:buSzPts val="1500"/>
              <a:buFont typeface="Calibri"/>
              <a:buNone/>
              <a:defRPr sz="1500">
                <a:solidFill>
                  <a:srgbClr val="FFFFFF"/>
                </a:solidFill>
              </a:defRPr>
            </a:lvl3pPr>
            <a:lvl4pPr marL="1828800" lvl="3" indent="-228600" algn="r">
              <a:lnSpc>
                <a:spcPct val="100000"/>
              </a:lnSpc>
              <a:spcBef>
                <a:spcPts val="300"/>
              </a:spcBef>
              <a:spcAft>
                <a:spcPts val="0"/>
              </a:spcAft>
              <a:buClr>
                <a:srgbClr val="FFFFFF"/>
              </a:buClr>
              <a:buSzPts val="1500"/>
              <a:buFont typeface="Calibri"/>
              <a:buNone/>
              <a:defRPr sz="1500">
                <a:solidFill>
                  <a:srgbClr val="FFFFFF"/>
                </a:solidFill>
              </a:defRPr>
            </a:lvl4pPr>
            <a:lvl5pPr marL="2286000" lvl="4" indent="-228600" algn="r">
              <a:lnSpc>
                <a:spcPct val="100000"/>
              </a:lnSpc>
              <a:spcBef>
                <a:spcPts val="300"/>
              </a:spcBef>
              <a:spcAft>
                <a:spcPts val="0"/>
              </a:spcAft>
              <a:buClr>
                <a:srgbClr val="FFFFFF"/>
              </a:buClr>
              <a:buSzPts val="1500"/>
              <a:buFont typeface="Calibri"/>
              <a:buNone/>
              <a:defRPr sz="1500">
                <a:solidFill>
                  <a:srgbClr val="FFFFFF"/>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21" name="Google Shape;21;p2"/>
          <p:cNvSpPr txBox="1">
            <a:spLocks noGrp="1"/>
          </p:cNvSpPr>
          <p:nvPr>
            <p:ph type="sldNum" idx="12"/>
          </p:nvPr>
        </p:nvSpPr>
        <p:spPr>
          <a:xfrm>
            <a:off x="6178760" y="6217943"/>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55324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Verticale titel en tekst">
  <p:cSld name="Verticale titel en teks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629400" y="274710"/>
            <a:ext cx="2057400" cy="5851526"/>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38" name="Google Shape;38;p6"/>
          <p:cNvSpPr txBox="1">
            <a:spLocks noGrp="1"/>
          </p:cNvSpPr>
          <p:nvPr>
            <p:ph type="body" idx="1"/>
          </p:nvPr>
        </p:nvSpPr>
        <p:spPr>
          <a:xfrm>
            <a:off x="457200" y="274710"/>
            <a:ext cx="6019800" cy="5851526"/>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39" name="Google Shape;39;p6"/>
          <p:cNvSpPr txBox="1">
            <a:spLocks noGrp="1"/>
          </p:cNvSpPr>
          <p:nvPr>
            <p:ph type="sldNum" idx="12"/>
          </p:nvPr>
        </p:nvSpPr>
        <p:spPr>
          <a:xfrm>
            <a:off x="8312360" y="6400579"/>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1_Titeldia">
  <p:cSld name="1_Titeldia">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85800" y="2130460"/>
            <a:ext cx="7772400" cy="1470026"/>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42" name="Google Shape;42;p7"/>
          <p:cNvSpPr txBox="1">
            <a:spLocks noGrp="1"/>
          </p:cNvSpPr>
          <p:nvPr>
            <p:ph type="body" idx="1"/>
          </p:nvPr>
        </p:nvSpPr>
        <p:spPr>
          <a:xfrm>
            <a:off x="1371600" y="3886200"/>
            <a:ext cx="6400800" cy="1752600"/>
          </a:xfrm>
          <a:prstGeom prst="rect">
            <a:avLst/>
          </a:prstGeom>
          <a:noFill/>
          <a:ln>
            <a:noFill/>
          </a:ln>
        </p:spPr>
        <p:txBody>
          <a:bodyPr spcFirstLastPara="1" wrap="square" lIns="45700" tIns="45700" rIns="45700" bIns="45700" anchor="t" anchorCtr="0"/>
          <a:lstStyle>
            <a:lvl1pPr marL="457200" lvl="0" indent="-228600" algn="ctr">
              <a:lnSpc>
                <a:spcPct val="100000"/>
              </a:lnSpc>
              <a:spcBef>
                <a:spcPts val="700"/>
              </a:spcBef>
              <a:spcAft>
                <a:spcPts val="0"/>
              </a:spcAft>
              <a:buClr>
                <a:srgbClr val="888888"/>
              </a:buClr>
              <a:buSzPts val="3200"/>
              <a:buFont typeface="Calibri"/>
              <a:buNone/>
              <a:defRPr>
                <a:solidFill>
                  <a:srgbClr val="888888"/>
                </a:solidFill>
              </a:defRPr>
            </a:lvl1pPr>
            <a:lvl2pPr marL="914400" lvl="1" indent="-342900" algn="l">
              <a:lnSpc>
                <a:spcPct val="100000"/>
              </a:lnSpc>
              <a:spcBef>
                <a:spcPts val="700"/>
              </a:spcBef>
              <a:spcAft>
                <a:spcPts val="0"/>
              </a:spcAft>
              <a:buClr>
                <a:srgbClr val="51247F"/>
              </a:buClr>
              <a:buSzPts val="1800"/>
              <a:buChar char="–"/>
              <a:defRPr/>
            </a:lvl2pPr>
            <a:lvl3pPr marL="1371600" lvl="2" indent="-342900" algn="l">
              <a:lnSpc>
                <a:spcPct val="100000"/>
              </a:lnSpc>
              <a:spcBef>
                <a:spcPts val="700"/>
              </a:spcBef>
              <a:spcAft>
                <a:spcPts val="0"/>
              </a:spcAft>
              <a:buClr>
                <a:srgbClr val="51247F"/>
              </a:buClr>
              <a:buSzPts val="1800"/>
              <a:buChar char="•"/>
              <a:defRPr/>
            </a:lvl3pPr>
            <a:lvl4pPr marL="1828800" lvl="3" indent="-342900" algn="l">
              <a:lnSpc>
                <a:spcPct val="100000"/>
              </a:lnSpc>
              <a:spcBef>
                <a:spcPts val="700"/>
              </a:spcBef>
              <a:spcAft>
                <a:spcPts val="0"/>
              </a:spcAft>
              <a:buClr>
                <a:srgbClr val="51247F"/>
              </a:buClr>
              <a:buSzPts val="1800"/>
              <a:buChar char="–"/>
              <a:defRPr/>
            </a:lvl4pPr>
            <a:lvl5pPr marL="2286000" lvl="4" indent="-342900" algn="l">
              <a:lnSpc>
                <a:spcPct val="100000"/>
              </a:lnSpc>
              <a:spcBef>
                <a:spcPts val="700"/>
              </a:spcBef>
              <a:spcAft>
                <a:spcPts val="0"/>
              </a:spcAft>
              <a:buClr>
                <a:srgbClr val="51247F"/>
              </a:buClr>
              <a:buSzPts val="1800"/>
              <a:buChar char="»"/>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43" name="Google Shape;43;p7"/>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el en object">
  <p:cSld name="1_Titel en objec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274728"/>
            <a:ext cx="8229600" cy="1143001"/>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46" name="Google Shape;46;p8"/>
          <p:cNvSpPr txBox="1">
            <a:spLocks noGrp="1"/>
          </p:cNvSpPr>
          <p:nvPr>
            <p:ph type="body" idx="1"/>
          </p:nvPr>
        </p:nvSpPr>
        <p:spPr>
          <a:xfrm>
            <a:off x="457200" y="1600207"/>
            <a:ext cx="8229600" cy="4525963"/>
          </a:xfrm>
          <a:prstGeom prst="rect">
            <a:avLst/>
          </a:prstGeom>
          <a:noFill/>
          <a:ln>
            <a:noFill/>
          </a:ln>
        </p:spPr>
        <p:txBody>
          <a:bodyPr spcFirstLastPara="1" wrap="square" lIns="45700" tIns="45700" rIns="45700" bIns="45700" anchor="t" anchorCtr="0"/>
          <a:lstStyle>
            <a:lvl1pPr marL="457200" lvl="0" indent="-431800" algn="l">
              <a:lnSpc>
                <a:spcPct val="100000"/>
              </a:lnSpc>
              <a:spcBef>
                <a:spcPts val="700"/>
              </a:spcBef>
              <a:spcAft>
                <a:spcPts val="0"/>
              </a:spcAft>
              <a:buClr>
                <a:srgbClr val="000000"/>
              </a:buClr>
              <a:buSzPts val="3200"/>
              <a:buChar char="•"/>
              <a:defRPr>
                <a:solidFill>
                  <a:srgbClr val="000000"/>
                </a:solidFill>
              </a:defRPr>
            </a:lvl1pPr>
            <a:lvl2pPr marL="914400" lvl="1" indent="-431800" algn="l">
              <a:lnSpc>
                <a:spcPct val="100000"/>
              </a:lnSpc>
              <a:spcBef>
                <a:spcPts val="700"/>
              </a:spcBef>
              <a:spcAft>
                <a:spcPts val="0"/>
              </a:spcAft>
              <a:buClr>
                <a:srgbClr val="000000"/>
              </a:buClr>
              <a:buSzPts val="3200"/>
              <a:buChar char="–"/>
              <a:defRPr>
                <a:solidFill>
                  <a:srgbClr val="000000"/>
                </a:solidFill>
              </a:defRPr>
            </a:lvl2pPr>
            <a:lvl3pPr marL="1371600" lvl="2" indent="-431800" algn="l">
              <a:lnSpc>
                <a:spcPct val="100000"/>
              </a:lnSpc>
              <a:spcBef>
                <a:spcPts val="700"/>
              </a:spcBef>
              <a:spcAft>
                <a:spcPts val="0"/>
              </a:spcAft>
              <a:buClr>
                <a:srgbClr val="000000"/>
              </a:buClr>
              <a:buSzPts val="3200"/>
              <a:buChar char="•"/>
              <a:defRPr>
                <a:solidFill>
                  <a:srgbClr val="000000"/>
                </a:solidFill>
              </a:defRPr>
            </a:lvl3pPr>
            <a:lvl4pPr marL="1828800" lvl="3" indent="-431800" algn="l">
              <a:lnSpc>
                <a:spcPct val="100000"/>
              </a:lnSpc>
              <a:spcBef>
                <a:spcPts val="700"/>
              </a:spcBef>
              <a:spcAft>
                <a:spcPts val="0"/>
              </a:spcAft>
              <a:buClr>
                <a:srgbClr val="000000"/>
              </a:buClr>
              <a:buSzPts val="3200"/>
              <a:buChar char="–"/>
              <a:defRPr>
                <a:solidFill>
                  <a:srgbClr val="000000"/>
                </a:solidFill>
              </a:defRPr>
            </a:lvl4pPr>
            <a:lvl5pPr marL="2286000" lvl="4" indent="-431800" algn="l">
              <a:lnSpc>
                <a:spcPct val="100000"/>
              </a:lnSpc>
              <a:spcBef>
                <a:spcPts val="700"/>
              </a:spcBef>
              <a:spcAft>
                <a:spcPts val="0"/>
              </a:spcAft>
              <a:buClr>
                <a:srgbClr val="000000"/>
              </a:buClr>
              <a:buSzPts val="3200"/>
              <a:buChar char="»"/>
              <a:defRPr>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47" name="Google Shape;47;p8"/>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Sectiekop">
  <p:cSld name="1_Sectiekop">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722359" y="4406934"/>
            <a:ext cx="7772401" cy="1362076"/>
          </a:xfrm>
          <a:prstGeom prst="rect">
            <a:avLst/>
          </a:prstGeom>
          <a:noFill/>
          <a:ln>
            <a:noFill/>
          </a:ln>
        </p:spPr>
        <p:txBody>
          <a:bodyPr spcFirstLastPara="1" wrap="square" lIns="45700" tIns="45700" rIns="45700" bIns="45700" anchor="t" anchorCtr="0"/>
          <a:lstStyle>
            <a:lvl1pPr lvl="0" algn="l">
              <a:lnSpc>
                <a:spcPct val="100000"/>
              </a:lnSpc>
              <a:spcBef>
                <a:spcPts val="0"/>
              </a:spcBef>
              <a:spcAft>
                <a:spcPts val="0"/>
              </a:spcAft>
              <a:buClr>
                <a:srgbClr val="000000"/>
              </a:buClr>
              <a:buSzPts val="4000"/>
              <a:buFont typeface="Calibri"/>
              <a:buNone/>
              <a:defRPr sz="4000" cap="none">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50" name="Google Shape;50;p9"/>
          <p:cNvSpPr txBox="1">
            <a:spLocks noGrp="1"/>
          </p:cNvSpPr>
          <p:nvPr>
            <p:ph type="body" idx="1"/>
          </p:nvPr>
        </p:nvSpPr>
        <p:spPr>
          <a:xfrm>
            <a:off x="722359" y="2906714"/>
            <a:ext cx="7772401" cy="1500188"/>
          </a:xfrm>
          <a:prstGeom prst="rect">
            <a:avLst/>
          </a:prstGeom>
          <a:noFill/>
          <a:ln>
            <a:noFill/>
          </a:ln>
        </p:spPr>
        <p:txBody>
          <a:bodyPr spcFirstLastPara="1" wrap="square" lIns="45700" tIns="45700" rIns="45700" bIns="45700" anchor="b" anchorCtr="0"/>
          <a:lstStyle>
            <a:lvl1pPr marL="457200" lvl="0" indent="-228600" algn="l">
              <a:lnSpc>
                <a:spcPct val="100000"/>
              </a:lnSpc>
              <a:spcBef>
                <a:spcPts val="400"/>
              </a:spcBef>
              <a:spcAft>
                <a:spcPts val="0"/>
              </a:spcAft>
              <a:buClr>
                <a:srgbClr val="888888"/>
              </a:buClr>
              <a:buSzPts val="2000"/>
              <a:buFont typeface="Calibri"/>
              <a:buNone/>
              <a:defRPr sz="2000">
                <a:solidFill>
                  <a:srgbClr val="888888"/>
                </a:solidFill>
              </a:defRPr>
            </a:lvl1pPr>
            <a:lvl2pPr marL="914400" lvl="1" indent="-342900" algn="l">
              <a:lnSpc>
                <a:spcPct val="100000"/>
              </a:lnSpc>
              <a:spcBef>
                <a:spcPts val="700"/>
              </a:spcBef>
              <a:spcAft>
                <a:spcPts val="0"/>
              </a:spcAft>
              <a:buClr>
                <a:srgbClr val="51247F"/>
              </a:buClr>
              <a:buSzPts val="1800"/>
              <a:buChar char="–"/>
              <a:defRPr/>
            </a:lvl2pPr>
            <a:lvl3pPr marL="1371600" lvl="2" indent="-342900" algn="l">
              <a:lnSpc>
                <a:spcPct val="100000"/>
              </a:lnSpc>
              <a:spcBef>
                <a:spcPts val="700"/>
              </a:spcBef>
              <a:spcAft>
                <a:spcPts val="0"/>
              </a:spcAft>
              <a:buClr>
                <a:srgbClr val="51247F"/>
              </a:buClr>
              <a:buSzPts val="1800"/>
              <a:buChar char="•"/>
              <a:defRPr/>
            </a:lvl3pPr>
            <a:lvl4pPr marL="1828800" lvl="3" indent="-342900" algn="l">
              <a:lnSpc>
                <a:spcPct val="100000"/>
              </a:lnSpc>
              <a:spcBef>
                <a:spcPts val="700"/>
              </a:spcBef>
              <a:spcAft>
                <a:spcPts val="0"/>
              </a:spcAft>
              <a:buClr>
                <a:srgbClr val="51247F"/>
              </a:buClr>
              <a:buSzPts val="1800"/>
              <a:buChar char="–"/>
              <a:defRPr/>
            </a:lvl4pPr>
            <a:lvl5pPr marL="2286000" lvl="4" indent="-342900" algn="l">
              <a:lnSpc>
                <a:spcPct val="100000"/>
              </a:lnSpc>
              <a:spcBef>
                <a:spcPts val="700"/>
              </a:spcBef>
              <a:spcAft>
                <a:spcPts val="0"/>
              </a:spcAft>
              <a:buClr>
                <a:srgbClr val="51247F"/>
              </a:buClr>
              <a:buSzPts val="1800"/>
              <a:buChar char="»"/>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51" name="Google Shape;51;p9"/>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1_Inhoud van twee">
  <p:cSld name="1_Inhoud van twee">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57200" y="274728"/>
            <a:ext cx="8229600" cy="1143001"/>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54" name="Google Shape;54;p10"/>
          <p:cNvSpPr txBox="1">
            <a:spLocks noGrp="1"/>
          </p:cNvSpPr>
          <p:nvPr>
            <p:ph type="body" idx="1"/>
          </p:nvPr>
        </p:nvSpPr>
        <p:spPr>
          <a:xfrm>
            <a:off x="457201" y="1600207"/>
            <a:ext cx="4038600" cy="4525963"/>
          </a:xfrm>
          <a:prstGeom prst="rect">
            <a:avLst/>
          </a:prstGeom>
          <a:noFill/>
          <a:ln>
            <a:noFill/>
          </a:ln>
        </p:spPr>
        <p:txBody>
          <a:bodyPr spcFirstLastPara="1" wrap="square" lIns="45700" tIns="45700" rIns="45700" bIns="45700" anchor="t" anchorCtr="0"/>
          <a:lstStyle>
            <a:lvl1pPr marL="457200" lvl="0" indent="-406400" algn="l">
              <a:lnSpc>
                <a:spcPct val="100000"/>
              </a:lnSpc>
              <a:spcBef>
                <a:spcPts val="600"/>
              </a:spcBef>
              <a:spcAft>
                <a:spcPts val="0"/>
              </a:spcAft>
              <a:buClr>
                <a:srgbClr val="000000"/>
              </a:buClr>
              <a:buSzPts val="2800"/>
              <a:buChar char="•"/>
              <a:defRPr sz="2800">
                <a:solidFill>
                  <a:srgbClr val="000000"/>
                </a:solidFill>
              </a:defRPr>
            </a:lvl1pPr>
            <a:lvl2pPr marL="914400" lvl="1" indent="-406400" algn="l">
              <a:lnSpc>
                <a:spcPct val="100000"/>
              </a:lnSpc>
              <a:spcBef>
                <a:spcPts val="600"/>
              </a:spcBef>
              <a:spcAft>
                <a:spcPts val="0"/>
              </a:spcAft>
              <a:buClr>
                <a:srgbClr val="000000"/>
              </a:buClr>
              <a:buSzPts val="2800"/>
              <a:buChar char="–"/>
              <a:defRPr sz="2800">
                <a:solidFill>
                  <a:srgbClr val="000000"/>
                </a:solidFill>
              </a:defRPr>
            </a:lvl2pPr>
            <a:lvl3pPr marL="1371600" lvl="2" indent="-406400" algn="l">
              <a:lnSpc>
                <a:spcPct val="100000"/>
              </a:lnSpc>
              <a:spcBef>
                <a:spcPts val="600"/>
              </a:spcBef>
              <a:spcAft>
                <a:spcPts val="0"/>
              </a:spcAft>
              <a:buClr>
                <a:srgbClr val="000000"/>
              </a:buClr>
              <a:buSzPts val="2800"/>
              <a:buChar char="•"/>
              <a:defRPr sz="2800">
                <a:solidFill>
                  <a:srgbClr val="000000"/>
                </a:solidFill>
              </a:defRPr>
            </a:lvl3pPr>
            <a:lvl4pPr marL="1828800" lvl="3" indent="-406400" algn="l">
              <a:lnSpc>
                <a:spcPct val="100000"/>
              </a:lnSpc>
              <a:spcBef>
                <a:spcPts val="600"/>
              </a:spcBef>
              <a:spcAft>
                <a:spcPts val="0"/>
              </a:spcAft>
              <a:buClr>
                <a:srgbClr val="000000"/>
              </a:buClr>
              <a:buSzPts val="2800"/>
              <a:buChar char="–"/>
              <a:defRPr sz="2800">
                <a:solidFill>
                  <a:srgbClr val="000000"/>
                </a:solidFill>
              </a:defRPr>
            </a:lvl4pPr>
            <a:lvl5pPr marL="2286000" lvl="4" indent="-406400" algn="l">
              <a:lnSpc>
                <a:spcPct val="100000"/>
              </a:lnSpc>
              <a:spcBef>
                <a:spcPts val="600"/>
              </a:spcBef>
              <a:spcAft>
                <a:spcPts val="0"/>
              </a:spcAft>
              <a:buClr>
                <a:srgbClr val="000000"/>
              </a:buClr>
              <a:buSzPts val="2800"/>
              <a:buChar char="»"/>
              <a:defRPr sz="2800">
                <a:solidFill>
                  <a:srgbClr val="000000"/>
                </a:solidFill>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55" name="Google Shape;55;p10"/>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1_Vergelijking">
  <p:cSld name="1_Vergelijking">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457200" y="274728"/>
            <a:ext cx="8229600" cy="1143001"/>
          </a:xfrm>
          <a:prstGeom prst="rect">
            <a:avLst/>
          </a:prstGeom>
          <a:noFill/>
          <a:ln>
            <a:noFill/>
          </a:ln>
        </p:spPr>
        <p:txBody>
          <a:bodyPr spcFirstLastPara="1" wrap="square" lIns="45700" tIns="45700" rIns="45700" bIns="45700" anchor="ctr" anchorCtr="0"/>
          <a:lstStyle>
            <a:lvl1pPr lvl="0" algn="ctr">
              <a:lnSpc>
                <a:spcPct val="100000"/>
              </a:lnSpc>
              <a:spcBef>
                <a:spcPts val="0"/>
              </a:spcBef>
              <a:spcAft>
                <a:spcPts val="0"/>
              </a:spcAft>
              <a:buClr>
                <a:srgbClr val="000000"/>
              </a:buClr>
              <a:buSzPts val="4400"/>
              <a:buFont typeface="Calibri"/>
              <a:buNone/>
              <a:defRPr sz="4400" b="0">
                <a:solidFill>
                  <a:srgbClr val="000000"/>
                </a:solidFill>
                <a:latin typeface="Calibri"/>
                <a:ea typeface="Calibri"/>
                <a:cs typeface="Calibri"/>
                <a:sym typeface="Calibri"/>
              </a:defRPr>
            </a:lvl1pPr>
            <a:lvl2pPr lvl="1" algn="ctr">
              <a:lnSpc>
                <a:spcPct val="100000"/>
              </a:lnSpc>
              <a:spcBef>
                <a:spcPts val="0"/>
              </a:spcBef>
              <a:spcAft>
                <a:spcPts val="0"/>
              </a:spcAft>
              <a:buClr>
                <a:srgbClr val="EC008C"/>
              </a:buClr>
              <a:buSzPts val="1800"/>
              <a:buNone/>
              <a:defRPr/>
            </a:lvl2pPr>
            <a:lvl3pPr lvl="2" algn="ctr">
              <a:lnSpc>
                <a:spcPct val="100000"/>
              </a:lnSpc>
              <a:spcBef>
                <a:spcPts val="0"/>
              </a:spcBef>
              <a:spcAft>
                <a:spcPts val="0"/>
              </a:spcAft>
              <a:buClr>
                <a:srgbClr val="EC008C"/>
              </a:buClr>
              <a:buSzPts val="1800"/>
              <a:buNone/>
              <a:defRPr/>
            </a:lvl3pPr>
            <a:lvl4pPr lvl="3" algn="ctr">
              <a:lnSpc>
                <a:spcPct val="100000"/>
              </a:lnSpc>
              <a:spcBef>
                <a:spcPts val="0"/>
              </a:spcBef>
              <a:spcAft>
                <a:spcPts val="0"/>
              </a:spcAft>
              <a:buClr>
                <a:srgbClr val="EC008C"/>
              </a:buClr>
              <a:buSzPts val="1800"/>
              <a:buNone/>
              <a:defRPr/>
            </a:lvl4pPr>
            <a:lvl5pPr lvl="4" algn="ctr">
              <a:lnSpc>
                <a:spcPct val="100000"/>
              </a:lnSpc>
              <a:spcBef>
                <a:spcPts val="0"/>
              </a:spcBef>
              <a:spcAft>
                <a:spcPts val="0"/>
              </a:spcAft>
              <a:buClr>
                <a:srgbClr val="EC008C"/>
              </a:buClr>
              <a:buSzPts val="1800"/>
              <a:buNone/>
              <a:defRPr/>
            </a:lvl5pPr>
            <a:lvl6pPr lvl="5" algn="ctr">
              <a:lnSpc>
                <a:spcPct val="100000"/>
              </a:lnSpc>
              <a:spcBef>
                <a:spcPts val="0"/>
              </a:spcBef>
              <a:spcAft>
                <a:spcPts val="0"/>
              </a:spcAft>
              <a:buClr>
                <a:srgbClr val="EC008C"/>
              </a:buClr>
              <a:buSzPts val="1800"/>
              <a:buNone/>
              <a:defRPr/>
            </a:lvl6pPr>
            <a:lvl7pPr lvl="6" algn="ctr">
              <a:lnSpc>
                <a:spcPct val="100000"/>
              </a:lnSpc>
              <a:spcBef>
                <a:spcPts val="0"/>
              </a:spcBef>
              <a:spcAft>
                <a:spcPts val="0"/>
              </a:spcAft>
              <a:buClr>
                <a:srgbClr val="EC008C"/>
              </a:buClr>
              <a:buSzPts val="1800"/>
              <a:buNone/>
              <a:defRPr/>
            </a:lvl7pPr>
            <a:lvl8pPr lvl="7" algn="ctr">
              <a:lnSpc>
                <a:spcPct val="100000"/>
              </a:lnSpc>
              <a:spcBef>
                <a:spcPts val="0"/>
              </a:spcBef>
              <a:spcAft>
                <a:spcPts val="0"/>
              </a:spcAft>
              <a:buClr>
                <a:srgbClr val="EC008C"/>
              </a:buClr>
              <a:buSzPts val="1800"/>
              <a:buNone/>
              <a:defRPr/>
            </a:lvl8pPr>
            <a:lvl9pPr lvl="8" algn="ctr">
              <a:lnSpc>
                <a:spcPct val="100000"/>
              </a:lnSpc>
              <a:spcBef>
                <a:spcPts val="0"/>
              </a:spcBef>
              <a:spcAft>
                <a:spcPts val="0"/>
              </a:spcAft>
              <a:buClr>
                <a:srgbClr val="EC008C"/>
              </a:buClr>
              <a:buSzPts val="1800"/>
              <a:buNone/>
              <a:defRPr/>
            </a:lvl9pPr>
          </a:lstStyle>
          <a:p>
            <a:endParaRPr/>
          </a:p>
        </p:txBody>
      </p:sp>
      <p:sp>
        <p:nvSpPr>
          <p:cNvPr id="58" name="Google Shape;58;p11"/>
          <p:cNvSpPr txBox="1">
            <a:spLocks noGrp="1"/>
          </p:cNvSpPr>
          <p:nvPr>
            <p:ph type="body" idx="1"/>
          </p:nvPr>
        </p:nvSpPr>
        <p:spPr>
          <a:xfrm>
            <a:off x="457244" y="1535117"/>
            <a:ext cx="4040189" cy="639763"/>
          </a:xfrm>
          <a:prstGeom prst="rect">
            <a:avLst/>
          </a:prstGeom>
          <a:noFill/>
          <a:ln>
            <a:noFill/>
          </a:ln>
        </p:spPr>
        <p:txBody>
          <a:bodyPr spcFirstLastPara="1" wrap="square" lIns="45700" tIns="45700" rIns="45700" bIns="45700" anchor="b" anchorCtr="0"/>
          <a:lstStyle>
            <a:lvl1pPr marL="457200" lvl="0" indent="-228600" algn="l">
              <a:lnSpc>
                <a:spcPct val="100000"/>
              </a:lnSpc>
              <a:spcBef>
                <a:spcPts val="500"/>
              </a:spcBef>
              <a:spcAft>
                <a:spcPts val="0"/>
              </a:spcAft>
              <a:buClr>
                <a:srgbClr val="000000"/>
              </a:buClr>
              <a:buSzPts val="2400"/>
              <a:buFont typeface="Calibri"/>
              <a:buNone/>
              <a:defRPr sz="2400" b="1">
                <a:solidFill>
                  <a:srgbClr val="000000"/>
                </a:solidFill>
              </a:defRPr>
            </a:lvl1pPr>
            <a:lvl2pPr marL="914400" lvl="1" indent="-342900" algn="l">
              <a:lnSpc>
                <a:spcPct val="100000"/>
              </a:lnSpc>
              <a:spcBef>
                <a:spcPts val="700"/>
              </a:spcBef>
              <a:spcAft>
                <a:spcPts val="0"/>
              </a:spcAft>
              <a:buClr>
                <a:srgbClr val="51247F"/>
              </a:buClr>
              <a:buSzPts val="1800"/>
              <a:buChar char="–"/>
              <a:defRPr/>
            </a:lvl2pPr>
            <a:lvl3pPr marL="1371600" lvl="2" indent="-342900" algn="l">
              <a:lnSpc>
                <a:spcPct val="100000"/>
              </a:lnSpc>
              <a:spcBef>
                <a:spcPts val="700"/>
              </a:spcBef>
              <a:spcAft>
                <a:spcPts val="0"/>
              </a:spcAft>
              <a:buClr>
                <a:srgbClr val="51247F"/>
              </a:buClr>
              <a:buSzPts val="1800"/>
              <a:buChar char="•"/>
              <a:defRPr/>
            </a:lvl3pPr>
            <a:lvl4pPr marL="1828800" lvl="3" indent="-342900" algn="l">
              <a:lnSpc>
                <a:spcPct val="100000"/>
              </a:lnSpc>
              <a:spcBef>
                <a:spcPts val="700"/>
              </a:spcBef>
              <a:spcAft>
                <a:spcPts val="0"/>
              </a:spcAft>
              <a:buClr>
                <a:srgbClr val="51247F"/>
              </a:buClr>
              <a:buSzPts val="1800"/>
              <a:buChar char="–"/>
              <a:defRPr/>
            </a:lvl4pPr>
            <a:lvl5pPr marL="2286000" lvl="4" indent="-342900" algn="l">
              <a:lnSpc>
                <a:spcPct val="100000"/>
              </a:lnSpc>
              <a:spcBef>
                <a:spcPts val="700"/>
              </a:spcBef>
              <a:spcAft>
                <a:spcPts val="0"/>
              </a:spcAft>
              <a:buClr>
                <a:srgbClr val="51247F"/>
              </a:buClr>
              <a:buSzPts val="1800"/>
              <a:buChar char="»"/>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59" name="Google Shape;59;p11"/>
          <p:cNvSpPr txBox="1">
            <a:spLocks noGrp="1"/>
          </p:cNvSpPr>
          <p:nvPr>
            <p:ph type="body" idx="2"/>
          </p:nvPr>
        </p:nvSpPr>
        <p:spPr>
          <a:xfrm>
            <a:off x="4645034" y="1535117"/>
            <a:ext cx="4041776" cy="639763"/>
          </a:xfrm>
          <a:prstGeom prst="rect">
            <a:avLst/>
          </a:prstGeom>
          <a:noFill/>
          <a:ln>
            <a:noFill/>
          </a:ln>
        </p:spPr>
        <p:txBody>
          <a:bodyPr spcFirstLastPara="1" wrap="square" lIns="45700" tIns="45700" rIns="45700" bIns="45700" anchor="b" anchorCtr="0"/>
          <a:lstStyle>
            <a:lvl1pPr marL="457200" lvl="0" indent="-228600" algn="l">
              <a:lnSpc>
                <a:spcPct val="100000"/>
              </a:lnSpc>
              <a:spcBef>
                <a:spcPts val="368"/>
              </a:spcBef>
              <a:spcAft>
                <a:spcPts val="0"/>
              </a:spcAft>
              <a:buClr>
                <a:srgbClr val="000000"/>
              </a:buClr>
              <a:buSzPts val="2400"/>
              <a:buFont typeface="Calibri"/>
              <a:buNone/>
              <a:defRPr sz="2400" b="1">
                <a:solidFill>
                  <a:srgbClr val="000000"/>
                </a:solidFill>
              </a:defRPr>
            </a:lvl1pPr>
            <a:lvl2pPr marL="914400" lvl="1" indent="-342900" algn="l">
              <a:lnSpc>
                <a:spcPct val="100000"/>
              </a:lnSpc>
              <a:spcBef>
                <a:spcPts val="700"/>
              </a:spcBef>
              <a:spcAft>
                <a:spcPts val="0"/>
              </a:spcAft>
              <a:buClr>
                <a:srgbClr val="51247F"/>
              </a:buClr>
              <a:buSzPts val="1800"/>
              <a:buChar char="–"/>
              <a:defRPr/>
            </a:lvl2pPr>
            <a:lvl3pPr marL="1371600" lvl="2" indent="-342900" algn="l">
              <a:lnSpc>
                <a:spcPct val="100000"/>
              </a:lnSpc>
              <a:spcBef>
                <a:spcPts val="700"/>
              </a:spcBef>
              <a:spcAft>
                <a:spcPts val="0"/>
              </a:spcAft>
              <a:buClr>
                <a:srgbClr val="51247F"/>
              </a:buClr>
              <a:buSzPts val="1800"/>
              <a:buChar char="•"/>
              <a:defRPr/>
            </a:lvl3pPr>
            <a:lvl4pPr marL="1828800" lvl="3" indent="-342900" algn="l">
              <a:lnSpc>
                <a:spcPct val="100000"/>
              </a:lnSpc>
              <a:spcBef>
                <a:spcPts val="700"/>
              </a:spcBef>
              <a:spcAft>
                <a:spcPts val="0"/>
              </a:spcAft>
              <a:buClr>
                <a:srgbClr val="51247F"/>
              </a:buClr>
              <a:buSzPts val="1800"/>
              <a:buChar char="–"/>
              <a:defRPr/>
            </a:lvl4pPr>
            <a:lvl5pPr marL="2286000" lvl="4" indent="-342900" algn="l">
              <a:lnSpc>
                <a:spcPct val="100000"/>
              </a:lnSpc>
              <a:spcBef>
                <a:spcPts val="700"/>
              </a:spcBef>
              <a:spcAft>
                <a:spcPts val="0"/>
              </a:spcAft>
              <a:buClr>
                <a:srgbClr val="51247F"/>
              </a:buClr>
              <a:buSzPts val="1800"/>
              <a:buChar char="»"/>
              <a:defRPr/>
            </a:lvl5pPr>
            <a:lvl6pPr marL="2743200" lvl="5" indent="-342900" algn="l">
              <a:lnSpc>
                <a:spcPct val="100000"/>
              </a:lnSpc>
              <a:spcBef>
                <a:spcPts val="700"/>
              </a:spcBef>
              <a:spcAft>
                <a:spcPts val="0"/>
              </a:spcAft>
              <a:buClr>
                <a:srgbClr val="51247F"/>
              </a:buClr>
              <a:buSzPts val="1800"/>
              <a:buChar char="•"/>
              <a:defRPr/>
            </a:lvl6pPr>
            <a:lvl7pPr marL="3200400" lvl="6" indent="-342900" algn="l">
              <a:lnSpc>
                <a:spcPct val="100000"/>
              </a:lnSpc>
              <a:spcBef>
                <a:spcPts val="700"/>
              </a:spcBef>
              <a:spcAft>
                <a:spcPts val="0"/>
              </a:spcAft>
              <a:buClr>
                <a:srgbClr val="51247F"/>
              </a:buClr>
              <a:buSzPts val="1800"/>
              <a:buChar char="•"/>
              <a:defRPr/>
            </a:lvl7pPr>
            <a:lvl8pPr marL="3657600" lvl="7" indent="-342900" algn="l">
              <a:lnSpc>
                <a:spcPct val="100000"/>
              </a:lnSpc>
              <a:spcBef>
                <a:spcPts val="700"/>
              </a:spcBef>
              <a:spcAft>
                <a:spcPts val="0"/>
              </a:spcAft>
              <a:buClr>
                <a:srgbClr val="51247F"/>
              </a:buClr>
              <a:buSzPts val="1800"/>
              <a:buChar char="•"/>
              <a:defRPr/>
            </a:lvl8pPr>
            <a:lvl9pPr marL="4114800" lvl="8" indent="-342900" algn="l">
              <a:lnSpc>
                <a:spcPct val="100000"/>
              </a:lnSpc>
              <a:spcBef>
                <a:spcPts val="700"/>
              </a:spcBef>
              <a:spcAft>
                <a:spcPts val="0"/>
              </a:spcAft>
              <a:buClr>
                <a:srgbClr val="51247F"/>
              </a:buClr>
              <a:buSzPts val="1800"/>
              <a:buChar char="•"/>
              <a:defRPr/>
            </a:lvl9pPr>
          </a:lstStyle>
          <a:p>
            <a:endParaRPr/>
          </a:p>
        </p:txBody>
      </p:sp>
      <p:sp>
        <p:nvSpPr>
          <p:cNvPr id="60" name="Google Shape;60;p11"/>
          <p:cNvSpPr txBox="1">
            <a:spLocks noGrp="1"/>
          </p:cNvSpPr>
          <p:nvPr>
            <p:ph type="sldNum" idx="12"/>
          </p:nvPr>
        </p:nvSpPr>
        <p:spPr>
          <a:xfrm>
            <a:off x="8312360" y="6400541"/>
            <a:ext cx="374453" cy="276993"/>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 descr="C:\Users\femke\Downloads\imagebase15_39.jpg"/>
          <p:cNvPicPr preferRelativeResize="0"/>
          <p:nvPr/>
        </p:nvPicPr>
        <p:blipFill rotWithShape="1">
          <a:blip r:embed="rId38">
            <a:alphaModFix/>
          </a:blip>
          <a:srcRect b="25374"/>
          <a:stretch/>
        </p:blipFill>
        <p:spPr>
          <a:xfrm>
            <a:off x="-55443" y="-27383"/>
            <a:ext cx="9252522" cy="6908545"/>
          </a:xfrm>
          <a:prstGeom prst="rect">
            <a:avLst/>
          </a:prstGeom>
          <a:noFill/>
          <a:ln>
            <a:noFill/>
          </a:ln>
        </p:spPr>
      </p:pic>
      <p:sp>
        <p:nvSpPr>
          <p:cNvPr id="11" name="Google Shape;11;p1"/>
          <p:cNvSpPr txBox="1">
            <a:spLocks noGrp="1"/>
          </p:cNvSpPr>
          <p:nvPr>
            <p:ph type="title"/>
          </p:nvPr>
        </p:nvSpPr>
        <p:spPr>
          <a:xfrm>
            <a:off x="457200" y="274728"/>
            <a:ext cx="8229600" cy="1143001"/>
          </a:xfrm>
          <a:prstGeom prst="rect">
            <a:avLst/>
          </a:prstGeom>
          <a:noFill/>
          <a:ln>
            <a:noFill/>
          </a:ln>
        </p:spPr>
        <p:txBody>
          <a:bodyPr spcFirstLastPara="1" wrap="square" lIns="45700" tIns="45700" rIns="45700" bIns="45700" anchor="ctr" anchorCtr="0"/>
          <a:lstStyle>
            <a:lvl1pPr marR="0" lvl="0"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1pPr>
            <a:lvl2pPr marR="0" lvl="1"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2pPr>
            <a:lvl3pPr marR="0" lvl="2"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3pPr>
            <a:lvl4pPr marR="0" lvl="3"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4pPr>
            <a:lvl5pPr marR="0" lvl="4"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5pPr>
            <a:lvl6pPr marR="0" lvl="5"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6pPr>
            <a:lvl7pPr marR="0" lvl="6"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7pPr>
            <a:lvl8pPr marR="0" lvl="7"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8pPr>
            <a:lvl9pPr marR="0" lvl="8" algn="ctr" rtl="0">
              <a:lnSpc>
                <a:spcPct val="100000"/>
              </a:lnSpc>
              <a:spcBef>
                <a:spcPts val="0"/>
              </a:spcBef>
              <a:spcAft>
                <a:spcPts val="0"/>
              </a:spcAft>
              <a:buClr>
                <a:srgbClr val="EC008C"/>
              </a:buClr>
              <a:buSzPts val="3200"/>
              <a:buFont typeface="Century Gothic"/>
              <a:buNone/>
              <a:defRPr sz="3200" b="1" i="0" u="none" strike="noStrike" cap="none">
                <a:solidFill>
                  <a:srgbClr val="EC008C"/>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body" idx="1"/>
          </p:nvPr>
        </p:nvSpPr>
        <p:spPr>
          <a:xfrm>
            <a:off x="457200" y="1600207"/>
            <a:ext cx="8229600" cy="4525963"/>
          </a:xfrm>
          <a:prstGeom prst="rect">
            <a:avLst/>
          </a:prstGeom>
          <a:noFill/>
          <a:ln>
            <a:noFill/>
          </a:ln>
        </p:spPr>
        <p:txBody>
          <a:bodyPr spcFirstLastPara="1" wrap="square" lIns="45700" tIns="45700" rIns="45700" bIns="45700" anchor="t" anchorCtr="0"/>
          <a:lstStyle>
            <a:lvl1pPr marL="457200" marR="0" lvl="0"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1pPr>
            <a:lvl2pPr marL="914400" marR="0" lvl="1"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2pPr>
            <a:lvl3pPr marL="1371600" marR="0" lvl="2"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3pPr>
            <a:lvl4pPr marL="1828800" marR="0" lvl="3"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4pPr>
            <a:lvl5pPr marL="2286000" marR="0" lvl="4"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5pPr>
            <a:lvl6pPr marL="2743200" marR="0" lvl="5"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6pPr>
            <a:lvl7pPr marL="3200400" marR="0" lvl="6"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7pPr>
            <a:lvl8pPr marL="3657600" marR="0" lvl="7"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8pPr>
            <a:lvl9pPr marL="4114800" marR="0" lvl="8" indent="-431800" algn="l" rtl="0">
              <a:lnSpc>
                <a:spcPct val="100000"/>
              </a:lnSpc>
              <a:spcBef>
                <a:spcPts val="700"/>
              </a:spcBef>
              <a:spcAft>
                <a:spcPts val="0"/>
              </a:spcAft>
              <a:buClr>
                <a:srgbClr val="51247F"/>
              </a:buClr>
              <a:buSzPts val="3200"/>
              <a:buFont typeface="Arial"/>
              <a:buChar char="•"/>
              <a:defRPr sz="3200" b="0" i="0" u="none" strike="noStrike" cap="none">
                <a:solidFill>
                  <a:srgbClr val="51247F"/>
                </a:solidFill>
                <a:latin typeface="Calibri"/>
                <a:ea typeface="Calibri"/>
                <a:cs typeface="Calibri"/>
                <a:sym typeface="Calibri"/>
              </a:defRPr>
            </a:lvl9pPr>
          </a:lstStyle>
          <a:p>
            <a:endParaRPr/>
          </a:p>
        </p:txBody>
      </p:sp>
      <p:pic>
        <p:nvPicPr>
          <p:cNvPr id="13" name="Google Shape;13;p1"/>
          <p:cNvPicPr preferRelativeResize="0"/>
          <p:nvPr/>
        </p:nvPicPr>
        <p:blipFill rotWithShape="1">
          <a:blip r:embed="rId39">
            <a:alphaModFix/>
          </a:blip>
          <a:srcRect/>
          <a:stretch/>
        </p:blipFill>
        <p:spPr>
          <a:xfrm>
            <a:off x="7020317" y="5949367"/>
            <a:ext cx="1512169" cy="721062"/>
          </a:xfrm>
          <a:prstGeom prst="rect">
            <a:avLst/>
          </a:prstGeom>
          <a:noFill/>
          <a:ln>
            <a:noFill/>
          </a:ln>
        </p:spPr>
      </p:pic>
      <p:pic>
        <p:nvPicPr>
          <p:cNvPr id="14" name="Google Shape;14;p1"/>
          <p:cNvPicPr preferRelativeResize="0"/>
          <p:nvPr/>
        </p:nvPicPr>
        <p:blipFill rotWithShape="1">
          <a:blip r:embed="rId40">
            <a:alphaModFix/>
          </a:blip>
          <a:srcRect/>
          <a:stretch/>
        </p:blipFill>
        <p:spPr>
          <a:xfrm>
            <a:off x="395536" y="6165391"/>
            <a:ext cx="1691681" cy="651298"/>
          </a:xfrm>
          <a:prstGeom prst="rect">
            <a:avLst/>
          </a:prstGeom>
          <a:noFill/>
          <a:ln>
            <a:noFill/>
          </a:ln>
        </p:spPr>
      </p:pic>
      <p:pic>
        <p:nvPicPr>
          <p:cNvPr id="15" name="Google Shape;15;p1"/>
          <p:cNvPicPr preferRelativeResize="0"/>
          <p:nvPr/>
        </p:nvPicPr>
        <p:blipFill rotWithShape="1">
          <a:blip r:embed="rId41">
            <a:alphaModFix/>
          </a:blip>
          <a:srcRect/>
          <a:stretch/>
        </p:blipFill>
        <p:spPr>
          <a:xfrm>
            <a:off x="7164331" y="-27384"/>
            <a:ext cx="2049414" cy="1085360"/>
          </a:xfrm>
          <a:prstGeom prst="rect">
            <a:avLst/>
          </a:prstGeom>
          <a:noFill/>
          <a:ln>
            <a:noFill/>
          </a:ln>
        </p:spPr>
      </p:pic>
      <p:sp>
        <p:nvSpPr>
          <p:cNvPr id="16" name="Google Shape;16;p1"/>
          <p:cNvSpPr txBox="1">
            <a:spLocks noGrp="1"/>
          </p:cNvSpPr>
          <p:nvPr>
            <p:ph type="sldNum" idx="12"/>
          </p:nvPr>
        </p:nvSpPr>
        <p:spPr>
          <a:xfrm>
            <a:off x="8312360" y="6400593"/>
            <a:ext cx="374453" cy="276993"/>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7" r:id="rId28"/>
    <p:sldLayoutId id="2147483678" r:id="rId29"/>
    <p:sldLayoutId id="2147483679" r:id="rId30"/>
    <p:sldLayoutId id="2147483680" r:id="rId31"/>
    <p:sldLayoutId id="2147483681" r:id="rId32"/>
    <p:sldLayoutId id="2147483682" r:id="rId33"/>
    <p:sldLayoutId id="2147483683" r:id="rId34"/>
    <p:sldLayoutId id="2147483821" r:id="rId35"/>
    <p:sldLayoutId id="2147483822"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5.xml"/><Relationship Id="rId5" Type="http://schemas.openxmlformats.org/officeDocument/2006/relationships/hyperlink" Target="https://doi.org/10.5281/zenodo.3243910" TargetMode="Externa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s://doi.org/10.5281/zenodo.3243910" TargetMode="External"/><Relationship Id="rId2" Type="http://schemas.openxmlformats.org/officeDocument/2006/relationships/notesSlide" Target="../notesSlides/notesSlide17.xml"/><Relationship Id="rId1" Type="http://schemas.openxmlformats.org/officeDocument/2006/relationships/slideLayout" Target="../slideLayouts/slideLayout35.xml"/><Relationship Id="rId6" Type="http://schemas.openxmlformats.org/officeDocument/2006/relationships/hyperlink" Target="https://doi.org/10.5281/zenodo.2585691" TargetMode="External"/><Relationship Id="rId5"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g"/><Relationship Id="rId9" Type="http://schemas.openxmlformats.org/officeDocument/2006/relationships/image" Target="../media/image23.jp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hyperlink" Target="https://retractionwatch.com/2011/05/04/the-importance-of-being-reproducible-keith-baggerly-tells-the-anil-potti-stor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80"/>
          <p:cNvSpPr txBox="1">
            <a:spLocks noGrp="1"/>
          </p:cNvSpPr>
          <p:nvPr>
            <p:ph type="title"/>
          </p:nvPr>
        </p:nvSpPr>
        <p:spPr>
          <a:xfrm>
            <a:off x="242827" y="2646525"/>
            <a:ext cx="8744755" cy="1368002"/>
          </a:xfrm>
          <a:prstGeom prst="rect">
            <a:avLst/>
          </a:prstGeom>
          <a:noFill/>
          <a:ln>
            <a:noFill/>
          </a:ln>
        </p:spPr>
        <p:txBody>
          <a:bodyPr spcFirstLastPara="1" wrap="square" lIns="45700" tIns="45700" rIns="45700" bIns="45700" anchor="ctr" anchorCtr="0">
            <a:noAutofit/>
          </a:bodyPr>
          <a:lstStyle/>
          <a:p>
            <a:pPr lvl="0">
              <a:lnSpc>
                <a:spcPct val="155555"/>
              </a:lnSpc>
              <a:buSzPts val="2250"/>
            </a:pPr>
            <a:r>
              <a:rPr lang="en-US" sz="2400" dirty="0">
                <a:solidFill>
                  <a:schemeClr val="bg1"/>
                </a:solidFill>
              </a:rPr>
              <a:t>FAIR data stewardship</a:t>
            </a:r>
            <a:br>
              <a:rPr lang="en-US" sz="2400" dirty="0">
                <a:solidFill>
                  <a:schemeClr val="bg1"/>
                </a:solidFill>
              </a:rPr>
            </a:br>
            <a:r>
              <a:rPr lang="en-US" sz="2000" dirty="0">
                <a:solidFill>
                  <a:schemeClr val="bg1"/>
                </a:solidFill>
              </a:rPr>
              <a:t>RDA-AMA, Sept 18</a:t>
            </a:r>
            <a:r>
              <a:rPr lang="en-US" sz="2000" baseline="30000" dirty="0">
                <a:solidFill>
                  <a:schemeClr val="bg1"/>
                </a:solidFill>
              </a:rPr>
              <a:t>th</a:t>
            </a:r>
            <a:r>
              <a:rPr lang="en-US" sz="2000" dirty="0">
                <a:solidFill>
                  <a:schemeClr val="bg1"/>
                </a:solidFill>
              </a:rPr>
              <a:t> 2019</a:t>
            </a:r>
            <a:endParaRPr sz="2000" dirty="0"/>
          </a:p>
        </p:txBody>
      </p:sp>
      <p:sp>
        <p:nvSpPr>
          <p:cNvPr id="890" name="Google Shape;890;p180"/>
          <p:cNvSpPr txBox="1">
            <a:spLocks noGrp="1"/>
          </p:cNvSpPr>
          <p:nvPr>
            <p:ph type="body" idx="1"/>
          </p:nvPr>
        </p:nvSpPr>
        <p:spPr>
          <a:xfrm>
            <a:off x="1283580" y="3827615"/>
            <a:ext cx="7704002" cy="808061"/>
          </a:xfrm>
          <a:prstGeom prst="rect">
            <a:avLst/>
          </a:prstGeom>
          <a:noFill/>
          <a:ln>
            <a:noFill/>
          </a:ln>
        </p:spPr>
        <p:txBody>
          <a:bodyPr spcFirstLastPara="1" wrap="square" lIns="45700" tIns="45700" rIns="45700" bIns="45700" anchor="t" anchorCtr="0">
            <a:noAutofit/>
          </a:bodyPr>
          <a:lstStyle/>
          <a:p>
            <a:pPr marL="342878" lvl="0" indent="-342878" algn="r" rtl="0">
              <a:lnSpc>
                <a:spcPct val="100000"/>
              </a:lnSpc>
              <a:spcBef>
                <a:spcPts val="300"/>
              </a:spcBef>
              <a:spcAft>
                <a:spcPts val="0"/>
              </a:spcAft>
              <a:buClr>
                <a:schemeClr val="lt1"/>
              </a:buClr>
              <a:buSzPts val="2000"/>
              <a:buFont typeface="Calibri"/>
              <a:buNone/>
            </a:pPr>
            <a:r>
              <a:rPr lang="en-US" sz="2000" dirty="0">
                <a:solidFill>
                  <a:schemeClr val="lt1"/>
                </a:solidFill>
              </a:rPr>
              <a:t>Christine </a:t>
            </a:r>
            <a:r>
              <a:rPr lang="en-US" sz="2000" dirty="0" err="1">
                <a:solidFill>
                  <a:schemeClr val="lt1"/>
                </a:solidFill>
              </a:rPr>
              <a:t>Staiger</a:t>
            </a:r>
            <a:endParaRPr lang="en-US" sz="2000" dirty="0">
              <a:solidFill>
                <a:schemeClr val="lt1"/>
              </a:solidFill>
            </a:endParaRPr>
          </a:p>
          <a:p>
            <a:pPr marL="342878" lvl="0" indent="-342878" algn="r" rtl="0">
              <a:lnSpc>
                <a:spcPct val="100000"/>
              </a:lnSpc>
              <a:spcBef>
                <a:spcPts val="300"/>
              </a:spcBef>
              <a:spcAft>
                <a:spcPts val="0"/>
              </a:spcAft>
              <a:buClr>
                <a:schemeClr val="lt1"/>
              </a:buClr>
              <a:buSzPts val="2000"/>
              <a:buFont typeface="Calibri"/>
              <a:buNone/>
            </a:pPr>
            <a:r>
              <a:rPr lang="en-US" sz="2000" dirty="0">
                <a:solidFill>
                  <a:schemeClr val="lt1"/>
                </a:solidFill>
              </a:rPr>
              <a:t>Coordinator Data Stewardship</a:t>
            </a:r>
            <a:endParaRPr sz="2000" dirty="0">
              <a:solidFill>
                <a:schemeClr val="lt1"/>
              </a:solidFill>
            </a:endParaRPr>
          </a:p>
        </p:txBody>
      </p:sp>
      <p:pic>
        <p:nvPicPr>
          <p:cNvPr id="3" name="Picture 2">
            <a:extLst>
              <a:ext uri="{FF2B5EF4-FFF2-40B4-BE49-F238E27FC236}">
                <a16:creationId xmlns:a16="http://schemas.microsoft.com/office/drawing/2014/main" id="{6C829593-89BD-6F49-AECF-B06B17D64C73}"/>
              </a:ext>
            </a:extLst>
          </p:cNvPr>
          <p:cNvPicPr>
            <a:picLocks noChangeAspect="1"/>
          </p:cNvPicPr>
          <p:nvPr/>
        </p:nvPicPr>
        <p:blipFill>
          <a:blip r:embed="rId3"/>
          <a:stretch>
            <a:fillRect/>
          </a:stretch>
        </p:blipFill>
        <p:spPr>
          <a:xfrm>
            <a:off x="200624" y="6286207"/>
            <a:ext cx="1219200" cy="419100"/>
          </a:xfrm>
          <a:prstGeom prst="rect">
            <a:avLst/>
          </a:prstGeom>
        </p:spPr>
      </p:pic>
    </p:spTree>
    <p:extLst>
      <p:ext uri="{BB962C8B-B14F-4D97-AF65-F5344CB8AC3E}">
        <p14:creationId xmlns:p14="http://schemas.microsoft.com/office/powerpoint/2010/main" val="1273384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itle 2">
            <a:extLst>
              <a:ext uri="{FF2B5EF4-FFF2-40B4-BE49-F238E27FC236}">
                <a16:creationId xmlns:a16="http://schemas.microsoft.com/office/drawing/2014/main" id="{0AAAAFB0-5AB4-9D43-92FC-47746803AE58}"/>
              </a:ext>
            </a:extLst>
          </p:cNvPr>
          <p:cNvSpPr>
            <a:spLocks noGrp="1"/>
          </p:cNvSpPr>
          <p:nvPr>
            <p:ph type="title"/>
          </p:nvPr>
        </p:nvSpPr>
        <p:spPr/>
        <p:txBody>
          <a:bodyPr/>
          <a:lstStyle/>
          <a:p>
            <a:r>
              <a:rPr lang="en-US" dirty="0"/>
              <a:t>The FAIR principles - describing the data’s states</a:t>
            </a:r>
          </a:p>
        </p:txBody>
      </p:sp>
      <p:sp>
        <p:nvSpPr>
          <p:cNvPr id="5" name="Text Placeholder 4">
            <a:extLst>
              <a:ext uri="{FF2B5EF4-FFF2-40B4-BE49-F238E27FC236}">
                <a16:creationId xmlns:a16="http://schemas.microsoft.com/office/drawing/2014/main" id="{398846E3-38AF-0240-AC29-162C14E4B972}"/>
              </a:ext>
            </a:extLst>
          </p:cNvPr>
          <p:cNvSpPr>
            <a:spLocks noGrp="1"/>
          </p:cNvSpPr>
          <p:nvPr>
            <p:ph type="body" idx="1"/>
          </p:nvPr>
        </p:nvSpPr>
        <p:spPr>
          <a:xfrm>
            <a:off x="539504" y="1508077"/>
            <a:ext cx="8064499" cy="4500000"/>
          </a:xfrm>
        </p:spPr>
        <p:txBody>
          <a:bodyPr/>
          <a:lstStyle/>
          <a:p>
            <a:pPr fontAlgn="base"/>
            <a:r>
              <a:rPr lang="en-US" sz="1846" b="0" dirty="0">
                <a:latin typeface="Century Gothic" panose="020B0502020202020204" pitchFamily="34" charset="0"/>
              </a:rPr>
              <a:t>The data must be </a:t>
            </a:r>
            <a:r>
              <a:rPr lang="en-US" sz="1846" dirty="0">
                <a:latin typeface="Century Gothic" panose="020B0502020202020204" pitchFamily="34" charset="0"/>
              </a:rPr>
              <a:t>Findable</a:t>
            </a:r>
            <a:r>
              <a:rPr lang="en-US" sz="1846" b="0" dirty="0">
                <a:latin typeface="Century Gothic" panose="020B0502020202020204" pitchFamily="34" charset="0"/>
              </a:rPr>
              <a:t>. It should be possible to find a suitable data set for a research project based on what it contains. </a:t>
            </a:r>
          </a:p>
          <a:p>
            <a:pPr fontAlgn="base"/>
            <a:endParaRPr lang="en-US" sz="1846" b="0" dirty="0">
              <a:latin typeface="Century Gothic" panose="020B0502020202020204" pitchFamily="34" charset="0"/>
            </a:endParaRPr>
          </a:p>
          <a:p>
            <a:pPr fontAlgn="base"/>
            <a:r>
              <a:rPr lang="en-US" sz="1846" b="0" dirty="0">
                <a:latin typeface="Century Gothic" panose="020B0502020202020204" pitchFamily="34" charset="0"/>
              </a:rPr>
              <a:t>The data must be </a:t>
            </a:r>
            <a:r>
              <a:rPr lang="en-US" sz="1846" dirty="0">
                <a:latin typeface="Century Gothic" panose="020B0502020202020204" pitchFamily="34" charset="0"/>
              </a:rPr>
              <a:t>Accessible</a:t>
            </a:r>
            <a:r>
              <a:rPr lang="en-US" sz="1846" b="0" dirty="0">
                <a:latin typeface="Century Gothic" panose="020B0502020202020204" pitchFamily="34" charset="0"/>
              </a:rPr>
              <a:t>. A description should exist of how the data can be obtained. And there should be guarantees that this will still work after years.</a:t>
            </a:r>
          </a:p>
          <a:p>
            <a:pPr fontAlgn="base"/>
            <a:endParaRPr lang="en-US" sz="1846" b="0" dirty="0">
              <a:latin typeface="Century Gothic" panose="020B0502020202020204" pitchFamily="34" charset="0"/>
            </a:endParaRPr>
          </a:p>
          <a:p>
            <a:pPr fontAlgn="base"/>
            <a:r>
              <a:rPr lang="en-US" sz="1846" b="0" dirty="0">
                <a:latin typeface="Century Gothic" panose="020B0502020202020204" pitchFamily="34" charset="0"/>
              </a:rPr>
              <a:t>The data should be </a:t>
            </a:r>
            <a:r>
              <a:rPr lang="en-US" sz="1846" dirty="0">
                <a:latin typeface="Century Gothic" panose="020B0502020202020204" pitchFamily="34" charset="0"/>
              </a:rPr>
              <a:t>Interoperable</a:t>
            </a:r>
            <a:r>
              <a:rPr lang="en-US" sz="1846" b="0" dirty="0">
                <a:latin typeface="Century Gothic" panose="020B0502020202020204" pitchFamily="34" charset="0"/>
              </a:rPr>
              <a:t>. It should be structured in a way that is well described, maybe even self-described. References to values and methods (SOPs) should be unambiguous.</a:t>
            </a:r>
          </a:p>
          <a:p>
            <a:pPr fontAlgn="base"/>
            <a:endParaRPr lang="en-US" sz="1846" b="0" dirty="0">
              <a:latin typeface="Century Gothic" panose="020B0502020202020204" pitchFamily="34" charset="0"/>
            </a:endParaRPr>
          </a:p>
          <a:p>
            <a:pPr fontAlgn="base"/>
            <a:r>
              <a:rPr lang="en-US" sz="1846" b="0" dirty="0">
                <a:latin typeface="Century Gothic" panose="020B0502020202020204" pitchFamily="34" charset="0"/>
              </a:rPr>
              <a:t>Obviously, we want to ultimately make the data </a:t>
            </a:r>
            <a:r>
              <a:rPr lang="en-US" sz="1846" dirty="0">
                <a:latin typeface="Century Gothic" panose="020B0502020202020204" pitchFamily="34" charset="0"/>
              </a:rPr>
              <a:t>Reusable</a:t>
            </a:r>
            <a:r>
              <a:rPr lang="en-US" sz="1846" b="0" dirty="0">
                <a:latin typeface="Century Gothic" panose="020B0502020202020204" pitchFamily="34" charset="0"/>
              </a:rPr>
              <a:t>. This requires that the data is well enough described so that it is clear how it was obtained. Also, it requires that the licensing actually permits the reuse.</a:t>
            </a:r>
          </a:p>
          <a:p>
            <a:pPr marL="114303" indent="0">
              <a:buNone/>
            </a:pPr>
            <a:endParaRPr lang="en-US" sz="1846" dirty="0">
              <a:latin typeface="Century Gothic" panose="020B0502020202020204" pitchFamily="34" charset="0"/>
            </a:endParaRPr>
          </a:p>
        </p:txBody>
      </p:sp>
    </p:spTree>
    <p:extLst>
      <p:ext uri="{BB962C8B-B14F-4D97-AF65-F5344CB8AC3E}">
        <p14:creationId xmlns:p14="http://schemas.microsoft.com/office/powerpoint/2010/main" val="3852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itle 2">
            <a:extLst>
              <a:ext uri="{FF2B5EF4-FFF2-40B4-BE49-F238E27FC236}">
                <a16:creationId xmlns:a16="http://schemas.microsoft.com/office/drawing/2014/main" id="{0AAAAFB0-5AB4-9D43-92FC-47746803AE58}"/>
              </a:ext>
            </a:extLst>
          </p:cNvPr>
          <p:cNvSpPr>
            <a:spLocks noGrp="1"/>
          </p:cNvSpPr>
          <p:nvPr>
            <p:ph type="title"/>
          </p:nvPr>
        </p:nvSpPr>
        <p:spPr/>
        <p:txBody>
          <a:bodyPr/>
          <a:lstStyle/>
          <a:p>
            <a:r>
              <a:rPr lang="en-US" dirty="0"/>
              <a:t>The FAIR principles – questions to address</a:t>
            </a:r>
          </a:p>
        </p:txBody>
      </p:sp>
      <p:sp>
        <p:nvSpPr>
          <p:cNvPr id="5" name="Text Placeholder 4">
            <a:extLst>
              <a:ext uri="{FF2B5EF4-FFF2-40B4-BE49-F238E27FC236}">
                <a16:creationId xmlns:a16="http://schemas.microsoft.com/office/drawing/2014/main" id="{398846E3-38AF-0240-AC29-162C14E4B972}"/>
              </a:ext>
            </a:extLst>
          </p:cNvPr>
          <p:cNvSpPr>
            <a:spLocks noGrp="1"/>
          </p:cNvSpPr>
          <p:nvPr>
            <p:ph type="body" idx="1"/>
          </p:nvPr>
        </p:nvSpPr>
        <p:spPr/>
        <p:txBody>
          <a:bodyPr/>
          <a:lstStyle/>
          <a:p>
            <a:pPr fontAlgn="base"/>
            <a:r>
              <a:rPr lang="en-US" sz="1846" b="0" dirty="0">
                <a:latin typeface="Century Gothic" panose="020B0502020202020204" pitchFamily="34" charset="0"/>
              </a:rPr>
              <a:t>FAIR principles work on three dimensions:</a:t>
            </a:r>
          </a:p>
          <a:p>
            <a:pPr lvl="1" fontAlgn="base"/>
            <a:r>
              <a:rPr lang="en-US" b="0" dirty="0">
                <a:latin typeface="Century Gothic" panose="020B0502020202020204" pitchFamily="34" charset="0"/>
              </a:rPr>
              <a:t>FAIR for human beings</a:t>
            </a:r>
          </a:p>
          <a:p>
            <a:pPr lvl="1" fontAlgn="base"/>
            <a:r>
              <a:rPr lang="en-US" b="0" dirty="0">
                <a:latin typeface="Century Gothic" panose="020B0502020202020204" pitchFamily="34" charset="0"/>
              </a:rPr>
              <a:t>FAIR for machines</a:t>
            </a:r>
            <a:endParaRPr lang="en-US" sz="2031" b="0" dirty="0">
              <a:latin typeface="Century Gothic" panose="020B0502020202020204" pitchFamily="34" charset="0"/>
            </a:endParaRPr>
          </a:p>
          <a:p>
            <a:pPr lvl="1" fontAlgn="base"/>
            <a:r>
              <a:rPr lang="en-US" b="0" dirty="0">
                <a:latin typeface="Century Gothic" panose="020B0502020202020204" pitchFamily="34" charset="0"/>
              </a:rPr>
              <a:t>FAIR taking into account legal requirements</a:t>
            </a:r>
          </a:p>
          <a:p>
            <a:pPr marL="550998" lvl="1" indent="0" fontAlgn="base">
              <a:buNone/>
            </a:pPr>
            <a:endParaRPr lang="en-US" dirty="0">
              <a:latin typeface="Century Gothic" panose="020B0502020202020204" pitchFamily="34" charset="0"/>
            </a:endParaRPr>
          </a:p>
          <a:p>
            <a:r>
              <a:rPr lang="en-US" sz="1846" b="0" dirty="0">
                <a:latin typeface="Century Gothic" panose="020B0502020202020204" pitchFamily="34" charset="0"/>
              </a:rPr>
              <a:t>To which extend does data need to be FAIR in each of the phases of the data life cycle?</a:t>
            </a:r>
          </a:p>
          <a:p>
            <a:endParaRPr lang="en-US" sz="1846" b="0" dirty="0">
              <a:latin typeface="Century Gothic" panose="020B0502020202020204" pitchFamily="34" charset="0"/>
            </a:endParaRPr>
          </a:p>
          <a:p>
            <a:r>
              <a:rPr lang="en-US" sz="1846" b="0" dirty="0">
                <a:latin typeface="Century Gothic" panose="020B0502020202020204" pitchFamily="34" charset="0"/>
              </a:rPr>
              <a:t>For whom does data need to be FAIR in the single phases and what should happen during the transition?</a:t>
            </a:r>
          </a:p>
          <a:p>
            <a:endParaRPr lang="en-US" sz="1846" dirty="0">
              <a:latin typeface="Century Gothic" panose="020B0502020202020204" pitchFamily="34" charset="0"/>
            </a:endParaRPr>
          </a:p>
          <a:p>
            <a:r>
              <a:rPr lang="en-US" sz="1846" dirty="0">
                <a:latin typeface="Century Gothic" panose="020B0502020202020204" pitchFamily="34" charset="0"/>
              </a:rPr>
              <a:t>What does it mean for a researcher to follow the FAIR principles throughout the whole data life cycle?</a:t>
            </a:r>
          </a:p>
          <a:p>
            <a:pPr marL="114303" indent="0">
              <a:buNone/>
            </a:pPr>
            <a:endParaRPr lang="en-US" sz="1846" dirty="0">
              <a:latin typeface="Century Gothic" panose="020B0502020202020204" pitchFamily="34" charset="0"/>
            </a:endParaRPr>
          </a:p>
        </p:txBody>
      </p:sp>
    </p:spTree>
    <p:extLst>
      <p:ext uri="{BB962C8B-B14F-4D97-AF65-F5344CB8AC3E}">
        <p14:creationId xmlns:p14="http://schemas.microsoft.com/office/powerpoint/2010/main" val="114668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itle 2">
            <a:extLst>
              <a:ext uri="{FF2B5EF4-FFF2-40B4-BE49-F238E27FC236}">
                <a16:creationId xmlns:a16="http://schemas.microsoft.com/office/drawing/2014/main" id="{0AAAAFB0-5AB4-9D43-92FC-47746803AE58}"/>
              </a:ext>
            </a:extLst>
          </p:cNvPr>
          <p:cNvSpPr>
            <a:spLocks noGrp="1"/>
          </p:cNvSpPr>
          <p:nvPr>
            <p:ph type="title"/>
          </p:nvPr>
        </p:nvSpPr>
        <p:spPr/>
        <p:txBody>
          <a:bodyPr/>
          <a:lstStyle/>
          <a:p>
            <a:r>
              <a:rPr lang="en-US" dirty="0"/>
              <a:t>The FAIR principles, digital objects and infrastructures</a:t>
            </a:r>
          </a:p>
        </p:txBody>
      </p:sp>
      <p:sp>
        <p:nvSpPr>
          <p:cNvPr id="7" name="Google Shape;125;p21">
            <a:extLst>
              <a:ext uri="{FF2B5EF4-FFF2-40B4-BE49-F238E27FC236}">
                <a16:creationId xmlns:a16="http://schemas.microsoft.com/office/drawing/2014/main" id="{95D87562-B2AB-E349-86FC-8BEE19CF91F8}"/>
              </a:ext>
            </a:extLst>
          </p:cNvPr>
          <p:cNvSpPr txBox="1">
            <a:spLocks noGrp="1"/>
          </p:cNvSpPr>
          <p:nvPr>
            <p:ph type="body" idx="1"/>
          </p:nvPr>
        </p:nvSpPr>
        <p:spPr>
          <a:xfrm>
            <a:off x="302300" y="4414733"/>
            <a:ext cx="8736541" cy="1707354"/>
          </a:xfrm>
          <a:prstGeom prst="rect">
            <a:avLst/>
          </a:prstGeom>
          <a:noFill/>
          <a:ln>
            <a:noFill/>
          </a:ln>
        </p:spPr>
        <p:txBody>
          <a:bodyPr spcFirstLastPara="1" wrap="square" lIns="91425" tIns="91425" rIns="91425" bIns="91425" anchor="t" anchorCtr="0">
            <a:noAutofit/>
          </a:bodyPr>
          <a:lstStyle/>
          <a:p>
            <a:pPr marL="652622" indent="-342900">
              <a:lnSpc>
                <a:spcPct val="80000"/>
              </a:lnSpc>
              <a:buSzPts val="1628"/>
            </a:pPr>
            <a:r>
              <a:rPr lang="en-US" sz="1800" b="0" dirty="0">
                <a:latin typeface="Century Gothic"/>
                <a:ea typeface="Century Gothic"/>
                <a:cs typeface="Century Gothic"/>
                <a:sym typeface="Century Gothic"/>
              </a:rPr>
              <a:t>Persistent Identifier: reference and identify object, either metadata or data object</a:t>
            </a:r>
          </a:p>
          <a:p>
            <a:pPr marL="652622" indent="-342900">
              <a:lnSpc>
                <a:spcPct val="80000"/>
              </a:lnSpc>
              <a:buSzPts val="1628"/>
            </a:pPr>
            <a:r>
              <a:rPr lang="en-US" sz="1800" b="0" dirty="0" err="1">
                <a:latin typeface="Century Gothic"/>
                <a:ea typeface="Century Gothic"/>
                <a:cs typeface="Century Gothic"/>
                <a:sym typeface="Century Gothic"/>
              </a:rPr>
              <a:t>Synchronise</a:t>
            </a:r>
            <a:r>
              <a:rPr lang="en-US" sz="1800" b="0" dirty="0">
                <a:latin typeface="Century Gothic"/>
                <a:ea typeface="Century Gothic"/>
                <a:cs typeface="Century Gothic"/>
                <a:sym typeface="Century Gothic"/>
              </a:rPr>
              <a:t> PID, Data and Metadata during creation, maintenance, update and deletion of a digital object!</a:t>
            </a:r>
          </a:p>
          <a:p>
            <a:pPr marL="309722" indent="0">
              <a:lnSpc>
                <a:spcPct val="80000"/>
              </a:lnSpc>
              <a:buSzPts val="1628"/>
              <a:buNone/>
            </a:pPr>
            <a:endParaRPr lang="en-US" sz="1800" b="0" dirty="0">
              <a:latin typeface="Century Gothic"/>
              <a:ea typeface="Century Gothic"/>
              <a:cs typeface="Century Gothic"/>
              <a:sym typeface="Century Gothic"/>
            </a:endParaRPr>
          </a:p>
          <a:p>
            <a:pPr marL="652622" indent="-342900">
              <a:lnSpc>
                <a:spcPct val="80000"/>
              </a:lnSpc>
              <a:buSzPts val="1628"/>
            </a:pPr>
            <a:r>
              <a:rPr lang="en-US" sz="1800" b="0" dirty="0">
                <a:latin typeface="Century Gothic"/>
                <a:ea typeface="Century Gothic"/>
                <a:cs typeface="Century Gothic"/>
                <a:sym typeface="Century Gothic"/>
              </a:rPr>
              <a:t>A data infrastructure offers services which consider and serve the whole data object.</a:t>
            </a:r>
          </a:p>
          <a:p>
            <a:pPr marL="652622" indent="-342900">
              <a:lnSpc>
                <a:spcPct val="80000"/>
              </a:lnSpc>
              <a:buSzPts val="1628"/>
            </a:pPr>
            <a:endParaRPr lang="en-US" b="0" dirty="0">
              <a:latin typeface="Century Gothic"/>
              <a:ea typeface="Century Gothic"/>
              <a:cs typeface="Century Gothic"/>
              <a:sym typeface="Century Gothic"/>
            </a:endParaRPr>
          </a:p>
          <a:p>
            <a:pPr marL="652622" indent="-342900">
              <a:lnSpc>
                <a:spcPct val="80000"/>
              </a:lnSpc>
              <a:buSzPts val="1628"/>
            </a:pPr>
            <a:endParaRPr lang="en-US" b="0" dirty="0">
              <a:latin typeface="Century Gothic"/>
              <a:ea typeface="Century Gothic"/>
              <a:cs typeface="Century Gothic"/>
              <a:sym typeface="Century Gothic"/>
            </a:endParaRPr>
          </a:p>
        </p:txBody>
      </p:sp>
      <p:sp>
        <p:nvSpPr>
          <p:cNvPr id="8" name="Snip Single Corner Rectangle 25">
            <a:extLst>
              <a:ext uri="{FF2B5EF4-FFF2-40B4-BE49-F238E27FC236}">
                <a16:creationId xmlns:a16="http://schemas.microsoft.com/office/drawing/2014/main" id="{D6B694F1-BF30-9241-8803-A9FACCBB4CF1}"/>
              </a:ext>
            </a:extLst>
          </p:cNvPr>
          <p:cNvSpPr/>
          <p:nvPr/>
        </p:nvSpPr>
        <p:spPr>
          <a:xfrm>
            <a:off x="2268245" y="2360330"/>
            <a:ext cx="765329" cy="992481"/>
          </a:xfrm>
          <a:prstGeom prst="snip1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900" dirty="0"/>
              <a:t>Data</a:t>
            </a:r>
          </a:p>
        </p:txBody>
      </p:sp>
      <p:sp>
        <p:nvSpPr>
          <p:cNvPr id="9" name="TextBox 8">
            <a:extLst>
              <a:ext uri="{FF2B5EF4-FFF2-40B4-BE49-F238E27FC236}">
                <a16:creationId xmlns:a16="http://schemas.microsoft.com/office/drawing/2014/main" id="{6C006ADD-0DBE-2244-B679-9275C1653043}"/>
              </a:ext>
            </a:extLst>
          </p:cNvPr>
          <p:cNvSpPr txBox="1"/>
          <p:nvPr/>
        </p:nvSpPr>
        <p:spPr>
          <a:xfrm>
            <a:off x="3934369" y="1418358"/>
            <a:ext cx="681547" cy="523220"/>
          </a:xfrm>
          <a:prstGeom prst="rect">
            <a:avLst/>
          </a:prstGeom>
          <a:noFill/>
        </p:spPr>
        <p:txBody>
          <a:bodyPr wrap="none" rtlCol="0">
            <a:spAutoFit/>
          </a:bodyPr>
          <a:lstStyle/>
          <a:p>
            <a:r>
              <a:rPr lang="en-US" sz="2800" dirty="0"/>
              <a:t>PID</a:t>
            </a:r>
          </a:p>
        </p:txBody>
      </p:sp>
      <p:cxnSp>
        <p:nvCxnSpPr>
          <p:cNvPr id="10" name="Curved Connector 9">
            <a:extLst>
              <a:ext uri="{FF2B5EF4-FFF2-40B4-BE49-F238E27FC236}">
                <a16:creationId xmlns:a16="http://schemas.microsoft.com/office/drawing/2014/main" id="{8C6CCCF9-2787-EA40-85E9-868DDE6E8B50}"/>
              </a:ext>
            </a:extLst>
          </p:cNvPr>
          <p:cNvCxnSpPr>
            <a:cxnSpLocks/>
          </p:cNvCxnSpPr>
          <p:nvPr/>
        </p:nvCxnSpPr>
        <p:spPr>
          <a:xfrm rot="10800000" flipV="1">
            <a:off x="2650910" y="1697969"/>
            <a:ext cx="1283459" cy="680362"/>
          </a:xfrm>
          <a:prstGeom prst="curvedConnector2">
            <a:avLst/>
          </a:prstGeom>
          <a:ln>
            <a:solidFill>
              <a:schemeClr val="accent1">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11" name="Picture 10" descr="Screen Shot 2014-10-16 at 9.06.30 AM.png">
            <a:extLst>
              <a:ext uri="{FF2B5EF4-FFF2-40B4-BE49-F238E27FC236}">
                <a16:creationId xmlns:a16="http://schemas.microsoft.com/office/drawing/2014/main" id="{28882AB1-6C29-574B-B567-89DCEBE04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934" y="2470949"/>
            <a:ext cx="3524708" cy="888213"/>
          </a:xfrm>
          <a:prstGeom prst="rect">
            <a:avLst/>
          </a:prstGeom>
        </p:spPr>
      </p:pic>
      <p:cxnSp>
        <p:nvCxnSpPr>
          <p:cNvPr id="12" name="Curved Connector 11">
            <a:extLst>
              <a:ext uri="{FF2B5EF4-FFF2-40B4-BE49-F238E27FC236}">
                <a16:creationId xmlns:a16="http://schemas.microsoft.com/office/drawing/2014/main" id="{7C1662EC-8D21-0B46-BC8F-6395001EA68F}"/>
              </a:ext>
            </a:extLst>
          </p:cNvPr>
          <p:cNvCxnSpPr>
            <a:stCxn id="9" idx="3"/>
            <a:endCxn id="11" idx="0"/>
          </p:cNvCxnSpPr>
          <p:nvPr/>
        </p:nvCxnSpPr>
        <p:spPr>
          <a:xfrm>
            <a:off x="4615916" y="1679968"/>
            <a:ext cx="1659372" cy="790981"/>
          </a:xfrm>
          <a:prstGeom prst="curvedConnector2">
            <a:avLst/>
          </a:prstGeom>
          <a:ln>
            <a:solidFill>
              <a:schemeClr val="accent1">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2">
            <a:extLst>
              <a:ext uri="{FF2B5EF4-FFF2-40B4-BE49-F238E27FC236}">
                <a16:creationId xmlns:a16="http://schemas.microsoft.com/office/drawing/2014/main" id="{2CE6362C-32EA-FD4E-A6A1-2327BC8D3F4B}"/>
              </a:ext>
            </a:extLst>
          </p:cNvPr>
          <p:cNvCxnSpPr>
            <a:stCxn id="8" idx="1"/>
            <a:endCxn id="11" idx="2"/>
          </p:cNvCxnSpPr>
          <p:nvPr/>
        </p:nvCxnSpPr>
        <p:spPr>
          <a:xfrm rot="16200000" flipH="1">
            <a:off x="4459924" y="1543797"/>
            <a:ext cx="6351" cy="3624378"/>
          </a:xfrm>
          <a:prstGeom prst="curvedConnector3">
            <a:avLst>
              <a:gd name="adj1" fmla="val 10718422"/>
            </a:avLst>
          </a:prstGeom>
          <a:ln>
            <a:solidFill>
              <a:schemeClr val="accent1">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83B01F-9669-424F-B13C-242D641C0A9F}"/>
              </a:ext>
            </a:extLst>
          </p:cNvPr>
          <p:cNvSpPr txBox="1"/>
          <p:nvPr/>
        </p:nvSpPr>
        <p:spPr>
          <a:xfrm>
            <a:off x="5432749" y="2573006"/>
            <a:ext cx="1685077" cy="523220"/>
          </a:xfrm>
          <a:prstGeom prst="rect">
            <a:avLst/>
          </a:prstGeom>
          <a:noFill/>
        </p:spPr>
        <p:txBody>
          <a:bodyPr wrap="none" rtlCol="0">
            <a:spAutoFit/>
          </a:bodyPr>
          <a:lstStyle/>
          <a:p>
            <a:r>
              <a:rPr lang="en-US" sz="2800" dirty="0"/>
              <a:t>Metadata</a:t>
            </a:r>
          </a:p>
        </p:txBody>
      </p:sp>
      <p:sp>
        <p:nvSpPr>
          <p:cNvPr id="15" name="TextBox 14">
            <a:extLst>
              <a:ext uri="{FF2B5EF4-FFF2-40B4-BE49-F238E27FC236}">
                <a16:creationId xmlns:a16="http://schemas.microsoft.com/office/drawing/2014/main" id="{85757FAE-4F25-5348-B1CB-BE5BBAFC1BC3}"/>
              </a:ext>
            </a:extLst>
          </p:cNvPr>
          <p:cNvSpPr txBox="1"/>
          <p:nvPr/>
        </p:nvSpPr>
        <p:spPr>
          <a:xfrm>
            <a:off x="302300" y="6548344"/>
            <a:ext cx="7026282" cy="307777"/>
          </a:xfrm>
          <a:prstGeom prst="rect">
            <a:avLst/>
          </a:prstGeom>
          <a:noFill/>
        </p:spPr>
        <p:txBody>
          <a:bodyPr wrap="none" rtlCol="0">
            <a:spAutoFit/>
          </a:bodyPr>
          <a:lstStyle/>
          <a:p>
            <a:r>
              <a:rPr lang="en-US" dirty="0"/>
              <a:t>C </a:t>
            </a:r>
            <a:r>
              <a:rPr lang="en-US" dirty="0" err="1"/>
              <a:t>Staiger</a:t>
            </a:r>
            <a:r>
              <a:rPr lang="en-US" dirty="0"/>
              <a:t>, S </a:t>
            </a:r>
            <a:r>
              <a:rPr lang="en-US" dirty="0" err="1"/>
              <a:t>Bendoukha</a:t>
            </a:r>
            <a:r>
              <a:rPr lang="en-US" dirty="0"/>
              <a:t>, EUDAT Summer School 2017, Data discoverability and PIDs</a:t>
            </a:r>
          </a:p>
        </p:txBody>
      </p:sp>
    </p:spTree>
    <p:extLst>
      <p:ext uri="{BB962C8B-B14F-4D97-AF65-F5344CB8AC3E}">
        <p14:creationId xmlns:p14="http://schemas.microsoft.com/office/powerpoint/2010/main" val="6294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itle 2">
            <a:extLst>
              <a:ext uri="{FF2B5EF4-FFF2-40B4-BE49-F238E27FC236}">
                <a16:creationId xmlns:a16="http://schemas.microsoft.com/office/drawing/2014/main" id="{0AAAAFB0-5AB4-9D43-92FC-47746803AE58}"/>
              </a:ext>
            </a:extLst>
          </p:cNvPr>
          <p:cNvSpPr>
            <a:spLocks noGrp="1"/>
          </p:cNvSpPr>
          <p:nvPr>
            <p:ph type="title"/>
          </p:nvPr>
        </p:nvSpPr>
        <p:spPr/>
        <p:txBody>
          <a:bodyPr/>
          <a:lstStyle/>
          <a:p>
            <a:r>
              <a:rPr lang="en-US" dirty="0"/>
              <a:t>The FAIR principles – What does it mean for the data life cycle</a:t>
            </a:r>
          </a:p>
        </p:txBody>
      </p:sp>
      <p:sp>
        <p:nvSpPr>
          <p:cNvPr id="5" name="Text Placeholder 4">
            <a:extLst>
              <a:ext uri="{FF2B5EF4-FFF2-40B4-BE49-F238E27FC236}">
                <a16:creationId xmlns:a16="http://schemas.microsoft.com/office/drawing/2014/main" id="{398846E3-38AF-0240-AC29-162C14E4B972}"/>
              </a:ext>
            </a:extLst>
          </p:cNvPr>
          <p:cNvSpPr>
            <a:spLocks noGrp="1"/>
          </p:cNvSpPr>
          <p:nvPr>
            <p:ph type="body" idx="1"/>
          </p:nvPr>
        </p:nvSpPr>
        <p:spPr>
          <a:xfrm>
            <a:off x="539504" y="1539140"/>
            <a:ext cx="8064499" cy="4500000"/>
          </a:xfrm>
        </p:spPr>
        <p:txBody>
          <a:bodyPr/>
          <a:lstStyle/>
          <a:p>
            <a:r>
              <a:rPr lang="en-US" sz="1846" dirty="0">
                <a:latin typeface="Century Gothic" panose="020B0502020202020204" pitchFamily="34" charset="0"/>
              </a:rPr>
              <a:t>A lot of extra work for a scientist</a:t>
            </a:r>
          </a:p>
          <a:p>
            <a:pPr marL="550998" lvl="1" indent="0">
              <a:buNone/>
            </a:pPr>
            <a:endParaRPr lang="en-US" b="0" dirty="0">
              <a:latin typeface="Century Gothic" panose="020B0502020202020204" pitchFamily="34" charset="0"/>
            </a:endParaRPr>
          </a:p>
          <a:p>
            <a:pPr marL="114303" indent="0">
              <a:buNone/>
            </a:pPr>
            <a:endParaRPr lang="en-US" sz="1846" dirty="0">
              <a:latin typeface="Century Gothic" panose="020B0502020202020204" pitchFamily="34" charset="0"/>
            </a:endParaRPr>
          </a:p>
        </p:txBody>
      </p:sp>
      <p:pic>
        <p:nvPicPr>
          <p:cNvPr id="4" name="Picture 3" descr="imgres.jpg">
            <a:extLst>
              <a:ext uri="{FF2B5EF4-FFF2-40B4-BE49-F238E27FC236}">
                <a16:creationId xmlns:a16="http://schemas.microsoft.com/office/drawing/2014/main" id="{889D847C-C09A-1F45-A69F-0765AE133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172" y="3685183"/>
            <a:ext cx="1329231" cy="1329231"/>
          </a:xfrm>
          <a:prstGeom prst="rect">
            <a:avLst/>
          </a:prstGeom>
        </p:spPr>
      </p:pic>
      <p:pic>
        <p:nvPicPr>
          <p:cNvPr id="6" name="Picture 5" descr="user_orange.png">
            <a:extLst>
              <a:ext uri="{FF2B5EF4-FFF2-40B4-BE49-F238E27FC236}">
                <a16:creationId xmlns:a16="http://schemas.microsoft.com/office/drawing/2014/main" id="{4305EBFA-A117-ED4E-8066-95F9B40609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576" y="2064260"/>
            <a:ext cx="1517981" cy="1329231"/>
          </a:xfrm>
          <a:prstGeom prst="rect">
            <a:avLst/>
          </a:prstGeom>
        </p:spPr>
      </p:pic>
      <p:pic>
        <p:nvPicPr>
          <p:cNvPr id="7" name="Picture 6" descr="ncX8bMzpi.png">
            <a:extLst>
              <a:ext uri="{FF2B5EF4-FFF2-40B4-BE49-F238E27FC236}">
                <a16:creationId xmlns:a16="http://schemas.microsoft.com/office/drawing/2014/main" id="{AEE5FECC-426A-4147-A0B4-86C80B0E9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4766" y="1958753"/>
            <a:ext cx="1022141" cy="1329231"/>
          </a:xfrm>
          <a:prstGeom prst="rect">
            <a:avLst/>
          </a:prstGeom>
        </p:spPr>
      </p:pic>
      <p:pic>
        <p:nvPicPr>
          <p:cNvPr id="8" name="Picture 7" descr="User-Computer-Blue.png">
            <a:extLst>
              <a:ext uri="{FF2B5EF4-FFF2-40B4-BE49-F238E27FC236}">
                <a16:creationId xmlns:a16="http://schemas.microsoft.com/office/drawing/2014/main" id="{7C8A764E-3E97-E44F-9403-C2850EA992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8637" y="4936414"/>
            <a:ext cx="1645588" cy="1329231"/>
          </a:xfrm>
          <a:prstGeom prst="rect">
            <a:avLst/>
          </a:prstGeom>
        </p:spPr>
      </p:pic>
      <p:pic>
        <p:nvPicPr>
          <p:cNvPr id="9" name="Picture 8" descr="imgres.png">
            <a:extLst>
              <a:ext uri="{FF2B5EF4-FFF2-40B4-BE49-F238E27FC236}">
                <a16:creationId xmlns:a16="http://schemas.microsoft.com/office/drawing/2014/main" id="{C4F438C4-DD24-D140-9FA5-5C7CECB71F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7288" y="1958753"/>
            <a:ext cx="973015" cy="973015"/>
          </a:xfrm>
          <a:prstGeom prst="rect">
            <a:avLst/>
          </a:prstGeom>
        </p:spPr>
      </p:pic>
      <p:pic>
        <p:nvPicPr>
          <p:cNvPr id="10" name="Picture 9" descr="imgres.jpg">
            <a:extLst>
              <a:ext uri="{FF2B5EF4-FFF2-40B4-BE49-F238E27FC236}">
                <a16:creationId xmlns:a16="http://schemas.microsoft.com/office/drawing/2014/main" id="{9ABC7E23-EA11-A842-998F-91575E9047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51441" y="4682106"/>
            <a:ext cx="1329231" cy="1329231"/>
          </a:xfrm>
          <a:prstGeom prst="rect">
            <a:avLst/>
          </a:prstGeom>
        </p:spPr>
      </p:pic>
      <p:pic>
        <p:nvPicPr>
          <p:cNvPr id="11" name="Picture 10" descr="imgres.png">
            <a:extLst>
              <a:ext uri="{FF2B5EF4-FFF2-40B4-BE49-F238E27FC236}">
                <a16:creationId xmlns:a16="http://schemas.microsoft.com/office/drawing/2014/main" id="{4DCEFC9A-60F0-AD4E-A273-DA099F4EF4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9941" y="2781630"/>
            <a:ext cx="664615" cy="664615"/>
          </a:xfrm>
          <a:prstGeom prst="rect">
            <a:avLst/>
          </a:prstGeom>
        </p:spPr>
      </p:pic>
      <p:pic>
        <p:nvPicPr>
          <p:cNvPr id="12" name="Picture 11" descr="imgres.png">
            <a:extLst>
              <a:ext uri="{FF2B5EF4-FFF2-40B4-BE49-F238E27FC236}">
                <a16:creationId xmlns:a16="http://schemas.microsoft.com/office/drawing/2014/main" id="{A48F3758-7B45-E342-BCE0-4C4CC6CCC8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0341" y="1626445"/>
            <a:ext cx="664615" cy="664615"/>
          </a:xfrm>
          <a:prstGeom prst="rect">
            <a:avLst/>
          </a:prstGeom>
        </p:spPr>
      </p:pic>
      <p:pic>
        <p:nvPicPr>
          <p:cNvPr id="13" name="Picture 12" descr="imgres.png">
            <a:extLst>
              <a:ext uri="{FF2B5EF4-FFF2-40B4-BE49-F238E27FC236}">
                <a16:creationId xmlns:a16="http://schemas.microsoft.com/office/drawing/2014/main" id="{5175314A-5CC0-8C4E-A902-5235B0455A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7995" y="4349799"/>
            <a:ext cx="664615" cy="664615"/>
          </a:xfrm>
          <a:prstGeom prst="rect">
            <a:avLst/>
          </a:prstGeom>
        </p:spPr>
      </p:pic>
      <p:cxnSp>
        <p:nvCxnSpPr>
          <p:cNvPr id="14" name="Straight Arrow Connector 13">
            <a:extLst>
              <a:ext uri="{FF2B5EF4-FFF2-40B4-BE49-F238E27FC236}">
                <a16:creationId xmlns:a16="http://schemas.microsoft.com/office/drawing/2014/main" id="{A475F00E-7BA5-4C41-8DD5-E2B06945B6DC}"/>
              </a:ext>
            </a:extLst>
          </p:cNvPr>
          <p:cNvCxnSpPr>
            <a:cxnSpLocks/>
            <a:stCxn id="9" idx="1"/>
            <a:endCxn id="7" idx="3"/>
          </p:cNvCxnSpPr>
          <p:nvPr/>
        </p:nvCxnSpPr>
        <p:spPr>
          <a:xfrm flipH="1">
            <a:off x="5546906" y="2445260"/>
            <a:ext cx="1580382" cy="17810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5B4CD47-7E06-2944-A012-3589E4DE9715}"/>
              </a:ext>
            </a:extLst>
          </p:cNvPr>
          <p:cNvCxnSpPr>
            <a:cxnSpLocks/>
            <a:stCxn id="9" idx="2"/>
            <a:endCxn id="10" idx="0"/>
          </p:cNvCxnSpPr>
          <p:nvPr/>
        </p:nvCxnSpPr>
        <p:spPr>
          <a:xfrm>
            <a:off x="7613795" y="2931768"/>
            <a:ext cx="2262" cy="175033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C2F7D3E-4EF1-684A-BF7E-D7F740358645}"/>
              </a:ext>
            </a:extLst>
          </p:cNvPr>
          <p:cNvCxnSpPr/>
          <p:nvPr/>
        </p:nvCxnSpPr>
        <p:spPr>
          <a:xfrm flipH="1" flipV="1">
            <a:off x="5094452" y="3264537"/>
            <a:ext cx="1915605" cy="205873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15E82BE-6E7E-BA44-BE23-69FC5EAB1993}"/>
              </a:ext>
            </a:extLst>
          </p:cNvPr>
          <p:cNvCxnSpPr/>
          <p:nvPr/>
        </p:nvCxnSpPr>
        <p:spPr>
          <a:xfrm>
            <a:off x="5192980" y="3231168"/>
            <a:ext cx="1899138" cy="1963154"/>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D56F59B-1ED9-EA4D-8957-B8C30BDCD77E}"/>
              </a:ext>
            </a:extLst>
          </p:cNvPr>
          <p:cNvCxnSpPr>
            <a:cxnSpLocks/>
            <a:stCxn id="6" idx="2"/>
            <a:endCxn id="8" idx="0"/>
          </p:cNvCxnSpPr>
          <p:nvPr/>
        </p:nvCxnSpPr>
        <p:spPr>
          <a:xfrm>
            <a:off x="1725567" y="3393491"/>
            <a:ext cx="145865" cy="1542923"/>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77AEDC7-0783-6344-85D3-A1CE1D1053DC}"/>
              </a:ext>
            </a:extLst>
          </p:cNvPr>
          <p:cNvCxnSpPr>
            <a:cxnSpLocks/>
            <a:endCxn id="4" idx="1"/>
          </p:cNvCxnSpPr>
          <p:nvPr/>
        </p:nvCxnSpPr>
        <p:spPr>
          <a:xfrm>
            <a:off x="2320826" y="3446245"/>
            <a:ext cx="828346" cy="903554"/>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2DABCAB-2368-134F-802D-987672DC95D8}"/>
              </a:ext>
            </a:extLst>
          </p:cNvPr>
          <p:cNvCxnSpPr>
            <a:cxnSpLocks/>
            <a:stCxn id="4" idx="1"/>
            <a:endCxn id="8" idx="3"/>
          </p:cNvCxnSpPr>
          <p:nvPr/>
        </p:nvCxnSpPr>
        <p:spPr>
          <a:xfrm flipH="1">
            <a:off x="2694226" y="4349799"/>
            <a:ext cx="454947" cy="125123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21" name="Picture 20" descr="imgres.png">
            <a:extLst>
              <a:ext uri="{FF2B5EF4-FFF2-40B4-BE49-F238E27FC236}">
                <a16:creationId xmlns:a16="http://schemas.microsoft.com/office/drawing/2014/main" id="{1958C186-721D-3542-BE94-475D02089B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5505" y="4223984"/>
            <a:ext cx="664615" cy="664615"/>
          </a:xfrm>
          <a:prstGeom prst="rect">
            <a:avLst/>
          </a:prstGeom>
        </p:spPr>
      </p:pic>
      <p:pic>
        <p:nvPicPr>
          <p:cNvPr id="22" name="Picture 21" descr="imgres.png">
            <a:extLst>
              <a:ext uri="{FF2B5EF4-FFF2-40B4-BE49-F238E27FC236}">
                <a16:creationId xmlns:a16="http://schemas.microsoft.com/office/drawing/2014/main" id="{B461F499-229D-1545-A275-B29151A2FB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2249" y="5679030"/>
            <a:ext cx="664615" cy="664615"/>
          </a:xfrm>
          <a:prstGeom prst="rect">
            <a:avLst/>
          </a:prstGeom>
        </p:spPr>
      </p:pic>
      <p:cxnSp>
        <p:nvCxnSpPr>
          <p:cNvPr id="23" name="Curved Connector 22">
            <a:extLst>
              <a:ext uri="{FF2B5EF4-FFF2-40B4-BE49-F238E27FC236}">
                <a16:creationId xmlns:a16="http://schemas.microsoft.com/office/drawing/2014/main" id="{B81E0D5F-0A84-3146-8D58-2B87C6E56FDF}"/>
              </a:ext>
            </a:extLst>
          </p:cNvPr>
          <p:cNvCxnSpPr>
            <a:stCxn id="22" idx="3"/>
            <a:endCxn id="7" idx="2"/>
          </p:cNvCxnSpPr>
          <p:nvPr/>
        </p:nvCxnSpPr>
        <p:spPr>
          <a:xfrm flipV="1">
            <a:off x="2816864" y="3287983"/>
            <a:ext cx="2218972" cy="2723354"/>
          </a:xfrm>
          <a:prstGeom prst="curvedConnector2">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721B134-2BBB-2440-B3F5-943985167592}"/>
              </a:ext>
            </a:extLst>
          </p:cNvPr>
          <p:cNvCxnSpPr/>
          <p:nvPr/>
        </p:nvCxnSpPr>
        <p:spPr>
          <a:xfrm flipH="1">
            <a:off x="4231689" y="3287984"/>
            <a:ext cx="468922" cy="827815"/>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25" name="Picture 24" descr="imgres.png">
            <a:extLst>
              <a:ext uri="{FF2B5EF4-FFF2-40B4-BE49-F238E27FC236}">
                <a16:creationId xmlns:a16="http://schemas.microsoft.com/office/drawing/2014/main" id="{BE1B4955-4D91-A248-8B8C-0DB5C2C44E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6027" y="4376845"/>
            <a:ext cx="664615" cy="664615"/>
          </a:xfrm>
          <a:prstGeom prst="rect">
            <a:avLst/>
          </a:prstGeom>
        </p:spPr>
      </p:pic>
      <p:pic>
        <p:nvPicPr>
          <p:cNvPr id="26" name="Picture 25" descr="imgres.png">
            <a:extLst>
              <a:ext uri="{FF2B5EF4-FFF2-40B4-BE49-F238E27FC236}">
                <a16:creationId xmlns:a16="http://schemas.microsoft.com/office/drawing/2014/main" id="{303B4E67-7E15-5A4E-988B-F793E162D1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39388" y="4604107"/>
            <a:ext cx="664615" cy="664615"/>
          </a:xfrm>
          <a:prstGeom prst="rect">
            <a:avLst/>
          </a:prstGeom>
        </p:spPr>
      </p:pic>
      <p:cxnSp>
        <p:nvCxnSpPr>
          <p:cNvPr id="27" name="Straight Arrow Connector 26">
            <a:extLst>
              <a:ext uri="{FF2B5EF4-FFF2-40B4-BE49-F238E27FC236}">
                <a16:creationId xmlns:a16="http://schemas.microsoft.com/office/drawing/2014/main" id="{D4EA1B39-C303-AD48-9326-AE3CC03EC65B}"/>
              </a:ext>
            </a:extLst>
          </p:cNvPr>
          <p:cNvCxnSpPr/>
          <p:nvPr/>
        </p:nvCxnSpPr>
        <p:spPr>
          <a:xfrm flipV="1">
            <a:off x="2484556" y="2447522"/>
            <a:ext cx="2040209" cy="10550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91135CB-A18C-C64E-B192-E5B3C3E9697A}"/>
              </a:ext>
            </a:extLst>
          </p:cNvPr>
          <p:cNvCxnSpPr>
            <a:cxnSpLocks/>
            <a:stCxn id="7" idx="1"/>
            <a:endCxn id="6" idx="3"/>
          </p:cNvCxnSpPr>
          <p:nvPr/>
        </p:nvCxnSpPr>
        <p:spPr>
          <a:xfrm flipH="1">
            <a:off x="2484556" y="2623368"/>
            <a:ext cx="2040209" cy="10550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29" name="Picture 28" descr="imgres.png">
            <a:extLst>
              <a:ext uri="{FF2B5EF4-FFF2-40B4-BE49-F238E27FC236}">
                <a16:creationId xmlns:a16="http://schemas.microsoft.com/office/drawing/2014/main" id="{BC5201C7-E21C-B24F-AC77-BD489850AA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72902" y="2781630"/>
            <a:ext cx="664615" cy="664615"/>
          </a:xfrm>
          <a:prstGeom prst="rect">
            <a:avLst/>
          </a:prstGeom>
        </p:spPr>
      </p:pic>
      <p:pic>
        <p:nvPicPr>
          <p:cNvPr id="30" name="Picture 29" descr="imgres.png">
            <a:extLst>
              <a:ext uri="{FF2B5EF4-FFF2-40B4-BE49-F238E27FC236}">
                <a16:creationId xmlns:a16="http://schemas.microsoft.com/office/drawing/2014/main" id="{ACB4C64C-17B5-204D-8D47-84042F3D1D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94618" y="3254614"/>
            <a:ext cx="664615" cy="664615"/>
          </a:xfrm>
          <a:prstGeom prst="rect">
            <a:avLst/>
          </a:prstGeom>
        </p:spPr>
      </p:pic>
      <p:pic>
        <p:nvPicPr>
          <p:cNvPr id="31" name="Picture 30" descr="imgres.png">
            <a:extLst>
              <a:ext uri="{FF2B5EF4-FFF2-40B4-BE49-F238E27FC236}">
                <a16:creationId xmlns:a16="http://schemas.microsoft.com/office/drawing/2014/main" id="{C4CB094D-30BC-F64F-8A66-05742F25E9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3159" y="1904199"/>
            <a:ext cx="664615" cy="664615"/>
          </a:xfrm>
          <a:prstGeom prst="rect">
            <a:avLst/>
          </a:prstGeom>
        </p:spPr>
      </p:pic>
      <p:cxnSp>
        <p:nvCxnSpPr>
          <p:cNvPr id="32" name="Straight Arrow Connector 31">
            <a:extLst>
              <a:ext uri="{FF2B5EF4-FFF2-40B4-BE49-F238E27FC236}">
                <a16:creationId xmlns:a16="http://schemas.microsoft.com/office/drawing/2014/main" id="{00B2408C-3CC7-1E40-A900-F7A972DFE3EE}"/>
              </a:ext>
            </a:extLst>
          </p:cNvPr>
          <p:cNvCxnSpPr/>
          <p:nvPr/>
        </p:nvCxnSpPr>
        <p:spPr>
          <a:xfrm flipH="1" flipV="1">
            <a:off x="2613511" y="3481414"/>
            <a:ext cx="664615" cy="68533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33" name="Picture 32" descr="imgres.png">
            <a:extLst>
              <a:ext uri="{FF2B5EF4-FFF2-40B4-BE49-F238E27FC236}">
                <a16:creationId xmlns:a16="http://schemas.microsoft.com/office/drawing/2014/main" id="{27AB4D40-DDA6-6C44-B9E9-36A109079F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20826" y="2781630"/>
            <a:ext cx="664615" cy="664615"/>
          </a:xfrm>
          <a:prstGeom prst="rect">
            <a:avLst/>
          </a:prstGeom>
        </p:spPr>
      </p:pic>
    </p:spTree>
    <p:extLst>
      <p:ext uri="{BB962C8B-B14F-4D97-AF65-F5344CB8AC3E}">
        <p14:creationId xmlns:p14="http://schemas.microsoft.com/office/powerpoint/2010/main" val="381473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 name="Text Placeholder 2">
            <a:extLst>
              <a:ext uri="{FF2B5EF4-FFF2-40B4-BE49-F238E27FC236}">
                <a16:creationId xmlns:a16="http://schemas.microsoft.com/office/drawing/2014/main" id="{3C7A5E4A-BEE0-B642-89AB-CFE73EB6067F}"/>
              </a:ext>
            </a:extLst>
          </p:cNvPr>
          <p:cNvSpPr>
            <a:spLocks noGrp="1"/>
          </p:cNvSpPr>
          <p:nvPr>
            <p:ph type="body" idx="1"/>
          </p:nvPr>
        </p:nvSpPr>
        <p:spPr>
          <a:xfrm>
            <a:off x="539750" y="1742538"/>
            <a:ext cx="7303530" cy="4500000"/>
          </a:xfrm>
        </p:spPr>
        <p:txBody>
          <a:bodyPr/>
          <a:lstStyle/>
          <a:p>
            <a:pPr marL="114303" indent="0">
              <a:buNone/>
            </a:pPr>
            <a:r>
              <a:rPr lang="en-US" sz="1846" dirty="0">
                <a:latin typeface="Century Gothic" panose="020B0502020202020204" pitchFamily="34" charset="0"/>
              </a:rPr>
              <a:t>DTL defines </a:t>
            </a:r>
            <a:r>
              <a:rPr lang="en-US" sz="1846" i="1" dirty="0">
                <a:latin typeface="Century Gothic" panose="020B0502020202020204" pitchFamily="34" charset="0"/>
              </a:rPr>
              <a:t>data stewardship</a:t>
            </a:r>
            <a:r>
              <a:rPr lang="en-US" sz="1846" dirty="0">
                <a:latin typeface="Century Gothic" panose="020B0502020202020204" pitchFamily="34" charset="0"/>
              </a:rPr>
              <a:t> as:</a:t>
            </a:r>
          </a:p>
          <a:p>
            <a:pPr marL="114303" indent="0">
              <a:buNone/>
            </a:pPr>
            <a:endParaRPr lang="en-US" sz="1846" b="0" dirty="0">
              <a:latin typeface="Century Gothic" panose="020B0502020202020204" pitchFamily="34" charset="0"/>
            </a:endParaRPr>
          </a:p>
          <a:p>
            <a:pPr marL="114303" indent="0" algn="just">
              <a:buNone/>
            </a:pPr>
            <a:r>
              <a:rPr lang="en-US" sz="1846" b="0" dirty="0">
                <a:latin typeface="Century Gothic" panose="020B0502020202020204" pitchFamily="34" charset="0"/>
              </a:rPr>
              <a:t>	Responsible planning and executing of all actions on 	digital data before, during and after a research 	project, with the aim 	of optimizing the </a:t>
            </a:r>
            <a:r>
              <a:rPr lang="en-US" sz="1846" dirty="0">
                <a:latin typeface="Century Gothic" panose="020B0502020202020204" pitchFamily="34" charset="0"/>
              </a:rPr>
              <a:t>usability</a:t>
            </a:r>
            <a:r>
              <a:rPr lang="en-US" sz="1846" b="0" dirty="0">
                <a:latin typeface="Century Gothic" panose="020B0502020202020204" pitchFamily="34" charset="0"/>
              </a:rPr>
              <a:t>, 	</a:t>
            </a:r>
            <a:r>
              <a:rPr lang="en-US" sz="1846" dirty="0">
                <a:latin typeface="Century Gothic" panose="020B0502020202020204" pitchFamily="34" charset="0"/>
              </a:rPr>
              <a:t>reusability</a:t>
            </a:r>
            <a:r>
              <a:rPr lang="en-US" sz="1846" b="0" dirty="0">
                <a:latin typeface="Century Gothic" panose="020B0502020202020204" pitchFamily="34" charset="0"/>
              </a:rPr>
              <a:t> and </a:t>
            </a:r>
            <a:r>
              <a:rPr lang="en-US" sz="1846" dirty="0">
                <a:latin typeface="Century Gothic" panose="020B0502020202020204" pitchFamily="34" charset="0"/>
              </a:rPr>
              <a:t>reproducibility</a:t>
            </a:r>
            <a:r>
              <a:rPr lang="en-US" sz="1846" b="0" dirty="0">
                <a:latin typeface="Century Gothic" panose="020B0502020202020204" pitchFamily="34" charset="0"/>
              </a:rPr>
              <a:t> of the resulting 	data.</a:t>
            </a:r>
          </a:p>
          <a:p>
            <a:pPr marL="114303" indent="0" algn="just">
              <a:buNone/>
            </a:pPr>
            <a:endParaRPr lang="en-US" sz="1846" b="0" dirty="0">
              <a:latin typeface="Century Gothic" panose="020B0502020202020204" pitchFamily="34" charset="0"/>
            </a:endParaRPr>
          </a:p>
          <a:p>
            <a:pPr algn="just"/>
            <a:r>
              <a:rPr lang="en-US" sz="1846" b="0" dirty="0">
                <a:latin typeface="Century Gothic" panose="020B0502020202020204" pitchFamily="34" charset="0"/>
              </a:rPr>
              <a:t>Data stewards help researchers to maintain their data</a:t>
            </a:r>
          </a:p>
          <a:p>
            <a:pPr algn="just"/>
            <a:r>
              <a:rPr lang="en-US" sz="1846" b="0" dirty="0">
                <a:latin typeface="Century Gothic" panose="020B0502020202020204" pitchFamily="34" charset="0"/>
              </a:rPr>
              <a:t>Data stewards maintain data even if researchers left the institute</a:t>
            </a:r>
            <a:endParaRPr lang="en-US" sz="1846" dirty="0">
              <a:latin typeface="Century Gothic" panose="020B0502020202020204" pitchFamily="34" charset="0"/>
            </a:endParaRPr>
          </a:p>
        </p:txBody>
      </p:sp>
      <p:sp>
        <p:nvSpPr>
          <p:cNvPr id="5" name="Title 4">
            <a:extLst>
              <a:ext uri="{FF2B5EF4-FFF2-40B4-BE49-F238E27FC236}">
                <a16:creationId xmlns:a16="http://schemas.microsoft.com/office/drawing/2014/main" id="{C0F49261-2E45-2F4F-BBF6-D27D6D16F060}"/>
              </a:ext>
            </a:extLst>
          </p:cNvPr>
          <p:cNvSpPr>
            <a:spLocks noGrp="1"/>
          </p:cNvSpPr>
          <p:nvPr>
            <p:ph type="title"/>
          </p:nvPr>
        </p:nvSpPr>
        <p:spPr/>
        <p:txBody>
          <a:bodyPr/>
          <a:lstStyle/>
          <a:p>
            <a:r>
              <a:rPr lang="en-US" dirty="0"/>
              <a:t>Data stewardship – what’s that?</a:t>
            </a:r>
          </a:p>
        </p:txBody>
      </p:sp>
      <p:pic>
        <p:nvPicPr>
          <p:cNvPr id="4" name="Google Shape;116;p20">
            <a:extLst>
              <a:ext uri="{FF2B5EF4-FFF2-40B4-BE49-F238E27FC236}">
                <a16:creationId xmlns:a16="http://schemas.microsoft.com/office/drawing/2014/main" id="{7362C3A9-FF1B-5F49-A950-11AF7B9AD1A7}"/>
              </a:ext>
            </a:extLst>
          </p:cNvPr>
          <p:cNvPicPr preferRelativeResize="0"/>
          <p:nvPr/>
        </p:nvPicPr>
        <p:blipFill rotWithShape="1">
          <a:blip r:embed="rId3">
            <a:alphaModFix/>
          </a:blip>
          <a:srcRect/>
          <a:stretch/>
        </p:blipFill>
        <p:spPr>
          <a:xfrm>
            <a:off x="908239" y="6021288"/>
            <a:ext cx="1536755" cy="465282"/>
          </a:xfrm>
          <a:prstGeom prst="rect">
            <a:avLst/>
          </a:prstGeom>
          <a:noFill/>
          <a:ln>
            <a:noFill/>
          </a:ln>
        </p:spPr>
      </p:pic>
    </p:spTree>
    <p:extLst>
      <p:ext uri="{BB962C8B-B14F-4D97-AF65-F5344CB8AC3E}">
        <p14:creationId xmlns:p14="http://schemas.microsoft.com/office/powerpoint/2010/main" val="225570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3" name="Title 2">
            <a:extLst>
              <a:ext uri="{FF2B5EF4-FFF2-40B4-BE49-F238E27FC236}">
                <a16:creationId xmlns:a16="http://schemas.microsoft.com/office/drawing/2014/main" id="{B157FC5C-35A4-FE40-8048-92F0407FCFF3}"/>
              </a:ext>
            </a:extLst>
          </p:cNvPr>
          <p:cNvSpPr>
            <a:spLocks noGrp="1"/>
          </p:cNvSpPr>
          <p:nvPr>
            <p:ph type="title"/>
          </p:nvPr>
        </p:nvSpPr>
        <p:spPr/>
        <p:txBody>
          <a:bodyPr/>
          <a:lstStyle/>
          <a:p>
            <a:r>
              <a:rPr lang="en-US" dirty="0"/>
              <a:t>Defining FAIR Data Stewards</a:t>
            </a:r>
          </a:p>
        </p:txBody>
      </p:sp>
      <p:pic>
        <p:nvPicPr>
          <p:cNvPr id="13" name="Picture 12">
            <a:extLst>
              <a:ext uri="{FF2B5EF4-FFF2-40B4-BE49-F238E27FC236}">
                <a16:creationId xmlns:a16="http://schemas.microsoft.com/office/drawing/2014/main" id="{D727EA7A-CE02-374F-9C27-C2E2F24F26EE}"/>
              </a:ext>
            </a:extLst>
          </p:cNvPr>
          <p:cNvPicPr>
            <a:picLocks noChangeAspect="1"/>
          </p:cNvPicPr>
          <p:nvPr/>
        </p:nvPicPr>
        <p:blipFill>
          <a:blip r:embed="rId3"/>
          <a:stretch>
            <a:fillRect/>
          </a:stretch>
        </p:blipFill>
        <p:spPr>
          <a:xfrm>
            <a:off x="1557459" y="1634937"/>
            <a:ext cx="6100332" cy="4810146"/>
          </a:xfrm>
          <a:prstGeom prst="rect">
            <a:avLst/>
          </a:prstGeom>
        </p:spPr>
      </p:pic>
      <p:pic>
        <p:nvPicPr>
          <p:cNvPr id="4" name="Google Shape;116;p20">
            <a:extLst>
              <a:ext uri="{FF2B5EF4-FFF2-40B4-BE49-F238E27FC236}">
                <a16:creationId xmlns:a16="http://schemas.microsoft.com/office/drawing/2014/main" id="{4BC60081-5810-CE44-BD4F-52912C6242EE}"/>
              </a:ext>
            </a:extLst>
          </p:cNvPr>
          <p:cNvPicPr preferRelativeResize="0"/>
          <p:nvPr/>
        </p:nvPicPr>
        <p:blipFill rotWithShape="1">
          <a:blip r:embed="rId4">
            <a:alphaModFix/>
          </a:blip>
          <a:srcRect/>
          <a:stretch/>
        </p:blipFill>
        <p:spPr>
          <a:xfrm>
            <a:off x="908239" y="6021288"/>
            <a:ext cx="1536755" cy="465282"/>
          </a:xfrm>
          <a:prstGeom prst="rect">
            <a:avLst/>
          </a:prstGeom>
          <a:noFill/>
          <a:ln>
            <a:noFill/>
          </a:ln>
        </p:spPr>
      </p:pic>
      <p:sp>
        <p:nvSpPr>
          <p:cNvPr id="2" name="Rectangle 1">
            <a:extLst>
              <a:ext uri="{FF2B5EF4-FFF2-40B4-BE49-F238E27FC236}">
                <a16:creationId xmlns:a16="http://schemas.microsoft.com/office/drawing/2014/main" id="{09903673-525A-684F-8246-08D9FD84AC72}"/>
              </a:ext>
            </a:extLst>
          </p:cNvPr>
          <p:cNvSpPr/>
          <p:nvPr/>
        </p:nvSpPr>
        <p:spPr>
          <a:xfrm>
            <a:off x="4840280" y="6486570"/>
            <a:ext cx="3395481" cy="307777"/>
          </a:xfrm>
          <a:prstGeom prst="rect">
            <a:avLst/>
          </a:prstGeom>
        </p:spPr>
        <p:txBody>
          <a:bodyPr wrap="none">
            <a:spAutoFit/>
          </a:bodyPr>
          <a:lstStyle/>
          <a:p>
            <a:r>
              <a:rPr lang="en-US" dirty="0">
                <a:hlinkClick r:id="rId5"/>
              </a:rPr>
              <a:t>https://doi.org/10.5281/zenodo.3243910</a:t>
            </a:r>
            <a:r>
              <a:rPr lang="en-US" dirty="0"/>
              <a:t> </a:t>
            </a:r>
          </a:p>
        </p:txBody>
      </p:sp>
    </p:spTree>
    <p:extLst>
      <p:ext uri="{BB962C8B-B14F-4D97-AF65-F5344CB8AC3E}">
        <p14:creationId xmlns:p14="http://schemas.microsoft.com/office/powerpoint/2010/main" val="3389503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FE4F-33A8-FB49-BEAB-9509B1AF3845}"/>
              </a:ext>
            </a:extLst>
          </p:cNvPr>
          <p:cNvSpPr>
            <a:spLocks noGrp="1"/>
          </p:cNvSpPr>
          <p:nvPr>
            <p:ph type="title"/>
          </p:nvPr>
        </p:nvSpPr>
        <p:spPr/>
        <p:txBody>
          <a:bodyPr/>
          <a:lstStyle/>
          <a:p>
            <a:r>
              <a:rPr lang="en-US" dirty="0"/>
              <a:t>Data stewards – bridging stakeholders</a:t>
            </a:r>
          </a:p>
        </p:txBody>
      </p:sp>
      <p:sp>
        <p:nvSpPr>
          <p:cNvPr id="3" name="Text Placeholder 2">
            <a:extLst>
              <a:ext uri="{FF2B5EF4-FFF2-40B4-BE49-F238E27FC236}">
                <a16:creationId xmlns:a16="http://schemas.microsoft.com/office/drawing/2014/main" id="{22DB8F61-56B0-6247-BE10-8B58A6F17964}"/>
              </a:ext>
            </a:extLst>
          </p:cNvPr>
          <p:cNvSpPr>
            <a:spLocks noGrp="1"/>
          </p:cNvSpPr>
          <p:nvPr>
            <p:ph type="body" idx="1"/>
          </p:nvPr>
        </p:nvSpPr>
        <p:spPr/>
        <p:txBody>
          <a:bodyPr/>
          <a:lstStyle/>
          <a:p>
            <a:pPr marL="114303" indent="0">
              <a:buNone/>
            </a:pPr>
            <a:r>
              <a:rPr lang="en-US" b="0" dirty="0">
                <a:solidFill>
                  <a:srgbClr val="FF0000"/>
                </a:solidFill>
              </a:rPr>
              <a:t>Data steward concludes:</a:t>
            </a:r>
          </a:p>
          <a:p>
            <a:r>
              <a:rPr lang="en-US" b="0" dirty="0"/>
              <a:t>Policies require to create a data publication at the end of each project</a:t>
            </a:r>
          </a:p>
          <a:p>
            <a:r>
              <a:rPr lang="en-US" b="0" dirty="0"/>
              <a:t>Funder requires that each file should be labelled with a persistent identifier</a:t>
            </a:r>
          </a:p>
          <a:p>
            <a:pPr marL="114303" indent="0">
              <a:buNone/>
            </a:pPr>
            <a:r>
              <a:rPr lang="en-US" b="0" dirty="0">
                <a:solidFill>
                  <a:srgbClr val="FFC000"/>
                </a:solidFill>
              </a:rPr>
              <a:t>Data steward implements:</a:t>
            </a:r>
          </a:p>
          <a:p>
            <a:r>
              <a:rPr lang="en-US" b="0" dirty="0"/>
              <a:t>Data model which defines a data model based on collections and members of collections for the project</a:t>
            </a:r>
          </a:p>
          <a:p>
            <a:r>
              <a:rPr lang="en-US" b="0" dirty="0"/>
              <a:t>Processes and ways of handling data such that it is known which file belongs to which collection</a:t>
            </a:r>
          </a:p>
          <a:p>
            <a:pPr marL="114303" indent="0">
              <a:buNone/>
            </a:pPr>
            <a:r>
              <a:rPr lang="en-US" b="0" dirty="0">
                <a:solidFill>
                  <a:srgbClr val="0070C0"/>
                </a:solidFill>
              </a:rPr>
              <a:t>Data steward selects:</a:t>
            </a:r>
          </a:p>
          <a:p>
            <a:r>
              <a:rPr lang="en-US" b="0" dirty="0"/>
              <a:t>Existing data services which support the data model and the researchers in handling their data</a:t>
            </a:r>
          </a:p>
          <a:p>
            <a:r>
              <a:rPr lang="en-US" b="0" dirty="0"/>
              <a:t>Features which need to be implemented into existing services</a:t>
            </a:r>
          </a:p>
          <a:p>
            <a:endParaRPr lang="en-US" b="0" dirty="0"/>
          </a:p>
          <a:p>
            <a:endParaRPr lang="en-US" b="0" dirty="0"/>
          </a:p>
          <a:p>
            <a:endParaRPr lang="en-US" b="0" dirty="0"/>
          </a:p>
        </p:txBody>
      </p:sp>
    </p:spTree>
    <p:extLst>
      <p:ext uri="{BB962C8B-B14F-4D97-AF65-F5344CB8AC3E}">
        <p14:creationId xmlns:p14="http://schemas.microsoft.com/office/powerpoint/2010/main" val="4056276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 Placeholder 2">
            <a:extLst>
              <a:ext uri="{FF2B5EF4-FFF2-40B4-BE49-F238E27FC236}">
                <a16:creationId xmlns:a16="http://schemas.microsoft.com/office/drawing/2014/main" id="{07A5E2EB-7474-6041-8F75-839266D4F8EE}"/>
              </a:ext>
            </a:extLst>
          </p:cNvPr>
          <p:cNvSpPr>
            <a:spLocks noGrp="1"/>
          </p:cNvSpPr>
          <p:nvPr>
            <p:ph type="body" idx="1"/>
          </p:nvPr>
        </p:nvSpPr>
        <p:spPr/>
        <p:txBody>
          <a:bodyPr/>
          <a:lstStyle/>
          <a:p>
            <a:r>
              <a:rPr lang="en-US" sz="1846" b="0" dirty="0">
                <a:latin typeface="Century Gothic" panose="020B0502020202020204" pitchFamily="34" charset="0"/>
              </a:rPr>
              <a:t>Who will interface between policy makers, researchers and IT specialists?</a:t>
            </a:r>
          </a:p>
          <a:p>
            <a:endParaRPr lang="en-US" sz="1846" b="0" dirty="0">
              <a:latin typeface="Century Gothic" panose="020B0502020202020204" pitchFamily="34" charset="0"/>
            </a:endParaRPr>
          </a:p>
          <a:p>
            <a:r>
              <a:rPr lang="en-US" sz="1846" b="0" dirty="0">
                <a:latin typeface="Century Gothic" panose="020B0502020202020204" pitchFamily="34" charset="0"/>
              </a:rPr>
              <a:t>Is data management so simple that researchers can integrate it easily into their work? How much time does it cost?</a:t>
            </a:r>
          </a:p>
          <a:p>
            <a:endParaRPr lang="en-US" sz="1846" b="0" dirty="0">
              <a:latin typeface="Century Gothic" panose="020B0502020202020204" pitchFamily="34" charset="0"/>
            </a:endParaRPr>
          </a:p>
          <a:p>
            <a:r>
              <a:rPr lang="en-US" sz="1846" b="0" dirty="0">
                <a:latin typeface="Century Gothic" panose="020B0502020202020204" pitchFamily="34" charset="0"/>
              </a:rPr>
              <a:t>How many relationships between data assets need to be managed and for how long?</a:t>
            </a:r>
          </a:p>
          <a:p>
            <a:endParaRPr lang="en-US" sz="1846" b="0" dirty="0">
              <a:latin typeface="Century Gothic" panose="020B0502020202020204" pitchFamily="34" charset="0"/>
            </a:endParaRPr>
          </a:p>
          <a:p>
            <a:r>
              <a:rPr lang="en-US" sz="1846" dirty="0">
                <a:latin typeface="Century Gothic" panose="020B0502020202020204" pitchFamily="34" charset="0"/>
              </a:rPr>
              <a:t>Data Stewards are the glue between the three stakeholders: policy makers, researchers and IT and infrastructure providers</a:t>
            </a:r>
          </a:p>
          <a:p>
            <a:endParaRPr lang="en-US" sz="1846" dirty="0">
              <a:latin typeface="Century Gothic" panose="020B0502020202020204" pitchFamily="34" charset="0"/>
            </a:endParaRPr>
          </a:p>
          <a:p>
            <a:endParaRPr lang="en-US" sz="1846" b="0" dirty="0">
              <a:latin typeface="Century Gothic" panose="020B0502020202020204" pitchFamily="34" charset="0"/>
            </a:endParaRPr>
          </a:p>
        </p:txBody>
      </p:sp>
      <p:sp>
        <p:nvSpPr>
          <p:cNvPr id="5" name="Title 4">
            <a:extLst>
              <a:ext uri="{FF2B5EF4-FFF2-40B4-BE49-F238E27FC236}">
                <a16:creationId xmlns:a16="http://schemas.microsoft.com/office/drawing/2014/main" id="{B8D84D66-C70F-DA43-B473-A5C9613AE4B0}"/>
              </a:ext>
            </a:extLst>
          </p:cNvPr>
          <p:cNvSpPr>
            <a:spLocks noGrp="1"/>
          </p:cNvSpPr>
          <p:nvPr>
            <p:ph type="title"/>
          </p:nvPr>
        </p:nvSpPr>
        <p:spPr/>
        <p:txBody>
          <a:bodyPr/>
          <a:lstStyle/>
          <a:p>
            <a:r>
              <a:rPr lang="en-US" dirty="0"/>
              <a:t>Do we need data stewards?</a:t>
            </a:r>
          </a:p>
        </p:txBody>
      </p:sp>
    </p:spTree>
    <p:extLst>
      <p:ext uri="{BB962C8B-B14F-4D97-AF65-F5344CB8AC3E}">
        <p14:creationId xmlns:p14="http://schemas.microsoft.com/office/powerpoint/2010/main" val="26059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5" name="Picture 4">
            <a:extLst>
              <a:ext uri="{FF2B5EF4-FFF2-40B4-BE49-F238E27FC236}">
                <a16:creationId xmlns:a16="http://schemas.microsoft.com/office/drawing/2014/main" id="{22FC2E92-605F-7F45-9F4B-F48112B619BD}"/>
              </a:ext>
            </a:extLst>
          </p:cNvPr>
          <p:cNvPicPr>
            <a:picLocks noChangeAspect="1"/>
          </p:cNvPicPr>
          <p:nvPr/>
        </p:nvPicPr>
        <p:blipFill>
          <a:blip r:embed="rId3"/>
          <a:stretch>
            <a:fillRect/>
          </a:stretch>
        </p:blipFill>
        <p:spPr>
          <a:xfrm>
            <a:off x="1521834" y="1094568"/>
            <a:ext cx="6100332" cy="4810146"/>
          </a:xfrm>
          <a:prstGeom prst="rect">
            <a:avLst/>
          </a:prstGeom>
        </p:spPr>
      </p:pic>
      <p:sp>
        <p:nvSpPr>
          <p:cNvPr id="4" name="Title 2">
            <a:extLst>
              <a:ext uri="{FF2B5EF4-FFF2-40B4-BE49-F238E27FC236}">
                <a16:creationId xmlns:a16="http://schemas.microsoft.com/office/drawing/2014/main" id="{AC293676-C9A9-8B48-8D65-4A62F9687F8D}"/>
              </a:ext>
            </a:extLst>
          </p:cNvPr>
          <p:cNvSpPr>
            <a:spLocks noGrp="1"/>
          </p:cNvSpPr>
          <p:nvPr>
            <p:ph type="title"/>
          </p:nvPr>
        </p:nvSpPr>
        <p:spPr>
          <a:xfrm>
            <a:off x="4059425" y="2994507"/>
            <a:ext cx="1252008" cy="1685040"/>
          </a:xfrm>
        </p:spPr>
        <p:txBody>
          <a:bodyPr/>
          <a:lstStyle/>
          <a:p>
            <a:r>
              <a:rPr lang="en-US" sz="8862" dirty="0"/>
              <a:t>?</a:t>
            </a:r>
          </a:p>
        </p:txBody>
      </p:sp>
      <p:pic>
        <p:nvPicPr>
          <p:cNvPr id="6" name="Google Shape;116;p20">
            <a:extLst>
              <a:ext uri="{FF2B5EF4-FFF2-40B4-BE49-F238E27FC236}">
                <a16:creationId xmlns:a16="http://schemas.microsoft.com/office/drawing/2014/main" id="{51D96A55-F4A4-FB44-8ECC-21DD05341B9F}"/>
              </a:ext>
            </a:extLst>
          </p:cNvPr>
          <p:cNvPicPr preferRelativeResize="0"/>
          <p:nvPr/>
        </p:nvPicPr>
        <p:blipFill rotWithShape="1">
          <a:blip r:embed="rId4">
            <a:alphaModFix/>
          </a:blip>
          <a:srcRect/>
          <a:stretch/>
        </p:blipFill>
        <p:spPr>
          <a:xfrm>
            <a:off x="908239" y="6021288"/>
            <a:ext cx="1536755" cy="465282"/>
          </a:xfrm>
          <a:prstGeom prst="rect">
            <a:avLst/>
          </a:prstGeom>
          <a:noFill/>
          <a:ln>
            <a:noFill/>
          </a:ln>
        </p:spPr>
      </p:pic>
      <p:pic>
        <p:nvPicPr>
          <p:cNvPr id="7" name="Picture 6">
            <a:extLst>
              <a:ext uri="{FF2B5EF4-FFF2-40B4-BE49-F238E27FC236}">
                <a16:creationId xmlns:a16="http://schemas.microsoft.com/office/drawing/2014/main" id="{92120F2C-39BE-5842-973D-4D5A56E0C660}"/>
              </a:ext>
            </a:extLst>
          </p:cNvPr>
          <p:cNvPicPr>
            <a:picLocks noChangeAspect="1"/>
          </p:cNvPicPr>
          <p:nvPr/>
        </p:nvPicPr>
        <p:blipFill>
          <a:blip r:embed="rId5"/>
          <a:stretch>
            <a:fillRect/>
          </a:stretch>
        </p:blipFill>
        <p:spPr>
          <a:xfrm>
            <a:off x="6910913" y="6277020"/>
            <a:ext cx="1219200" cy="419100"/>
          </a:xfrm>
          <a:prstGeom prst="rect">
            <a:avLst/>
          </a:prstGeom>
        </p:spPr>
      </p:pic>
      <p:sp>
        <p:nvSpPr>
          <p:cNvPr id="8" name="TextBox 7">
            <a:extLst>
              <a:ext uri="{FF2B5EF4-FFF2-40B4-BE49-F238E27FC236}">
                <a16:creationId xmlns:a16="http://schemas.microsoft.com/office/drawing/2014/main" id="{BE43AC72-DB84-C14B-9037-347018B65BE1}"/>
              </a:ext>
            </a:extLst>
          </p:cNvPr>
          <p:cNvSpPr txBox="1"/>
          <p:nvPr/>
        </p:nvSpPr>
        <p:spPr>
          <a:xfrm>
            <a:off x="3807127" y="6277020"/>
            <a:ext cx="2465740" cy="400110"/>
          </a:xfrm>
          <a:prstGeom prst="rect">
            <a:avLst/>
          </a:prstGeom>
          <a:noFill/>
        </p:spPr>
        <p:txBody>
          <a:bodyPr wrap="none" rtlCol="0">
            <a:spAutoFit/>
          </a:bodyPr>
          <a:lstStyle/>
          <a:p>
            <a:r>
              <a:rPr lang="en-US" sz="1000" dirty="0">
                <a:hlinkClick r:id="rId6"/>
              </a:rPr>
              <a:t>https://doi.org/10.5281/zenodo.2585691</a:t>
            </a:r>
            <a:endParaRPr lang="en-US" sz="1000" dirty="0"/>
          </a:p>
          <a:p>
            <a:r>
              <a:rPr lang="en-US" sz="1000" dirty="0">
                <a:hlinkClick r:id="rId7"/>
              </a:rPr>
              <a:t>https://doi.org/10.5281/zenodo.3243910</a:t>
            </a:r>
            <a:r>
              <a:rPr lang="en-US" sz="1000" dirty="0"/>
              <a:t> </a:t>
            </a:r>
          </a:p>
        </p:txBody>
      </p:sp>
    </p:spTree>
    <p:extLst>
      <p:ext uri="{BB962C8B-B14F-4D97-AF65-F5344CB8AC3E}">
        <p14:creationId xmlns:p14="http://schemas.microsoft.com/office/powerpoint/2010/main" val="374665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 Placeholder 2">
            <a:extLst>
              <a:ext uri="{FF2B5EF4-FFF2-40B4-BE49-F238E27FC236}">
                <a16:creationId xmlns:a16="http://schemas.microsoft.com/office/drawing/2014/main" id="{07A5E2EB-7474-6041-8F75-839266D4F8EE}"/>
              </a:ext>
            </a:extLst>
          </p:cNvPr>
          <p:cNvSpPr>
            <a:spLocks noGrp="1"/>
          </p:cNvSpPr>
          <p:nvPr>
            <p:ph type="body" idx="1"/>
          </p:nvPr>
        </p:nvSpPr>
        <p:spPr/>
        <p:txBody>
          <a:bodyPr/>
          <a:lstStyle/>
          <a:p>
            <a:r>
              <a:rPr lang="en-US" sz="1846" b="0" dirty="0">
                <a:latin typeface="Century Gothic" panose="020B0502020202020204" pitchFamily="34" charset="0"/>
              </a:rPr>
              <a:t>Plan your data and its maintenance </a:t>
            </a:r>
            <a:r>
              <a:rPr lang="en-US" sz="1846" dirty="0">
                <a:latin typeface="Century Gothic" panose="020B0502020202020204" pitchFamily="34" charset="0"/>
              </a:rPr>
              <a:t>walking along the data life cycle</a:t>
            </a:r>
            <a:r>
              <a:rPr lang="en-US" sz="1846" b="0" dirty="0">
                <a:latin typeface="Century Gothic" panose="020B0502020202020204" pitchFamily="34" charset="0"/>
              </a:rPr>
              <a:t> employing a </a:t>
            </a:r>
            <a:r>
              <a:rPr lang="en-US" sz="1846" dirty="0">
                <a:latin typeface="Century Gothic" panose="020B0502020202020204" pitchFamily="34" charset="0"/>
              </a:rPr>
              <a:t>data management plan tool</a:t>
            </a:r>
          </a:p>
          <a:p>
            <a:endParaRPr lang="en-US" sz="1846" b="0" dirty="0">
              <a:latin typeface="Century Gothic" panose="020B0502020202020204" pitchFamily="34" charset="0"/>
            </a:endParaRPr>
          </a:p>
          <a:p>
            <a:r>
              <a:rPr lang="en-US" sz="1846" b="0" dirty="0">
                <a:latin typeface="Century Gothic" panose="020B0502020202020204" pitchFamily="34" charset="0"/>
              </a:rPr>
              <a:t>Have good practices of annotating data and code</a:t>
            </a:r>
          </a:p>
          <a:p>
            <a:pPr lvl="1"/>
            <a:r>
              <a:rPr lang="en-US" sz="1662" b="0" dirty="0" err="1">
                <a:latin typeface="Century Gothic" panose="020B0502020202020204" pitchFamily="34" charset="0"/>
              </a:rPr>
              <a:t>Standardised</a:t>
            </a:r>
            <a:r>
              <a:rPr lang="en-US" sz="1662" b="0" dirty="0">
                <a:latin typeface="Century Gothic" panose="020B0502020202020204" pitchFamily="34" charset="0"/>
              </a:rPr>
              <a:t> metadata</a:t>
            </a:r>
          </a:p>
          <a:p>
            <a:pPr lvl="1"/>
            <a:r>
              <a:rPr lang="en-US" sz="1662" b="0" dirty="0">
                <a:latin typeface="Century Gothic" panose="020B0502020202020204" pitchFamily="34" charset="0"/>
              </a:rPr>
              <a:t>Ontologies</a:t>
            </a:r>
          </a:p>
          <a:p>
            <a:pPr lvl="1"/>
            <a:r>
              <a:rPr lang="en-US" sz="1662" b="0" dirty="0">
                <a:latin typeface="Century Gothic" panose="020B0502020202020204" pitchFamily="34" charset="0"/>
              </a:rPr>
              <a:t>Technologies to express data models and metadata, README files for data and code</a:t>
            </a:r>
          </a:p>
          <a:p>
            <a:pPr marL="550998" lvl="1" indent="0">
              <a:buNone/>
            </a:pPr>
            <a:endParaRPr lang="en-US" sz="1662" b="0" dirty="0">
              <a:latin typeface="Century Gothic" panose="020B0502020202020204" pitchFamily="34" charset="0"/>
            </a:endParaRPr>
          </a:p>
          <a:p>
            <a:r>
              <a:rPr lang="en-US" sz="1846" b="0" dirty="0">
                <a:latin typeface="Century Gothic" panose="020B0502020202020204" pitchFamily="34" charset="0"/>
              </a:rPr>
              <a:t>DON’T FORGET ABOUT THE RAW DATA AND FILES! Repositories store data files and metadata in a structured way (e.g. </a:t>
            </a:r>
            <a:r>
              <a:rPr lang="en-US" sz="1846" b="0" dirty="0" err="1">
                <a:latin typeface="Century Gothic" panose="020B0502020202020204" pitchFamily="34" charset="0"/>
              </a:rPr>
              <a:t>Zenodo</a:t>
            </a:r>
            <a:r>
              <a:rPr lang="en-US" sz="1846" b="0" dirty="0">
                <a:latin typeface="Century Gothic" panose="020B0502020202020204" pitchFamily="34" charset="0"/>
              </a:rPr>
              <a:t>)</a:t>
            </a:r>
          </a:p>
          <a:p>
            <a:pPr lvl="1"/>
            <a:endParaRPr lang="en-US" sz="1662" b="0" dirty="0">
              <a:latin typeface="Century Gothic" panose="020B0502020202020204" pitchFamily="34" charset="0"/>
            </a:endParaRPr>
          </a:p>
          <a:p>
            <a:pPr lvl="0"/>
            <a:r>
              <a:rPr lang="en-US" sz="1846" b="0" dirty="0">
                <a:latin typeface="Century Gothic" panose="020B0502020202020204" pitchFamily="34" charset="0"/>
              </a:rPr>
              <a:t>Choose a data repository which supports your data and metadata, identify candidate repositories at the beginning of your research</a:t>
            </a:r>
          </a:p>
          <a:p>
            <a:pPr marL="550998" lvl="1" indent="0">
              <a:buNone/>
            </a:pPr>
            <a:endParaRPr lang="en-US" sz="1662" b="0" dirty="0">
              <a:latin typeface="Century Gothic" panose="020B0502020202020204" pitchFamily="34" charset="0"/>
            </a:endParaRPr>
          </a:p>
        </p:txBody>
      </p:sp>
      <p:sp>
        <p:nvSpPr>
          <p:cNvPr id="6" name="Title 4">
            <a:extLst>
              <a:ext uri="{FF2B5EF4-FFF2-40B4-BE49-F238E27FC236}">
                <a16:creationId xmlns:a16="http://schemas.microsoft.com/office/drawing/2014/main" id="{A06BA2D8-64E3-0141-B16F-25079670DC2E}"/>
              </a:ext>
            </a:extLst>
          </p:cNvPr>
          <p:cNvSpPr>
            <a:spLocks noGrp="1"/>
          </p:cNvSpPr>
          <p:nvPr>
            <p:ph type="title"/>
          </p:nvPr>
        </p:nvSpPr>
        <p:spPr>
          <a:xfrm>
            <a:off x="540001" y="984739"/>
            <a:ext cx="8063999" cy="404446"/>
          </a:xfrm>
        </p:spPr>
        <p:txBody>
          <a:bodyPr/>
          <a:lstStyle/>
          <a:p>
            <a:r>
              <a:rPr lang="en-US" dirty="0"/>
              <a:t>Some practical recommendations</a:t>
            </a:r>
          </a:p>
        </p:txBody>
      </p:sp>
    </p:spTree>
    <p:extLst>
      <p:ext uri="{BB962C8B-B14F-4D97-AF65-F5344CB8AC3E}">
        <p14:creationId xmlns:p14="http://schemas.microsoft.com/office/powerpoint/2010/main" val="242942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6" name="Google Shape;116;p20"/>
          <p:cNvPicPr preferRelativeResize="0"/>
          <p:nvPr/>
        </p:nvPicPr>
        <p:blipFill rotWithShape="1">
          <a:blip r:embed="rId3">
            <a:alphaModFix/>
          </a:blip>
          <a:srcRect/>
          <a:stretch/>
        </p:blipFill>
        <p:spPr>
          <a:xfrm>
            <a:off x="908239" y="6021288"/>
            <a:ext cx="1536755" cy="465282"/>
          </a:xfrm>
          <a:prstGeom prst="rect">
            <a:avLst/>
          </a:prstGeom>
          <a:noFill/>
          <a:ln>
            <a:noFill/>
          </a:ln>
        </p:spPr>
      </p:pic>
      <p:pic>
        <p:nvPicPr>
          <p:cNvPr id="41" name="Picture 40" descr="imgres.jpg">
            <a:extLst>
              <a:ext uri="{FF2B5EF4-FFF2-40B4-BE49-F238E27FC236}">
                <a16:creationId xmlns:a16="http://schemas.microsoft.com/office/drawing/2014/main" id="{E36C04F1-AC32-D248-A4F4-A116A6BB3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879" y="3264103"/>
            <a:ext cx="1329231" cy="1329231"/>
          </a:xfrm>
          <a:prstGeom prst="rect">
            <a:avLst/>
          </a:prstGeom>
        </p:spPr>
      </p:pic>
      <p:pic>
        <p:nvPicPr>
          <p:cNvPr id="42" name="Picture 41" descr="user_orange.png">
            <a:extLst>
              <a:ext uri="{FF2B5EF4-FFF2-40B4-BE49-F238E27FC236}">
                <a16:creationId xmlns:a16="http://schemas.microsoft.com/office/drawing/2014/main" id="{6CE71641-2E4C-AB40-B678-339BB47C54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7283" y="1643180"/>
            <a:ext cx="1517981" cy="1329231"/>
          </a:xfrm>
          <a:prstGeom prst="rect">
            <a:avLst/>
          </a:prstGeom>
        </p:spPr>
      </p:pic>
      <p:pic>
        <p:nvPicPr>
          <p:cNvPr id="43" name="Picture 42" descr="ncX8bMzpi.png">
            <a:extLst>
              <a:ext uri="{FF2B5EF4-FFF2-40B4-BE49-F238E27FC236}">
                <a16:creationId xmlns:a16="http://schemas.microsoft.com/office/drawing/2014/main" id="{C986DA93-4360-514C-9524-1140F4931F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5473" y="1537673"/>
            <a:ext cx="1022141" cy="1329231"/>
          </a:xfrm>
          <a:prstGeom prst="rect">
            <a:avLst/>
          </a:prstGeom>
        </p:spPr>
      </p:pic>
      <p:pic>
        <p:nvPicPr>
          <p:cNvPr id="44" name="Picture 43" descr="User-Computer-Blue.png">
            <a:extLst>
              <a:ext uri="{FF2B5EF4-FFF2-40B4-BE49-F238E27FC236}">
                <a16:creationId xmlns:a16="http://schemas.microsoft.com/office/drawing/2014/main" id="{E0CB3C1F-34F6-F548-9ED0-87FD2C9CD89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9344" y="4515334"/>
            <a:ext cx="1645588" cy="1329231"/>
          </a:xfrm>
          <a:prstGeom prst="rect">
            <a:avLst/>
          </a:prstGeom>
        </p:spPr>
      </p:pic>
      <p:pic>
        <p:nvPicPr>
          <p:cNvPr id="45" name="Picture 44" descr="imgres.png">
            <a:extLst>
              <a:ext uri="{FF2B5EF4-FFF2-40B4-BE49-F238E27FC236}">
                <a16:creationId xmlns:a16="http://schemas.microsoft.com/office/drawing/2014/main" id="{3FD05AE2-4BD9-904F-92FD-76BCA06F57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7995" y="1537673"/>
            <a:ext cx="973015" cy="973015"/>
          </a:xfrm>
          <a:prstGeom prst="rect">
            <a:avLst/>
          </a:prstGeom>
        </p:spPr>
      </p:pic>
      <p:pic>
        <p:nvPicPr>
          <p:cNvPr id="46" name="Picture 45" descr="imgres.jpg">
            <a:extLst>
              <a:ext uri="{FF2B5EF4-FFF2-40B4-BE49-F238E27FC236}">
                <a16:creationId xmlns:a16="http://schemas.microsoft.com/office/drawing/2014/main" id="{9E806898-DA02-9B4A-831C-DCDB3BE66F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82148" y="4261026"/>
            <a:ext cx="1329231" cy="1329231"/>
          </a:xfrm>
          <a:prstGeom prst="rect">
            <a:avLst/>
          </a:prstGeom>
        </p:spPr>
      </p:pic>
      <p:pic>
        <p:nvPicPr>
          <p:cNvPr id="47" name="Picture 46" descr="imgres.png">
            <a:extLst>
              <a:ext uri="{FF2B5EF4-FFF2-40B4-BE49-F238E27FC236}">
                <a16:creationId xmlns:a16="http://schemas.microsoft.com/office/drawing/2014/main" id="{585CED87-8EE8-D04C-8D62-BF1870F7F4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50649" y="2360550"/>
            <a:ext cx="664615" cy="664615"/>
          </a:xfrm>
          <a:prstGeom prst="rect">
            <a:avLst/>
          </a:prstGeom>
        </p:spPr>
      </p:pic>
      <p:pic>
        <p:nvPicPr>
          <p:cNvPr id="48" name="Picture 47" descr="imgres.png">
            <a:extLst>
              <a:ext uri="{FF2B5EF4-FFF2-40B4-BE49-F238E27FC236}">
                <a16:creationId xmlns:a16="http://schemas.microsoft.com/office/drawing/2014/main" id="{4F85DC9D-63E6-7847-9148-9775A6B23E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51049" y="1205365"/>
            <a:ext cx="664615" cy="664615"/>
          </a:xfrm>
          <a:prstGeom prst="rect">
            <a:avLst/>
          </a:prstGeom>
        </p:spPr>
      </p:pic>
      <p:pic>
        <p:nvPicPr>
          <p:cNvPr id="49" name="Picture 48" descr="imgres.png">
            <a:extLst>
              <a:ext uri="{FF2B5EF4-FFF2-40B4-BE49-F238E27FC236}">
                <a16:creationId xmlns:a16="http://schemas.microsoft.com/office/drawing/2014/main" id="{17EC4458-8888-0645-86E2-181E474F83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8702" y="3928719"/>
            <a:ext cx="664615" cy="664615"/>
          </a:xfrm>
          <a:prstGeom prst="rect">
            <a:avLst/>
          </a:prstGeom>
        </p:spPr>
      </p:pic>
      <p:cxnSp>
        <p:nvCxnSpPr>
          <p:cNvPr id="50" name="Straight Arrow Connector 49">
            <a:extLst>
              <a:ext uri="{FF2B5EF4-FFF2-40B4-BE49-F238E27FC236}">
                <a16:creationId xmlns:a16="http://schemas.microsoft.com/office/drawing/2014/main" id="{7577741E-DD62-6046-A070-40171CC38495}"/>
              </a:ext>
            </a:extLst>
          </p:cNvPr>
          <p:cNvCxnSpPr>
            <a:cxnSpLocks/>
            <a:stCxn id="45" idx="1"/>
            <a:endCxn id="43" idx="3"/>
          </p:cNvCxnSpPr>
          <p:nvPr/>
        </p:nvCxnSpPr>
        <p:spPr>
          <a:xfrm flipH="1">
            <a:off x="5277613" y="2024180"/>
            <a:ext cx="1580382" cy="17810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45332008-06C6-8D4E-BCA5-FD3474ED9577}"/>
              </a:ext>
            </a:extLst>
          </p:cNvPr>
          <p:cNvCxnSpPr>
            <a:cxnSpLocks/>
            <a:stCxn id="45" idx="2"/>
            <a:endCxn id="46" idx="0"/>
          </p:cNvCxnSpPr>
          <p:nvPr/>
        </p:nvCxnSpPr>
        <p:spPr>
          <a:xfrm>
            <a:off x="7344502" y="2510688"/>
            <a:ext cx="2262" cy="175033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15007AC-A4CE-D44B-84CF-7C4E5042ADE7}"/>
              </a:ext>
            </a:extLst>
          </p:cNvPr>
          <p:cNvCxnSpPr/>
          <p:nvPr/>
        </p:nvCxnSpPr>
        <p:spPr>
          <a:xfrm flipH="1" flipV="1">
            <a:off x="4825159" y="2843457"/>
            <a:ext cx="1915605" cy="205873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16504C0D-F03A-A74F-9DC7-5050F88318FA}"/>
              </a:ext>
            </a:extLst>
          </p:cNvPr>
          <p:cNvCxnSpPr/>
          <p:nvPr/>
        </p:nvCxnSpPr>
        <p:spPr>
          <a:xfrm>
            <a:off x="4923687" y="2810088"/>
            <a:ext cx="1899138" cy="1963154"/>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89E0A10-9ED1-EF4E-90EF-02D2A5FA1E5E}"/>
              </a:ext>
            </a:extLst>
          </p:cNvPr>
          <p:cNvCxnSpPr>
            <a:cxnSpLocks/>
            <a:stCxn id="42" idx="2"/>
            <a:endCxn id="44" idx="0"/>
          </p:cNvCxnSpPr>
          <p:nvPr/>
        </p:nvCxnSpPr>
        <p:spPr>
          <a:xfrm>
            <a:off x="1456274" y="2972411"/>
            <a:ext cx="145865" cy="1542923"/>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EF380F4C-7AD2-114D-B0AE-5D377A3512E3}"/>
              </a:ext>
            </a:extLst>
          </p:cNvPr>
          <p:cNvCxnSpPr>
            <a:cxnSpLocks/>
            <a:endCxn id="41" idx="1"/>
          </p:cNvCxnSpPr>
          <p:nvPr/>
        </p:nvCxnSpPr>
        <p:spPr>
          <a:xfrm>
            <a:off x="2051533" y="3025165"/>
            <a:ext cx="828346" cy="903554"/>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40219B12-4107-1C43-8EE2-3BFB59577C67}"/>
              </a:ext>
            </a:extLst>
          </p:cNvPr>
          <p:cNvCxnSpPr>
            <a:cxnSpLocks/>
            <a:stCxn id="41" idx="1"/>
            <a:endCxn id="44" idx="3"/>
          </p:cNvCxnSpPr>
          <p:nvPr/>
        </p:nvCxnSpPr>
        <p:spPr>
          <a:xfrm flipH="1">
            <a:off x="2424933" y="3928719"/>
            <a:ext cx="454947" cy="125123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57" name="Picture 56" descr="imgres.png">
            <a:extLst>
              <a:ext uri="{FF2B5EF4-FFF2-40B4-BE49-F238E27FC236}">
                <a16:creationId xmlns:a16="http://schemas.microsoft.com/office/drawing/2014/main" id="{EC8DD13A-FE7D-CD43-90E9-417497D6F9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6212" y="3802904"/>
            <a:ext cx="664615" cy="664615"/>
          </a:xfrm>
          <a:prstGeom prst="rect">
            <a:avLst/>
          </a:prstGeom>
        </p:spPr>
      </p:pic>
      <p:pic>
        <p:nvPicPr>
          <p:cNvPr id="58" name="Picture 57" descr="imgres.png">
            <a:extLst>
              <a:ext uri="{FF2B5EF4-FFF2-40B4-BE49-F238E27FC236}">
                <a16:creationId xmlns:a16="http://schemas.microsoft.com/office/drawing/2014/main" id="{9D4DD651-83F1-1D47-971A-2128A869D7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2956" y="5257950"/>
            <a:ext cx="664615" cy="664615"/>
          </a:xfrm>
          <a:prstGeom prst="rect">
            <a:avLst/>
          </a:prstGeom>
        </p:spPr>
      </p:pic>
      <p:cxnSp>
        <p:nvCxnSpPr>
          <p:cNvPr id="59" name="Curved Connector 58">
            <a:extLst>
              <a:ext uri="{FF2B5EF4-FFF2-40B4-BE49-F238E27FC236}">
                <a16:creationId xmlns:a16="http://schemas.microsoft.com/office/drawing/2014/main" id="{B7807BB5-96FB-644A-9E9B-444F1CD873BF}"/>
              </a:ext>
            </a:extLst>
          </p:cNvPr>
          <p:cNvCxnSpPr>
            <a:stCxn id="58" idx="3"/>
            <a:endCxn id="43" idx="2"/>
          </p:cNvCxnSpPr>
          <p:nvPr/>
        </p:nvCxnSpPr>
        <p:spPr>
          <a:xfrm flipV="1">
            <a:off x="2547571" y="2866903"/>
            <a:ext cx="2218972" cy="2723354"/>
          </a:xfrm>
          <a:prstGeom prst="curvedConnector2">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60" name="Picture 59" descr="imgres.png">
            <a:extLst>
              <a:ext uri="{FF2B5EF4-FFF2-40B4-BE49-F238E27FC236}">
                <a16:creationId xmlns:a16="http://schemas.microsoft.com/office/drawing/2014/main" id="{52D2FEA7-3B1F-114E-A308-9A124C4DF31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23687" y="1359565"/>
            <a:ext cx="664615" cy="664615"/>
          </a:xfrm>
          <a:prstGeom prst="rect">
            <a:avLst/>
          </a:prstGeom>
        </p:spPr>
      </p:pic>
      <p:cxnSp>
        <p:nvCxnSpPr>
          <p:cNvPr id="61" name="Straight Arrow Connector 60">
            <a:extLst>
              <a:ext uri="{FF2B5EF4-FFF2-40B4-BE49-F238E27FC236}">
                <a16:creationId xmlns:a16="http://schemas.microsoft.com/office/drawing/2014/main" id="{73D7C433-3B2A-A54C-9862-AA33F1510B12}"/>
              </a:ext>
            </a:extLst>
          </p:cNvPr>
          <p:cNvCxnSpPr/>
          <p:nvPr/>
        </p:nvCxnSpPr>
        <p:spPr>
          <a:xfrm flipH="1">
            <a:off x="3962396" y="2866904"/>
            <a:ext cx="468922" cy="827815"/>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62" name="Picture 61" descr="imgres.png">
            <a:extLst>
              <a:ext uri="{FF2B5EF4-FFF2-40B4-BE49-F238E27FC236}">
                <a16:creationId xmlns:a16="http://schemas.microsoft.com/office/drawing/2014/main" id="{321FB11C-E380-8544-8CFE-E8CD8A9668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26734" y="3955765"/>
            <a:ext cx="664615" cy="664615"/>
          </a:xfrm>
          <a:prstGeom prst="rect">
            <a:avLst/>
          </a:prstGeom>
        </p:spPr>
      </p:pic>
      <p:pic>
        <p:nvPicPr>
          <p:cNvPr id="63" name="Picture 62" descr="imgres.png">
            <a:extLst>
              <a:ext uri="{FF2B5EF4-FFF2-40B4-BE49-F238E27FC236}">
                <a16:creationId xmlns:a16="http://schemas.microsoft.com/office/drawing/2014/main" id="{1FCDDAA8-866E-B447-94BB-2580581A839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70095" y="4183027"/>
            <a:ext cx="664615" cy="664615"/>
          </a:xfrm>
          <a:prstGeom prst="rect">
            <a:avLst/>
          </a:prstGeom>
        </p:spPr>
      </p:pic>
      <p:cxnSp>
        <p:nvCxnSpPr>
          <p:cNvPr id="64" name="Straight Arrow Connector 63">
            <a:extLst>
              <a:ext uri="{FF2B5EF4-FFF2-40B4-BE49-F238E27FC236}">
                <a16:creationId xmlns:a16="http://schemas.microsoft.com/office/drawing/2014/main" id="{28A9D333-2F77-7644-A32F-6889044DF26B}"/>
              </a:ext>
            </a:extLst>
          </p:cNvPr>
          <p:cNvCxnSpPr/>
          <p:nvPr/>
        </p:nvCxnSpPr>
        <p:spPr>
          <a:xfrm flipV="1">
            <a:off x="2215264" y="2026442"/>
            <a:ext cx="2040209" cy="10550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DD2A7379-884D-9247-90FE-E40D3C9B4137}"/>
              </a:ext>
            </a:extLst>
          </p:cNvPr>
          <p:cNvCxnSpPr>
            <a:cxnSpLocks/>
            <a:stCxn id="43" idx="1"/>
            <a:endCxn id="42" idx="3"/>
          </p:cNvCxnSpPr>
          <p:nvPr/>
        </p:nvCxnSpPr>
        <p:spPr>
          <a:xfrm flipH="1">
            <a:off x="2215264" y="2202288"/>
            <a:ext cx="2040209" cy="10550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66" name="Picture 65" descr="imgres.png">
            <a:extLst>
              <a:ext uri="{FF2B5EF4-FFF2-40B4-BE49-F238E27FC236}">
                <a16:creationId xmlns:a16="http://schemas.microsoft.com/office/drawing/2014/main" id="{D58B5416-A929-3D4F-9C65-8F93A96958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03609" y="2360550"/>
            <a:ext cx="664615" cy="664615"/>
          </a:xfrm>
          <a:prstGeom prst="rect">
            <a:avLst/>
          </a:prstGeom>
        </p:spPr>
      </p:pic>
      <p:pic>
        <p:nvPicPr>
          <p:cNvPr id="67" name="Picture 66" descr="imgres.png">
            <a:extLst>
              <a:ext uri="{FF2B5EF4-FFF2-40B4-BE49-F238E27FC236}">
                <a16:creationId xmlns:a16="http://schemas.microsoft.com/office/drawing/2014/main" id="{FE65CF2E-D775-EB44-BB0A-4CAC654BF9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54543" y="2620719"/>
            <a:ext cx="2322046" cy="2322046"/>
          </a:xfrm>
          <a:prstGeom prst="rect">
            <a:avLst/>
          </a:prstGeom>
          <a:ln>
            <a:solidFill>
              <a:schemeClr val="accent2"/>
            </a:solidFill>
          </a:ln>
          <a:effectLst>
            <a:glow rad="228600">
              <a:srgbClr val="FF0000">
                <a:alpha val="40000"/>
              </a:srgbClr>
            </a:glow>
          </a:effectLst>
        </p:spPr>
      </p:pic>
      <p:pic>
        <p:nvPicPr>
          <p:cNvPr id="68" name="Picture 67" descr="imgres.png">
            <a:extLst>
              <a:ext uri="{FF2B5EF4-FFF2-40B4-BE49-F238E27FC236}">
                <a16:creationId xmlns:a16="http://schemas.microsoft.com/office/drawing/2014/main" id="{A9EA2152-3871-6B4B-94F3-EE1030E913C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25325" y="2833534"/>
            <a:ext cx="664615" cy="664615"/>
          </a:xfrm>
          <a:prstGeom prst="rect">
            <a:avLst/>
          </a:prstGeom>
        </p:spPr>
      </p:pic>
      <p:pic>
        <p:nvPicPr>
          <p:cNvPr id="69" name="Picture 68" descr="imgres.png">
            <a:extLst>
              <a:ext uri="{FF2B5EF4-FFF2-40B4-BE49-F238E27FC236}">
                <a16:creationId xmlns:a16="http://schemas.microsoft.com/office/drawing/2014/main" id="{5762E521-645E-7643-9EE6-679A1D361D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53866" y="1483119"/>
            <a:ext cx="664615" cy="664615"/>
          </a:xfrm>
          <a:prstGeom prst="rect">
            <a:avLst/>
          </a:prstGeom>
        </p:spPr>
      </p:pic>
      <p:cxnSp>
        <p:nvCxnSpPr>
          <p:cNvPr id="70" name="Straight Arrow Connector 69">
            <a:extLst>
              <a:ext uri="{FF2B5EF4-FFF2-40B4-BE49-F238E27FC236}">
                <a16:creationId xmlns:a16="http://schemas.microsoft.com/office/drawing/2014/main" id="{ED793E54-AC48-7F47-9C47-E654780C1B4F}"/>
              </a:ext>
            </a:extLst>
          </p:cNvPr>
          <p:cNvCxnSpPr/>
          <p:nvPr/>
        </p:nvCxnSpPr>
        <p:spPr>
          <a:xfrm flipH="1" flipV="1">
            <a:off x="2344218" y="3060334"/>
            <a:ext cx="664615" cy="68533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71" name="Picture 70" descr="imgres.png">
            <a:extLst>
              <a:ext uri="{FF2B5EF4-FFF2-40B4-BE49-F238E27FC236}">
                <a16:creationId xmlns:a16="http://schemas.microsoft.com/office/drawing/2014/main" id="{22E6667D-ABC1-9947-BEFB-BC4ACA507F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51533" y="2360550"/>
            <a:ext cx="664615" cy="664615"/>
          </a:xfrm>
          <a:prstGeom prst="rect">
            <a:avLst/>
          </a:prstGeom>
        </p:spPr>
      </p:pic>
      <p:grpSp>
        <p:nvGrpSpPr>
          <p:cNvPr id="72" name="Group 71">
            <a:extLst>
              <a:ext uri="{FF2B5EF4-FFF2-40B4-BE49-F238E27FC236}">
                <a16:creationId xmlns:a16="http://schemas.microsoft.com/office/drawing/2014/main" id="{5429E015-8E60-1D4B-A664-7182DA699F37}"/>
              </a:ext>
            </a:extLst>
          </p:cNvPr>
          <p:cNvGrpSpPr/>
          <p:nvPr/>
        </p:nvGrpSpPr>
        <p:grpSpPr>
          <a:xfrm>
            <a:off x="5176440" y="4260104"/>
            <a:ext cx="1129698" cy="1129698"/>
            <a:chOff x="10590430" y="3093160"/>
            <a:chExt cx="1223840" cy="1223840"/>
          </a:xfrm>
        </p:grpSpPr>
        <p:pic>
          <p:nvPicPr>
            <p:cNvPr id="73" name="Picture 72" descr="imgres.png">
              <a:extLst>
                <a:ext uri="{FF2B5EF4-FFF2-40B4-BE49-F238E27FC236}">
                  <a16:creationId xmlns:a16="http://schemas.microsoft.com/office/drawing/2014/main" id="{35AB7A8F-6059-2440-897D-0711D4FC22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90430" y="3093160"/>
              <a:ext cx="1223840" cy="1223840"/>
            </a:xfrm>
            <a:prstGeom prst="rect">
              <a:avLst/>
            </a:prstGeom>
          </p:spPr>
        </p:pic>
        <p:sp>
          <p:nvSpPr>
            <p:cNvPr id="74" name="TextBox 73">
              <a:extLst>
                <a:ext uri="{FF2B5EF4-FFF2-40B4-BE49-F238E27FC236}">
                  <a16:creationId xmlns:a16="http://schemas.microsoft.com/office/drawing/2014/main" id="{BEB979F7-BCA9-3747-8DED-C86423BF8944}"/>
                </a:ext>
              </a:extLst>
            </p:cNvPr>
            <p:cNvSpPr txBox="1"/>
            <p:nvPr/>
          </p:nvSpPr>
          <p:spPr>
            <a:xfrm>
              <a:off x="10873368" y="3121460"/>
              <a:ext cx="748817" cy="1177337"/>
            </a:xfrm>
            <a:prstGeom prst="rect">
              <a:avLst/>
            </a:prstGeom>
            <a:noFill/>
          </p:spPr>
          <p:txBody>
            <a:bodyPr wrap="none" rtlCol="0">
              <a:spAutoFit/>
            </a:bodyPr>
            <a:lstStyle/>
            <a:p>
              <a:r>
                <a:rPr lang="en-US" sz="6462" b="1" dirty="0">
                  <a:solidFill>
                    <a:srgbClr val="9C332E"/>
                  </a:solidFill>
                </a:rPr>
                <a:t>?</a:t>
              </a:r>
            </a:p>
          </p:txBody>
        </p:sp>
      </p:grpSp>
      <p:sp>
        <p:nvSpPr>
          <p:cNvPr id="38" name="Google Shape;113;p20">
            <a:extLst>
              <a:ext uri="{FF2B5EF4-FFF2-40B4-BE49-F238E27FC236}">
                <a16:creationId xmlns:a16="http://schemas.microsoft.com/office/drawing/2014/main" id="{72FEE397-5735-E044-ACC3-446A5B64DF29}"/>
              </a:ext>
            </a:extLst>
          </p:cNvPr>
          <p:cNvSpPr txBox="1">
            <a:spLocks/>
          </p:cNvSpPr>
          <p:nvPr/>
        </p:nvSpPr>
        <p:spPr>
          <a:xfrm>
            <a:off x="696348" y="939796"/>
            <a:ext cx="8063999" cy="404446"/>
          </a:xfrm>
          <a:prstGeom prst="rect">
            <a:avLst/>
          </a:prstGeom>
          <a:noFill/>
          <a:ln>
            <a:noFill/>
          </a:ln>
        </p:spPr>
        <p:txBody>
          <a:bodyPr spcFirstLastPara="1" wrap="square" lIns="84392" tIns="84392" rIns="84392" bIns="8439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C008C"/>
              </a:buClr>
              <a:buSzPts val="2400"/>
              <a:buFont typeface="Questrial"/>
              <a:buNone/>
              <a:defRPr sz="2400" b="1" i="0" u="none" strike="noStrike" cap="none">
                <a:solidFill>
                  <a:srgbClr val="EC008C"/>
                </a:solidFill>
                <a:latin typeface="Questrial"/>
                <a:ea typeface="Questrial"/>
                <a:cs typeface="Questrial"/>
                <a:sym typeface="Questrial"/>
              </a:defRPr>
            </a:lvl1pPr>
            <a:lvl2pPr marR="0" lvl="1" algn="l" rtl="0">
              <a:lnSpc>
                <a:spcPct val="100000"/>
              </a:lnSpc>
              <a:spcBef>
                <a:spcPts val="0"/>
              </a:spcBef>
              <a:spcAft>
                <a:spcPts val="0"/>
              </a:spcAft>
              <a:buClr>
                <a:srgbClr val="EC008C"/>
              </a:buClr>
              <a:buSzPts val="2500"/>
              <a:buFont typeface="Questrial"/>
              <a:buNone/>
              <a:defRPr sz="2500" b="1" i="0" u="none" strike="noStrike" cap="none">
                <a:solidFill>
                  <a:srgbClr val="EC008C"/>
                </a:solidFill>
                <a:latin typeface="Questrial"/>
                <a:ea typeface="Questrial"/>
                <a:cs typeface="Questrial"/>
                <a:sym typeface="Questrial"/>
              </a:defRPr>
            </a:lvl2pPr>
            <a:lvl3pPr marR="0" lvl="2" algn="l" rtl="0">
              <a:lnSpc>
                <a:spcPct val="100000"/>
              </a:lnSpc>
              <a:spcBef>
                <a:spcPts val="0"/>
              </a:spcBef>
              <a:spcAft>
                <a:spcPts val="0"/>
              </a:spcAft>
              <a:buClr>
                <a:srgbClr val="EC008C"/>
              </a:buClr>
              <a:buSzPts val="2500"/>
              <a:buFont typeface="Questrial"/>
              <a:buNone/>
              <a:defRPr sz="2500" b="1" i="0" u="none" strike="noStrike" cap="none">
                <a:solidFill>
                  <a:srgbClr val="EC008C"/>
                </a:solidFill>
                <a:latin typeface="Questrial"/>
                <a:ea typeface="Questrial"/>
                <a:cs typeface="Questrial"/>
                <a:sym typeface="Questrial"/>
              </a:defRPr>
            </a:lvl3pPr>
            <a:lvl4pPr marR="0" lvl="3" algn="l" rtl="0">
              <a:lnSpc>
                <a:spcPct val="100000"/>
              </a:lnSpc>
              <a:spcBef>
                <a:spcPts val="0"/>
              </a:spcBef>
              <a:spcAft>
                <a:spcPts val="0"/>
              </a:spcAft>
              <a:buClr>
                <a:srgbClr val="EC008C"/>
              </a:buClr>
              <a:buSzPts val="2500"/>
              <a:buFont typeface="Questrial"/>
              <a:buNone/>
              <a:defRPr sz="2500" b="1" i="0" u="none" strike="noStrike" cap="none">
                <a:solidFill>
                  <a:srgbClr val="EC008C"/>
                </a:solidFill>
                <a:latin typeface="Questrial"/>
                <a:ea typeface="Questrial"/>
                <a:cs typeface="Questrial"/>
                <a:sym typeface="Questrial"/>
              </a:defRPr>
            </a:lvl4pPr>
            <a:lvl5pPr marR="0" lvl="4" algn="l" rtl="0">
              <a:lnSpc>
                <a:spcPct val="100000"/>
              </a:lnSpc>
              <a:spcBef>
                <a:spcPts val="0"/>
              </a:spcBef>
              <a:spcAft>
                <a:spcPts val="0"/>
              </a:spcAft>
              <a:buClr>
                <a:srgbClr val="EC008C"/>
              </a:buClr>
              <a:buSzPts val="2500"/>
              <a:buFont typeface="Questrial"/>
              <a:buNone/>
              <a:defRPr sz="2500" b="1" i="0" u="none" strike="noStrike" cap="none">
                <a:solidFill>
                  <a:srgbClr val="EC008C"/>
                </a:solidFill>
                <a:latin typeface="Questrial"/>
                <a:ea typeface="Questrial"/>
                <a:cs typeface="Questrial"/>
                <a:sym typeface="Questrial"/>
              </a:defRPr>
            </a:lvl5pPr>
            <a:lvl6pPr marR="0" lvl="5" algn="l" rtl="0">
              <a:lnSpc>
                <a:spcPct val="100000"/>
              </a:lnSpc>
              <a:spcBef>
                <a:spcPts val="0"/>
              </a:spcBef>
              <a:spcAft>
                <a:spcPts val="0"/>
              </a:spcAft>
              <a:buClr>
                <a:srgbClr val="791F6D"/>
              </a:buClr>
              <a:buSzPts val="3300"/>
              <a:buFont typeface="Trebuchet MS"/>
              <a:buNone/>
              <a:defRPr sz="3300" b="0" i="0" u="none" strike="noStrike" cap="none">
                <a:solidFill>
                  <a:srgbClr val="791F6D"/>
                </a:solidFill>
                <a:latin typeface="Trebuchet MS"/>
                <a:ea typeface="Trebuchet MS"/>
                <a:cs typeface="Trebuchet MS"/>
                <a:sym typeface="Trebuchet MS"/>
              </a:defRPr>
            </a:lvl6pPr>
            <a:lvl7pPr marR="0" lvl="6" algn="l" rtl="0">
              <a:lnSpc>
                <a:spcPct val="100000"/>
              </a:lnSpc>
              <a:spcBef>
                <a:spcPts val="0"/>
              </a:spcBef>
              <a:spcAft>
                <a:spcPts val="0"/>
              </a:spcAft>
              <a:buClr>
                <a:srgbClr val="791F6D"/>
              </a:buClr>
              <a:buSzPts val="3300"/>
              <a:buFont typeface="Trebuchet MS"/>
              <a:buNone/>
              <a:defRPr sz="3300" b="0" i="0" u="none" strike="noStrike" cap="none">
                <a:solidFill>
                  <a:srgbClr val="791F6D"/>
                </a:solidFill>
                <a:latin typeface="Trebuchet MS"/>
                <a:ea typeface="Trebuchet MS"/>
                <a:cs typeface="Trebuchet MS"/>
                <a:sym typeface="Trebuchet MS"/>
              </a:defRPr>
            </a:lvl7pPr>
            <a:lvl8pPr marR="0" lvl="7" algn="l" rtl="0">
              <a:lnSpc>
                <a:spcPct val="100000"/>
              </a:lnSpc>
              <a:spcBef>
                <a:spcPts val="0"/>
              </a:spcBef>
              <a:spcAft>
                <a:spcPts val="0"/>
              </a:spcAft>
              <a:buClr>
                <a:srgbClr val="791F6D"/>
              </a:buClr>
              <a:buSzPts val="3300"/>
              <a:buFont typeface="Trebuchet MS"/>
              <a:buNone/>
              <a:defRPr sz="3300" b="0" i="0" u="none" strike="noStrike" cap="none">
                <a:solidFill>
                  <a:srgbClr val="791F6D"/>
                </a:solidFill>
                <a:latin typeface="Trebuchet MS"/>
                <a:ea typeface="Trebuchet MS"/>
                <a:cs typeface="Trebuchet MS"/>
                <a:sym typeface="Trebuchet MS"/>
              </a:defRPr>
            </a:lvl8pPr>
            <a:lvl9pPr marR="0" lvl="8" algn="l" rtl="0">
              <a:lnSpc>
                <a:spcPct val="100000"/>
              </a:lnSpc>
              <a:spcBef>
                <a:spcPts val="0"/>
              </a:spcBef>
              <a:spcAft>
                <a:spcPts val="0"/>
              </a:spcAft>
              <a:buClr>
                <a:srgbClr val="791F6D"/>
              </a:buClr>
              <a:buSzPts val="3300"/>
              <a:buFont typeface="Trebuchet MS"/>
              <a:buNone/>
              <a:defRPr sz="3300" b="0" i="0" u="none" strike="noStrike" cap="none">
                <a:solidFill>
                  <a:srgbClr val="791F6D"/>
                </a:solidFill>
                <a:latin typeface="Trebuchet MS"/>
                <a:ea typeface="Trebuchet MS"/>
                <a:cs typeface="Trebuchet MS"/>
                <a:sym typeface="Trebuchet MS"/>
              </a:defRPr>
            </a:lvl9pPr>
          </a:lstStyle>
          <a:p>
            <a:pPr>
              <a:buSzPts val="800"/>
            </a:pPr>
            <a:r>
              <a:rPr lang="en-US" sz="2215" dirty="0">
                <a:solidFill>
                  <a:schemeClr val="accent2"/>
                </a:solidFill>
              </a:rPr>
              <a:t>Data – Where is the problem</a:t>
            </a:r>
            <a:endParaRPr lang="en-US" sz="1846" dirty="0">
              <a:solidFill>
                <a:schemeClr val="accent2"/>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17955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ppt_x"/>
                                          </p:val>
                                        </p:tav>
                                        <p:tav tm="100000">
                                          <p:val>
                                            <p:strVal val="#ppt_x"/>
                                          </p:val>
                                        </p:tav>
                                      </p:tavLst>
                                    </p:anim>
                                    <p:anim calcmode="lin" valueType="num">
                                      <p:cBhvr additive="base">
                                        <p:cTn id="16" dur="500" fill="hold"/>
                                        <p:tgtEl>
                                          <p:spTgt spid="6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ppt_x"/>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ppt_x"/>
                                          </p:val>
                                        </p:tav>
                                        <p:tav tm="100000">
                                          <p:val>
                                            <p:strVal val="#ppt_x"/>
                                          </p:val>
                                        </p:tav>
                                      </p:tavLst>
                                    </p:anim>
                                    <p:anim calcmode="lin" valueType="num">
                                      <p:cBhvr additive="base">
                                        <p:cTn id="3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ppt_x"/>
                                          </p:val>
                                        </p:tav>
                                        <p:tav tm="100000">
                                          <p:val>
                                            <p:strVal val="#ppt_x"/>
                                          </p:val>
                                        </p:tav>
                                      </p:tavLst>
                                    </p:anim>
                                    <p:anim calcmode="lin" valueType="num">
                                      <p:cBhvr additive="base">
                                        <p:cTn id="40" dur="500" fill="hold"/>
                                        <p:tgtEl>
                                          <p:spTgt spid="5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ppt_x"/>
                                          </p:val>
                                        </p:tav>
                                        <p:tav tm="100000">
                                          <p:val>
                                            <p:strVal val="#ppt_x"/>
                                          </p:val>
                                        </p:tav>
                                      </p:tavLst>
                                    </p:anim>
                                    <p:anim calcmode="lin" valueType="num">
                                      <p:cBhvr additive="base">
                                        <p:cTn id="60" dur="500" fill="hold"/>
                                        <p:tgtEl>
                                          <p:spTgt spid="5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additive="base">
                                        <p:cTn id="63" dur="500" fill="hold"/>
                                        <p:tgtEl>
                                          <p:spTgt spid="68"/>
                                        </p:tgtEl>
                                        <p:attrNameLst>
                                          <p:attrName>ppt_x</p:attrName>
                                        </p:attrNameLst>
                                      </p:cBhvr>
                                      <p:tavLst>
                                        <p:tav tm="0">
                                          <p:val>
                                            <p:strVal val="#ppt_x"/>
                                          </p:val>
                                        </p:tav>
                                        <p:tav tm="100000">
                                          <p:val>
                                            <p:strVal val="#ppt_x"/>
                                          </p:val>
                                        </p:tav>
                                      </p:tavLst>
                                    </p:anim>
                                    <p:anim calcmode="lin" valueType="num">
                                      <p:cBhvr additive="base">
                                        <p:cTn id="64" dur="500" fill="hold"/>
                                        <p:tgtEl>
                                          <p:spTgt spid="6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fill="hold"/>
                                        <p:tgtEl>
                                          <p:spTgt spid="63"/>
                                        </p:tgtEl>
                                        <p:attrNameLst>
                                          <p:attrName>ppt_x</p:attrName>
                                        </p:attrNameLst>
                                      </p:cBhvr>
                                      <p:tavLst>
                                        <p:tav tm="0">
                                          <p:val>
                                            <p:strVal val="#ppt_x"/>
                                          </p:val>
                                        </p:tav>
                                        <p:tav tm="100000">
                                          <p:val>
                                            <p:strVal val="#ppt_x"/>
                                          </p:val>
                                        </p:tav>
                                      </p:tavLst>
                                    </p:anim>
                                    <p:anim calcmode="lin" valueType="num">
                                      <p:cBhvr additive="base">
                                        <p:cTn id="6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fill="hold"/>
                                        <p:tgtEl>
                                          <p:spTgt spid="50"/>
                                        </p:tgtEl>
                                        <p:attrNameLst>
                                          <p:attrName>ppt_x</p:attrName>
                                        </p:attrNameLst>
                                      </p:cBhvr>
                                      <p:tavLst>
                                        <p:tav tm="0">
                                          <p:val>
                                            <p:strVal val="#ppt_x"/>
                                          </p:val>
                                        </p:tav>
                                        <p:tav tm="100000">
                                          <p:val>
                                            <p:strVal val="#ppt_x"/>
                                          </p:val>
                                        </p:tav>
                                      </p:tavLst>
                                    </p:anim>
                                    <p:anim calcmode="lin" valueType="num">
                                      <p:cBhvr additive="base">
                                        <p:cTn id="74" dur="500" fill="hold"/>
                                        <p:tgtEl>
                                          <p:spTgt spid="50"/>
                                        </p:tgtEl>
                                        <p:attrNameLst>
                                          <p:attrName>ppt_y</p:attrName>
                                        </p:attrNameLst>
                                      </p:cBhvr>
                                      <p:tavLst>
                                        <p:tav tm="0">
                                          <p:val>
                                            <p:strVal val="1+#ppt_h/2"/>
                                          </p:val>
                                        </p:tav>
                                        <p:tav tm="100000">
                                          <p:val>
                                            <p:strVal val="#ppt_y"/>
                                          </p:val>
                                        </p:tav>
                                      </p:tavLst>
                                    </p:anim>
                                  </p:childTnLst>
                                </p:cTn>
                              </p:par>
                              <p:par>
                                <p:cTn id="75" presetID="6" presetClass="entr" presetSubtype="16"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circle(in)">
                                      <p:cBhvr>
                                        <p:cTn id="77" dur="20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circle(in)">
                                      <p:cBhvr>
                                        <p:cTn id="82" dur="20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55"/>
                                        </p:tgtEl>
                                        <p:attrNameLst>
                                          <p:attrName>style.visibility</p:attrName>
                                        </p:attrNameLst>
                                      </p:cBhvr>
                                      <p:to>
                                        <p:strVal val="visible"/>
                                      </p:to>
                                    </p:set>
                                    <p:anim calcmode="lin" valueType="num">
                                      <p:cBhvr additive="base">
                                        <p:cTn id="93" dur="500" fill="hold"/>
                                        <p:tgtEl>
                                          <p:spTgt spid="55"/>
                                        </p:tgtEl>
                                        <p:attrNameLst>
                                          <p:attrName>ppt_x</p:attrName>
                                        </p:attrNameLst>
                                      </p:cBhvr>
                                      <p:tavLst>
                                        <p:tav tm="0">
                                          <p:val>
                                            <p:strVal val="#ppt_x"/>
                                          </p:val>
                                        </p:tav>
                                        <p:tav tm="100000">
                                          <p:val>
                                            <p:strVal val="#ppt_x"/>
                                          </p:val>
                                        </p:tav>
                                      </p:tavLst>
                                    </p:anim>
                                    <p:anim calcmode="lin" valueType="num">
                                      <p:cBhvr additive="base">
                                        <p:cTn id="94" dur="500" fill="hold"/>
                                        <p:tgtEl>
                                          <p:spTgt spid="55"/>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anim calcmode="lin" valueType="num">
                                      <p:cBhvr additive="base">
                                        <p:cTn id="97" dur="500" fill="hold"/>
                                        <p:tgtEl>
                                          <p:spTgt spid="57"/>
                                        </p:tgtEl>
                                        <p:attrNameLst>
                                          <p:attrName>ppt_x</p:attrName>
                                        </p:attrNameLst>
                                      </p:cBhvr>
                                      <p:tavLst>
                                        <p:tav tm="0">
                                          <p:val>
                                            <p:strVal val="#ppt_x"/>
                                          </p:val>
                                        </p:tav>
                                        <p:tav tm="100000">
                                          <p:val>
                                            <p:strVal val="#ppt_x"/>
                                          </p:val>
                                        </p:tav>
                                      </p:tavLst>
                                    </p:anim>
                                    <p:anim calcmode="lin" valueType="num">
                                      <p:cBhvr additive="base">
                                        <p:cTn id="9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6"/>
                                        </p:tgtEl>
                                        <p:attrNameLst>
                                          <p:attrName>style.visibility</p:attrName>
                                        </p:attrNameLst>
                                      </p:cBhvr>
                                      <p:to>
                                        <p:strVal val="visible"/>
                                      </p:to>
                                    </p:set>
                                    <p:anim calcmode="lin" valueType="num">
                                      <p:cBhvr additive="base">
                                        <p:cTn id="103" dur="500" fill="hold"/>
                                        <p:tgtEl>
                                          <p:spTgt spid="56"/>
                                        </p:tgtEl>
                                        <p:attrNameLst>
                                          <p:attrName>ppt_x</p:attrName>
                                        </p:attrNameLst>
                                      </p:cBhvr>
                                      <p:tavLst>
                                        <p:tav tm="0">
                                          <p:val>
                                            <p:strVal val="#ppt_x"/>
                                          </p:val>
                                        </p:tav>
                                        <p:tav tm="100000">
                                          <p:val>
                                            <p:strVal val="#ppt_x"/>
                                          </p:val>
                                        </p:tav>
                                      </p:tavLst>
                                    </p:anim>
                                    <p:anim calcmode="lin" valueType="num">
                                      <p:cBhvr additive="base">
                                        <p:cTn id="104" dur="500" fill="hold"/>
                                        <p:tgtEl>
                                          <p:spTgt spid="56"/>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 calcmode="lin" valueType="num">
                                      <p:cBhvr additive="base">
                                        <p:cTn id="107" dur="500" fill="hold"/>
                                        <p:tgtEl>
                                          <p:spTgt spid="58"/>
                                        </p:tgtEl>
                                        <p:attrNameLst>
                                          <p:attrName>ppt_x</p:attrName>
                                        </p:attrNameLst>
                                      </p:cBhvr>
                                      <p:tavLst>
                                        <p:tav tm="0">
                                          <p:val>
                                            <p:strVal val="#ppt_x"/>
                                          </p:val>
                                        </p:tav>
                                        <p:tav tm="100000">
                                          <p:val>
                                            <p:strVal val="#ppt_x"/>
                                          </p:val>
                                        </p:tav>
                                      </p:tavLst>
                                    </p:anim>
                                    <p:anim calcmode="lin" valueType="num">
                                      <p:cBhvr additive="base">
                                        <p:cTn id="10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59"/>
                                        </p:tgtEl>
                                        <p:attrNameLst>
                                          <p:attrName>style.visibility</p:attrName>
                                        </p:attrNameLst>
                                      </p:cBhvr>
                                      <p:to>
                                        <p:strVal val="visible"/>
                                      </p:to>
                                    </p:set>
                                    <p:anim calcmode="lin" valueType="num">
                                      <p:cBhvr additive="base">
                                        <p:cTn id="113" dur="500" fill="hold"/>
                                        <p:tgtEl>
                                          <p:spTgt spid="59"/>
                                        </p:tgtEl>
                                        <p:attrNameLst>
                                          <p:attrName>ppt_x</p:attrName>
                                        </p:attrNameLst>
                                      </p:cBhvr>
                                      <p:tavLst>
                                        <p:tav tm="0">
                                          <p:val>
                                            <p:strVal val="#ppt_x"/>
                                          </p:val>
                                        </p:tav>
                                        <p:tav tm="100000">
                                          <p:val>
                                            <p:strVal val="#ppt_x"/>
                                          </p:val>
                                        </p:tav>
                                      </p:tavLst>
                                    </p:anim>
                                    <p:anim calcmode="lin" valueType="num">
                                      <p:cBhvr additive="base">
                                        <p:cTn id="114" dur="500" fill="hold"/>
                                        <p:tgtEl>
                                          <p:spTgt spid="5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9"/>
                                        </p:tgtEl>
                                        <p:attrNameLst>
                                          <p:attrName>style.visibility</p:attrName>
                                        </p:attrNameLst>
                                      </p:cBhvr>
                                      <p:to>
                                        <p:strVal val="visible"/>
                                      </p:to>
                                    </p:set>
                                    <p:anim calcmode="lin" valueType="num">
                                      <p:cBhvr additive="base">
                                        <p:cTn id="117" dur="500" fill="hold"/>
                                        <p:tgtEl>
                                          <p:spTgt spid="69"/>
                                        </p:tgtEl>
                                        <p:attrNameLst>
                                          <p:attrName>ppt_x</p:attrName>
                                        </p:attrNameLst>
                                      </p:cBhvr>
                                      <p:tavLst>
                                        <p:tav tm="0">
                                          <p:val>
                                            <p:strVal val="#ppt_x"/>
                                          </p:val>
                                        </p:tav>
                                        <p:tav tm="100000">
                                          <p:val>
                                            <p:strVal val="#ppt_x"/>
                                          </p:val>
                                        </p:tav>
                                      </p:tavLst>
                                    </p:anim>
                                    <p:anim calcmode="lin" valueType="num">
                                      <p:cBhvr additive="base">
                                        <p:cTn id="11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500" fill="hold"/>
                                        <p:tgtEl>
                                          <p:spTgt spid="61"/>
                                        </p:tgtEl>
                                        <p:attrNameLst>
                                          <p:attrName>ppt_x</p:attrName>
                                        </p:attrNameLst>
                                      </p:cBhvr>
                                      <p:tavLst>
                                        <p:tav tm="0">
                                          <p:val>
                                            <p:strVal val="#ppt_x"/>
                                          </p:val>
                                        </p:tav>
                                        <p:tav tm="100000">
                                          <p:val>
                                            <p:strVal val="#ppt_x"/>
                                          </p:val>
                                        </p:tav>
                                      </p:tavLst>
                                    </p:anim>
                                    <p:anim calcmode="lin" valueType="num">
                                      <p:cBhvr additive="base">
                                        <p:cTn id="124" dur="5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62"/>
                                        </p:tgtEl>
                                        <p:attrNameLst>
                                          <p:attrName>style.visibility</p:attrName>
                                        </p:attrNameLst>
                                      </p:cBhvr>
                                      <p:to>
                                        <p:strVal val="visible"/>
                                      </p:to>
                                    </p:set>
                                    <p:anim calcmode="lin" valueType="num">
                                      <p:cBhvr additive="base">
                                        <p:cTn id="127" dur="500" fill="hold"/>
                                        <p:tgtEl>
                                          <p:spTgt spid="62"/>
                                        </p:tgtEl>
                                        <p:attrNameLst>
                                          <p:attrName>ppt_x</p:attrName>
                                        </p:attrNameLst>
                                      </p:cBhvr>
                                      <p:tavLst>
                                        <p:tav tm="0">
                                          <p:val>
                                            <p:strVal val="#ppt_x"/>
                                          </p:val>
                                        </p:tav>
                                        <p:tav tm="100000">
                                          <p:val>
                                            <p:strVal val="#ppt_x"/>
                                          </p:val>
                                        </p:tav>
                                      </p:tavLst>
                                    </p:anim>
                                    <p:anim calcmode="lin" valueType="num">
                                      <p:cBhvr additive="base">
                                        <p:cTn id="12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71"/>
                                        </p:tgtEl>
                                        <p:attrNameLst>
                                          <p:attrName>style.visibility</p:attrName>
                                        </p:attrNameLst>
                                      </p:cBhvr>
                                      <p:to>
                                        <p:strVal val="visible"/>
                                      </p:to>
                                    </p:set>
                                    <p:anim calcmode="lin" valueType="num">
                                      <p:cBhvr additive="base">
                                        <p:cTn id="133" dur="500" fill="hold"/>
                                        <p:tgtEl>
                                          <p:spTgt spid="71"/>
                                        </p:tgtEl>
                                        <p:attrNameLst>
                                          <p:attrName>ppt_x</p:attrName>
                                        </p:attrNameLst>
                                      </p:cBhvr>
                                      <p:tavLst>
                                        <p:tav tm="0">
                                          <p:val>
                                            <p:strVal val="#ppt_x"/>
                                          </p:val>
                                        </p:tav>
                                        <p:tav tm="100000">
                                          <p:val>
                                            <p:strVal val="#ppt_x"/>
                                          </p:val>
                                        </p:tav>
                                      </p:tavLst>
                                    </p:anim>
                                    <p:anim calcmode="lin" valueType="num">
                                      <p:cBhvr additive="base">
                                        <p:cTn id="134" dur="500" fill="hold"/>
                                        <p:tgtEl>
                                          <p:spTgt spid="71"/>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70"/>
                                        </p:tgtEl>
                                        <p:attrNameLst>
                                          <p:attrName>style.visibility</p:attrName>
                                        </p:attrNameLst>
                                      </p:cBhvr>
                                      <p:to>
                                        <p:strVal val="visible"/>
                                      </p:to>
                                    </p:set>
                                    <p:anim calcmode="lin" valueType="num">
                                      <p:cBhvr additive="base">
                                        <p:cTn id="137" dur="500" fill="hold"/>
                                        <p:tgtEl>
                                          <p:spTgt spid="70"/>
                                        </p:tgtEl>
                                        <p:attrNameLst>
                                          <p:attrName>ppt_x</p:attrName>
                                        </p:attrNameLst>
                                      </p:cBhvr>
                                      <p:tavLst>
                                        <p:tav tm="0">
                                          <p:val>
                                            <p:strVal val="#ppt_x"/>
                                          </p:val>
                                        </p:tav>
                                        <p:tav tm="100000">
                                          <p:val>
                                            <p:strVal val="#ppt_x"/>
                                          </p:val>
                                        </p:tav>
                                      </p:tavLst>
                                    </p:anim>
                                    <p:anim calcmode="lin" valueType="num">
                                      <p:cBhvr additive="base">
                                        <p:cTn id="13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1" presetClass="entr" presetSubtype="1" fill="hold" nodeType="clickEffect">
                                  <p:stCondLst>
                                    <p:cond delay="0"/>
                                  </p:stCondLst>
                                  <p:childTnLst>
                                    <p:set>
                                      <p:cBhvr>
                                        <p:cTn id="142" dur="1" fill="hold">
                                          <p:stCondLst>
                                            <p:cond delay="0"/>
                                          </p:stCondLst>
                                        </p:cTn>
                                        <p:tgtEl>
                                          <p:spTgt spid="67"/>
                                        </p:tgtEl>
                                        <p:attrNameLst>
                                          <p:attrName>style.visibility</p:attrName>
                                        </p:attrNameLst>
                                      </p:cBhvr>
                                      <p:to>
                                        <p:strVal val="visible"/>
                                      </p:to>
                                    </p:set>
                                    <p:animEffect transition="in" filter="wheel(1)">
                                      <p:cBhvr>
                                        <p:cTn id="143" dur="2000"/>
                                        <p:tgtEl>
                                          <p:spTgt spid="67"/>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3" name="Text Placeholder 2">
            <a:extLst>
              <a:ext uri="{FF2B5EF4-FFF2-40B4-BE49-F238E27FC236}">
                <a16:creationId xmlns:a16="http://schemas.microsoft.com/office/drawing/2014/main" id="{76A5589A-5D5E-024C-AF9F-E0E865B65E66}"/>
              </a:ext>
            </a:extLst>
          </p:cNvPr>
          <p:cNvSpPr>
            <a:spLocks noGrp="1"/>
          </p:cNvSpPr>
          <p:nvPr>
            <p:ph type="body" idx="1"/>
          </p:nvPr>
        </p:nvSpPr>
        <p:spPr>
          <a:xfrm>
            <a:off x="540254" y="1584424"/>
            <a:ext cx="8064500" cy="4500000"/>
          </a:xfrm>
        </p:spPr>
        <p:txBody>
          <a:bodyPr/>
          <a:lstStyle/>
          <a:p>
            <a:r>
              <a:rPr lang="en-US" dirty="0"/>
              <a:t>The importance of being reproducible, Keith </a:t>
            </a:r>
            <a:r>
              <a:rPr lang="en-US" dirty="0" err="1"/>
              <a:t>Baggerly</a:t>
            </a:r>
            <a:r>
              <a:rPr lang="en-US" dirty="0"/>
              <a:t>:</a:t>
            </a:r>
          </a:p>
          <a:p>
            <a:r>
              <a:rPr lang="en-US" dirty="0"/>
              <a:t>Goal: </a:t>
            </a:r>
            <a:r>
              <a:rPr lang="en-US" b="0" dirty="0"/>
              <a:t>reproduce a study on how cancer patients respond to chemotherapy</a:t>
            </a:r>
          </a:p>
          <a:p>
            <a:pPr marL="114303" indent="0">
              <a:buNone/>
            </a:pPr>
            <a:endParaRPr lang="en-US" b="0" dirty="0"/>
          </a:p>
          <a:p>
            <a:r>
              <a:rPr lang="en-US" b="0" dirty="0"/>
              <a:t>Errors found (after publication and clinical trials based on that study)</a:t>
            </a:r>
          </a:p>
          <a:p>
            <a:pPr lvl="1"/>
            <a:r>
              <a:rPr lang="en-US" b="0" dirty="0"/>
              <a:t>Mislabeling of 43 out of 95 patients</a:t>
            </a:r>
          </a:p>
          <a:p>
            <a:pPr lvl="1"/>
            <a:r>
              <a:rPr lang="en-US" b="0" dirty="0"/>
              <a:t>Shift in gene array (list), wrong gene names associated with their experimental expression value</a:t>
            </a:r>
          </a:p>
          <a:p>
            <a:pPr lvl="1"/>
            <a:endParaRPr lang="en-US" b="0" dirty="0"/>
          </a:p>
          <a:p>
            <a:pPr lvl="1"/>
            <a:endParaRPr lang="en-US" b="0" dirty="0"/>
          </a:p>
          <a:p>
            <a:pPr marL="550998" lvl="1" indent="0">
              <a:buNone/>
            </a:pPr>
            <a:endParaRPr lang="en-US" b="0" dirty="0"/>
          </a:p>
          <a:p>
            <a:pPr marL="550998" lvl="1" indent="0">
              <a:buNone/>
            </a:pPr>
            <a:endParaRPr lang="en-US" b="0" dirty="0"/>
          </a:p>
          <a:p>
            <a:pPr lvl="1"/>
            <a:endParaRPr lang="en-US" b="0" dirty="0"/>
          </a:p>
        </p:txBody>
      </p:sp>
      <p:pic>
        <p:nvPicPr>
          <p:cNvPr id="14" name="Picture 13">
            <a:extLst>
              <a:ext uri="{FF2B5EF4-FFF2-40B4-BE49-F238E27FC236}">
                <a16:creationId xmlns:a16="http://schemas.microsoft.com/office/drawing/2014/main" id="{D6950D89-58BA-B84F-A876-D1C54E43EE29}"/>
              </a:ext>
            </a:extLst>
          </p:cNvPr>
          <p:cNvPicPr>
            <a:picLocks noChangeAspect="1"/>
          </p:cNvPicPr>
          <p:nvPr/>
        </p:nvPicPr>
        <p:blipFill>
          <a:blip r:embed="rId3"/>
          <a:stretch>
            <a:fillRect/>
          </a:stretch>
        </p:blipFill>
        <p:spPr>
          <a:xfrm>
            <a:off x="2969018" y="4911723"/>
            <a:ext cx="2684585" cy="1078523"/>
          </a:xfrm>
          <a:prstGeom prst="rect">
            <a:avLst/>
          </a:prstGeom>
        </p:spPr>
      </p:pic>
      <p:sp>
        <p:nvSpPr>
          <p:cNvPr id="15" name="TextBox 14">
            <a:extLst>
              <a:ext uri="{FF2B5EF4-FFF2-40B4-BE49-F238E27FC236}">
                <a16:creationId xmlns:a16="http://schemas.microsoft.com/office/drawing/2014/main" id="{1152F4F9-3542-C04B-867B-405650CCF5EF}"/>
              </a:ext>
            </a:extLst>
          </p:cNvPr>
          <p:cNvSpPr txBox="1"/>
          <p:nvPr/>
        </p:nvSpPr>
        <p:spPr>
          <a:xfrm>
            <a:off x="0" y="6310130"/>
            <a:ext cx="8425705" cy="262829"/>
          </a:xfrm>
          <a:prstGeom prst="rect">
            <a:avLst/>
          </a:prstGeom>
          <a:noFill/>
        </p:spPr>
        <p:txBody>
          <a:bodyPr wrap="none" rtlCol="0">
            <a:spAutoFit/>
          </a:bodyPr>
          <a:lstStyle/>
          <a:p>
            <a:r>
              <a:rPr lang="en-US" sz="1108" dirty="0">
                <a:solidFill>
                  <a:schemeClr val="tx1"/>
                </a:solidFill>
                <a:latin typeface="Century Gothic" panose="020B0502020202020204" pitchFamily="34" charset="0"/>
                <a:hlinkClick r:id="rId4">
                  <a:extLst>
                    <a:ext uri="{A12FA001-AC4F-418D-AE19-62706E023703}">
                      <ahyp:hlinkClr xmlns:ahyp="http://schemas.microsoft.com/office/drawing/2018/hyperlinkcolor" val="tx"/>
                    </a:ext>
                  </a:extLst>
                </a:hlinkClick>
              </a:rPr>
              <a:t>https://retractionwatch.com/2011/05/04/the-importance-of-being-reproducible-keith-baggerly-tells-the-anil-potti-story/</a:t>
            </a:r>
            <a:r>
              <a:rPr lang="en-US" sz="1108" dirty="0">
                <a:solidFill>
                  <a:schemeClr val="tx1"/>
                </a:solidFill>
                <a:latin typeface="Century Gothic" panose="020B0502020202020204" pitchFamily="34" charset="0"/>
              </a:rPr>
              <a:t> </a:t>
            </a:r>
          </a:p>
        </p:txBody>
      </p:sp>
      <p:sp>
        <p:nvSpPr>
          <p:cNvPr id="16" name="Google Shape;113;p20">
            <a:extLst>
              <a:ext uri="{FF2B5EF4-FFF2-40B4-BE49-F238E27FC236}">
                <a16:creationId xmlns:a16="http://schemas.microsoft.com/office/drawing/2014/main" id="{AA2788ED-F644-4746-AAD0-A8BB5285E832}"/>
              </a:ext>
            </a:extLst>
          </p:cNvPr>
          <p:cNvSpPr txBox="1">
            <a:spLocks noGrp="1"/>
          </p:cNvSpPr>
          <p:nvPr>
            <p:ph type="title"/>
          </p:nvPr>
        </p:nvSpPr>
        <p:spPr>
          <a:xfrm>
            <a:off x="540254" y="954272"/>
            <a:ext cx="8063999" cy="404446"/>
          </a:xfrm>
          <a:prstGeom prst="rect">
            <a:avLst/>
          </a:prstGeom>
          <a:noFill/>
          <a:ln>
            <a:noFill/>
          </a:ln>
        </p:spPr>
        <p:txBody>
          <a:bodyPr spcFirstLastPara="1" wrap="square" lIns="84392" tIns="84392" rIns="84392" bIns="84392" anchor="t" anchorCtr="0">
            <a:noAutofit/>
          </a:bodyPr>
          <a:lstStyle/>
          <a:p>
            <a:pPr lvl="0">
              <a:buSzPts val="800"/>
            </a:pPr>
            <a:r>
              <a:rPr lang="en-US" dirty="0">
                <a:solidFill>
                  <a:schemeClr val="accent2"/>
                </a:solidFill>
              </a:rPr>
              <a:t>The dangerous side of improper data handling</a:t>
            </a:r>
            <a:endParaRPr lang="en-US" sz="1846" dirty="0">
              <a:solidFill>
                <a:schemeClr val="accent2"/>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97008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3" name="Text Placeholder 2">
            <a:extLst>
              <a:ext uri="{FF2B5EF4-FFF2-40B4-BE49-F238E27FC236}">
                <a16:creationId xmlns:a16="http://schemas.microsoft.com/office/drawing/2014/main" id="{5D962C48-200B-CA4C-BE7B-A9BF837075D6}"/>
              </a:ext>
            </a:extLst>
          </p:cNvPr>
          <p:cNvSpPr>
            <a:spLocks noGrp="1"/>
          </p:cNvSpPr>
          <p:nvPr>
            <p:ph type="body" idx="1"/>
          </p:nvPr>
        </p:nvSpPr>
        <p:spPr>
          <a:xfrm>
            <a:off x="539749" y="1617080"/>
            <a:ext cx="8604250" cy="819905"/>
          </a:xfrm>
        </p:spPr>
        <p:txBody>
          <a:bodyPr/>
          <a:lstStyle/>
          <a:p>
            <a:r>
              <a:rPr lang="en-US" sz="1846" dirty="0"/>
              <a:t>Finding errors is time costly for the original producer of research results and for others</a:t>
            </a:r>
          </a:p>
          <a:p>
            <a:r>
              <a:rPr lang="en-US" sz="1846" dirty="0"/>
              <a:t>Clinical trials on real patients started before retraction of the paper</a:t>
            </a:r>
          </a:p>
          <a:p>
            <a:endParaRPr lang="en-US" sz="1846" dirty="0"/>
          </a:p>
        </p:txBody>
      </p:sp>
      <p:pic>
        <p:nvPicPr>
          <p:cNvPr id="24" name="Picture 23">
            <a:extLst>
              <a:ext uri="{FF2B5EF4-FFF2-40B4-BE49-F238E27FC236}">
                <a16:creationId xmlns:a16="http://schemas.microsoft.com/office/drawing/2014/main" id="{72B1FA8B-6E17-8143-BC9B-8DFEA04795C1}"/>
              </a:ext>
            </a:extLst>
          </p:cNvPr>
          <p:cNvPicPr>
            <a:picLocks noChangeAspect="1"/>
          </p:cNvPicPr>
          <p:nvPr/>
        </p:nvPicPr>
        <p:blipFill>
          <a:blip r:embed="rId3"/>
          <a:stretch>
            <a:fillRect/>
          </a:stretch>
        </p:blipFill>
        <p:spPr>
          <a:xfrm>
            <a:off x="4911545" y="2856197"/>
            <a:ext cx="3692706" cy="3437519"/>
          </a:xfrm>
          <a:prstGeom prst="rect">
            <a:avLst/>
          </a:prstGeom>
        </p:spPr>
      </p:pic>
      <p:sp>
        <p:nvSpPr>
          <p:cNvPr id="25" name="TextBox 24">
            <a:extLst>
              <a:ext uri="{FF2B5EF4-FFF2-40B4-BE49-F238E27FC236}">
                <a16:creationId xmlns:a16="http://schemas.microsoft.com/office/drawing/2014/main" id="{598516C8-0B77-1540-BF26-3154D26A27FF}"/>
              </a:ext>
            </a:extLst>
          </p:cNvPr>
          <p:cNvSpPr txBox="1"/>
          <p:nvPr/>
        </p:nvSpPr>
        <p:spPr>
          <a:xfrm>
            <a:off x="4911544" y="6411359"/>
            <a:ext cx="3730508" cy="248530"/>
          </a:xfrm>
          <a:prstGeom prst="rect">
            <a:avLst/>
          </a:prstGeom>
          <a:noFill/>
        </p:spPr>
        <p:txBody>
          <a:bodyPr wrap="none" rtlCol="0">
            <a:spAutoFit/>
          </a:bodyPr>
          <a:lstStyle/>
          <a:p>
            <a:r>
              <a:rPr lang="en-US" sz="1015" dirty="0"/>
              <a:t>http://</a:t>
            </a:r>
            <a:r>
              <a:rPr lang="en-US" sz="1015" dirty="0" err="1"/>
              <a:t>arogozhnikov.github.io</a:t>
            </a:r>
            <a:r>
              <a:rPr lang="en-US" sz="1015" dirty="0"/>
              <a:t>/2016/09/10/</a:t>
            </a:r>
            <a:r>
              <a:rPr lang="en-US" sz="1015" dirty="0" err="1"/>
              <a:t>jupyter-features.html</a:t>
            </a:r>
            <a:endParaRPr lang="en-US" sz="1015" dirty="0"/>
          </a:p>
        </p:txBody>
      </p:sp>
      <p:sp>
        <p:nvSpPr>
          <p:cNvPr id="26" name="TextBox 25">
            <a:extLst>
              <a:ext uri="{FF2B5EF4-FFF2-40B4-BE49-F238E27FC236}">
                <a16:creationId xmlns:a16="http://schemas.microsoft.com/office/drawing/2014/main" id="{0055D599-3A51-F148-8869-A29798451410}"/>
              </a:ext>
            </a:extLst>
          </p:cNvPr>
          <p:cNvSpPr txBox="1"/>
          <p:nvPr/>
        </p:nvSpPr>
        <p:spPr>
          <a:xfrm>
            <a:off x="539749" y="2871625"/>
            <a:ext cx="4214161" cy="3422091"/>
          </a:xfrm>
          <a:prstGeom prst="rect">
            <a:avLst/>
          </a:prstGeom>
          <a:noFill/>
        </p:spPr>
        <p:txBody>
          <a:bodyPr wrap="square" rtlCol="0">
            <a:spAutoFit/>
          </a:bodyPr>
          <a:lstStyle/>
          <a:p>
            <a:pPr marL="422041" indent="-307738">
              <a:spcBef>
                <a:spcPts val="375"/>
              </a:spcBef>
              <a:buClr>
                <a:srgbClr val="969696"/>
              </a:buClr>
              <a:buSzPts val="1650"/>
              <a:buFont typeface="Noto Sans Symbols"/>
              <a:buChar char="■"/>
            </a:pPr>
            <a:r>
              <a:rPr lang="en-US" sz="1846" dirty="0">
                <a:solidFill>
                  <a:srgbClr val="595959"/>
                </a:solidFill>
                <a:latin typeface="Century Gothic"/>
                <a:sym typeface="Century Gothic"/>
              </a:rPr>
              <a:t>Even though doubts have been communicated no further investigation by authors or editor</a:t>
            </a:r>
          </a:p>
          <a:p>
            <a:pPr marL="422041" indent="-307738">
              <a:spcBef>
                <a:spcPts val="375"/>
              </a:spcBef>
              <a:buClr>
                <a:srgbClr val="969696"/>
              </a:buClr>
              <a:buSzPts val="1650"/>
              <a:buFont typeface="Noto Sans Symbols"/>
              <a:buChar char="■"/>
            </a:pPr>
            <a:r>
              <a:rPr lang="en-US" sz="1846" dirty="0">
                <a:solidFill>
                  <a:srgbClr val="595959"/>
                </a:solidFill>
                <a:latin typeface="Century Gothic"/>
                <a:sym typeface="Century Gothic"/>
              </a:rPr>
              <a:t>It took years until study was retracted</a:t>
            </a:r>
          </a:p>
          <a:p>
            <a:pPr marL="422041" indent="-307738">
              <a:spcBef>
                <a:spcPts val="375"/>
              </a:spcBef>
              <a:buClr>
                <a:srgbClr val="969696"/>
              </a:buClr>
              <a:buSzPts val="1650"/>
              <a:buFont typeface="Noto Sans Symbols"/>
              <a:buChar char="■"/>
            </a:pPr>
            <a:endParaRPr lang="en-US" sz="1846" dirty="0">
              <a:solidFill>
                <a:srgbClr val="595959"/>
              </a:solidFill>
              <a:latin typeface="Century Gothic"/>
              <a:sym typeface="Century Gothic"/>
            </a:endParaRPr>
          </a:p>
          <a:p>
            <a:pPr marL="422041" indent="-307738">
              <a:spcBef>
                <a:spcPts val="375"/>
              </a:spcBef>
              <a:buClr>
                <a:srgbClr val="969696"/>
              </a:buClr>
              <a:buSzPts val="1650"/>
              <a:buFont typeface="Wingdings" pitchFamily="2" charset="2"/>
              <a:buChar char="à"/>
            </a:pPr>
            <a:r>
              <a:rPr lang="en-US" sz="1846" dirty="0">
                <a:solidFill>
                  <a:srgbClr val="595959"/>
                </a:solidFill>
                <a:latin typeface="Century Gothic"/>
                <a:sym typeface="Wingdings" pitchFamily="2" charset="2"/>
              </a:rPr>
              <a:t>We need a culture shift in how to address scientific mistakes</a:t>
            </a:r>
            <a:r>
              <a:rPr lang="en-US" sz="1846" dirty="0">
                <a:solidFill>
                  <a:srgbClr val="595959"/>
                </a:solidFill>
                <a:latin typeface="Century Gothic"/>
                <a:sym typeface="Century Gothic"/>
              </a:rPr>
              <a:t> </a:t>
            </a:r>
          </a:p>
          <a:p>
            <a:pPr marL="422041" indent="-307738">
              <a:spcBef>
                <a:spcPts val="375"/>
              </a:spcBef>
              <a:buClr>
                <a:srgbClr val="969696"/>
              </a:buClr>
              <a:buSzPts val="1650"/>
              <a:buFont typeface="Wingdings" pitchFamily="2" charset="2"/>
              <a:buChar char="à"/>
            </a:pPr>
            <a:r>
              <a:rPr lang="en-US" sz="1846" dirty="0">
                <a:solidFill>
                  <a:srgbClr val="595959"/>
                </a:solidFill>
                <a:latin typeface="Century Gothic"/>
                <a:sym typeface="Century Gothic"/>
              </a:rPr>
              <a:t>Make it easy to reproduce your analysis by documenting code</a:t>
            </a:r>
          </a:p>
        </p:txBody>
      </p:sp>
      <p:sp>
        <p:nvSpPr>
          <p:cNvPr id="27" name="Google Shape;113;p20">
            <a:extLst>
              <a:ext uri="{FF2B5EF4-FFF2-40B4-BE49-F238E27FC236}">
                <a16:creationId xmlns:a16="http://schemas.microsoft.com/office/drawing/2014/main" id="{BC46629F-7F29-2E4A-A9FB-49D6F045CAC2}"/>
              </a:ext>
            </a:extLst>
          </p:cNvPr>
          <p:cNvSpPr txBox="1">
            <a:spLocks noGrp="1"/>
          </p:cNvSpPr>
          <p:nvPr>
            <p:ph type="title"/>
          </p:nvPr>
        </p:nvSpPr>
        <p:spPr>
          <a:xfrm>
            <a:off x="540254" y="954272"/>
            <a:ext cx="8063999" cy="404446"/>
          </a:xfrm>
          <a:prstGeom prst="rect">
            <a:avLst/>
          </a:prstGeom>
          <a:noFill/>
          <a:ln>
            <a:noFill/>
          </a:ln>
        </p:spPr>
        <p:txBody>
          <a:bodyPr spcFirstLastPara="1" wrap="square" lIns="84392" tIns="84392" rIns="84392" bIns="84392" anchor="t" anchorCtr="0">
            <a:noAutofit/>
          </a:bodyPr>
          <a:lstStyle/>
          <a:p>
            <a:pPr lvl="0">
              <a:buSzPts val="800"/>
            </a:pPr>
            <a:r>
              <a:rPr lang="en-US" dirty="0">
                <a:solidFill>
                  <a:schemeClr val="accent2"/>
                </a:solidFill>
              </a:rPr>
              <a:t>The dangerous side of improper data handling</a:t>
            </a:r>
            <a:endParaRPr lang="en-US" sz="1846" dirty="0">
              <a:solidFill>
                <a:schemeClr val="accent2"/>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25130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 name="Text Placeholder 2">
            <a:extLst>
              <a:ext uri="{FF2B5EF4-FFF2-40B4-BE49-F238E27FC236}">
                <a16:creationId xmlns:a16="http://schemas.microsoft.com/office/drawing/2014/main" id="{3C7A5E4A-BEE0-B642-89AB-CFE73EB6067F}"/>
              </a:ext>
            </a:extLst>
          </p:cNvPr>
          <p:cNvSpPr>
            <a:spLocks noGrp="1"/>
          </p:cNvSpPr>
          <p:nvPr>
            <p:ph type="body" idx="1"/>
          </p:nvPr>
        </p:nvSpPr>
        <p:spPr/>
        <p:txBody>
          <a:bodyPr/>
          <a:lstStyle/>
          <a:p>
            <a:r>
              <a:rPr lang="en-US" sz="1846" dirty="0">
                <a:latin typeface="Century Gothic" panose="020B0502020202020204" pitchFamily="34" charset="0"/>
              </a:rPr>
              <a:t>Do you still understand the data and analysis you have done yesterday or half a year ago</a:t>
            </a:r>
            <a:r>
              <a:rPr lang="en-US" sz="1846" b="0" dirty="0">
                <a:latin typeface="Century Gothic" panose="020B0502020202020204" pitchFamily="34" charset="0"/>
              </a:rPr>
              <a:t>? You are the first to reuse your own data!</a:t>
            </a:r>
          </a:p>
          <a:p>
            <a:endParaRPr lang="en-US" sz="1846" b="0" dirty="0">
              <a:latin typeface="Century Gothic" panose="020B0502020202020204" pitchFamily="34" charset="0"/>
            </a:endParaRPr>
          </a:p>
          <a:p>
            <a:r>
              <a:rPr lang="en-US" sz="1846" b="0" dirty="0">
                <a:latin typeface="Century Gothic" panose="020B0502020202020204" pitchFamily="34" charset="0"/>
              </a:rPr>
              <a:t>How much time does it cost you to find (the right version of) data you produced at the beginning of a project?</a:t>
            </a:r>
          </a:p>
          <a:p>
            <a:endParaRPr lang="en-US" sz="1846" b="0" dirty="0">
              <a:latin typeface="Century Gothic" panose="020B0502020202020204" pitchFamily="34" charset="0"/>
            </a:endParaRPr>
          </a:p>
          <a:p>
            <a:r>
              <a:rPr lang="en-US" sz="1846" b="0" dirty="0">
                <a:latin typeface="Century Gothic" panose="020B0502020202020204" pitchFamily="34" charset="0"/>
              </a:rPr>
              <a:t>Assume someone would like to collaborate with you on your data. How much time does it cost you to explain what the data contains and how it was generated?</a:t>
            </a:r>
          </a:p>
          <a:p>
            <a:endParaRPr lang="en-US" sz="1846" b="0" dirty="0">
              <a:latin typeface="Century Gothic" panose="020B0502020202020204" pitchFamily="34" charset="0"/>
            </a:endParaRPr>
          </a:p>
          <a:p>
            <a:r>
              <a:rPr lang="en-US" sz="1846" b="0" dirty="0">
                <a:latin typeface="Century Gothic" panose="020B0502020202020204" pitchFamily="34" charset="0"/>
              </a:rPr>
              <a:t>Most communication and sharing of data is still done by mail. What if your mail address is outdated because you have a new position?</a:t>
            </a:r>
          </a:p>
          <a:p>
            <a:endParaRPr lang="en-US" sz="1846" b="0" dirty="0">
              <a:latin typeface="Century Gothic" panose="020B0502020202020204" pitchFamily="34" charset="0"/>
            </a:endParaRPr>
          </a:p>
          <a:p>
            <a:endParaRPr lang="en-US" sz="1846" b="0" dirty="0">
              <a:latin typeface="Century Gothic" panose="020B0502020202020204" pitchFamily="34" charset="0"/>
            </a:endParaRPr>
          </a:p>
        </p:txBody>
      </p:sp>
      <p:sp>
        <p:nvSpPr>
          <p:cNvPr id="5" name="Title 4">
            <a:extLst>
              <a:ext uri="{FF2B5EF4-FFF2-40B4-BE49-F238E27FC236}">
                <a16:creationId xmlns:a16="http://schemas.microsoft.com/office/drawing/2014/main" id="{C0F49261-2E45-2F4F-BBF6-D27D6D16F060}"/>
              </a:ext>
            </a:extLst>
          </p:cNvPr>
          <p:cNvSpPr>
            <a:spLocks noGrp="1"/>
          </p:cNvSpPr>
          <p:nvPr>
            <p:ph type="title"/>
          </p:nvPr>
        </p:nvSpPr>
        <p:spPr/>
        <p:txBody>
          <a:bodyPr/>
          <a:lstStyle/>
          <a:p>
            <a:r>
              <a:rPr lang="en-US" dirty="0"/>
              <a:t>Why good data management – the selfish approach!</a:t>
            </a:r>
          </a:p>
        </p:txBody>
      </p:sp>
    </p:spTree>
    <p:extLst>
      <p:ext uri="{BB962C8B-B14F-4D97-AF65-F5344CB8AC3E}">
        <p14:creationId xmlns:p14="http://schemas.microsoft.com/office/powerpoint/2010/main" val="181159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8" name="Picture 7">
            <a:extLst>
              <a:ext uri="{FF2B5EF4-FFF2-40B4-BE49-F238E27FC236}">
                <a16:creationId xmlns:a16="http://schemas.microsoft.com/office/drawing/2014/main" id="{5F4E29BD-2915-404D-AD14-D349E6363E19}"/>
              </a:ext>
            </a:extLst>
          </p:cNvPr>
          <p:cNvPicPr>
            <a:picLocks noChangeAspect="1"/>
          </p:cNvPicPr>
          <p:nvPr/>
        </p:nvPicPr>
        <p:blipFill>
          <a:blip r:embed="rId3"/>
          <a:stretch>
            <a:fillRect/>
          </a:stretch>
        </p:blipFill>
        <p:spPr>
          <a:xfrm rot="16200000">
            <a:off x="1301465" y="-198045"/>
            <a:ext cx="5698430" cy="8063997"/>
          </a:xfrm>
          <a:prstGeom prst="rect">
            <a:avLst/>
          </a:prstGeom>
        </p:spPr>
      </p:pic>
      <p:sp>
        <p:nvSpPr>
          <p:cNvPr id="5" name="Title 4">
            <a:extLst>
              <a:ext uri="{FF2B5EF4-FFF2-40B4-BE49-F238E27FC236}">
                <a16:creationId xmlns:a16="http://schemas.microsoft.com/office/drawing/2014/main" id="{B8D84D66-C70F-DA43-B473-A5C9613AE4B0}"/>
              </a:ext>
            </a:extLst>
          </p:cNvPr>
          <p:cNvSpPr>
            <a:spLocks noGrp="1"/>
          </p:cNvSpPr>
          <p:nvPr>
            <p:ph type="title"/>
          </p:nvPr>
        </p:nvSpPr>
        <p:spPr/>
        <p:txBody>
          <a:bodyPr/>
          <a:lstStyle/>
          <a:p>
            <a:r>
              <a:rPr lang="en-US" dirty="0"/>
              <a:t>Some practical recommendations</a:t>
            </a:r>
          </a:p>
        </p:txBody>
      </p:sp>
    </p:spTree>
    <p:extLst>
      <p:ext uri="{BB962C8B-B14F-4D97-AF65-F5344CB8AC3E}">
        <p14:creationId xmlns:p14="http://schemas.microsoft.com/office/powerpoint/2010/main" val="361054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1" name="Picture 10">
            <a:extLst>
              <a:ext uri="{FF2B5EF4-FFF2-40B4-BE49-F238E27FC236}">
                <a16:creationId xmlns:a16="http://schemas.microsoft.com/office/drawing/2014/main" id="{00BD09D9-F8FF-EB43-827C-741EB7EC3698}"/>
              </a:ext>
            </a:extLst>
          </p:cNvPr>
          <p:cNvPicPr>
            <a:picLocks noChangeAspect="1"/>
          </p:cNvPicPr>
          <p:nvPr/>
        </p:nvPicPr>
        <p:blipFill>
          <a:blip r:embed="rId3"/>
          <a:stretch>
            <a:fillRect/>
          </a:stretch>
        </p:blipFill>
        <p:spPr>
          <a:xfrm>
            <a:off x="1521834" y="1617081"/>
            <a:ext cx="6100332" cy="4810146"/>
          </a:xfrm>
          <a:prstGeom prst="rect">
            <a:avLst/>
          </a:prstGeom>
        </p:spPr>
      </p:pic>
      <p:sp>
        <p:nvSpPr>
          <p:cNvPr id="12" name="Google Shape;113;p20">
            <a:extLst>
              <a:ext uri="{FF2B5EF4-FFF2-40B4-BE49-F238E27FC236}">
                <a16:creationId xmlns:a16="http://schemas.microsoft.com/office/drawing/2014/main" id="{C824DBE5-B6D0-5D4D-9ADC-EDA8871F075A}"/>
              </a:ext>
            </a:extLst>
          </p:cNvPr>
          <p:cNvSpPr txBox="1">
            <a:spLocks noGrp="1"/>
          </p:cNvSpPr>
          <p:nvPr>
            <p:ph type="title"/>
          </p:nvPr>
        </p:nvSpPr>
        <p:spPr>
          <a:xfrm>
            <a:off x="540254" y="954272"/>
            <a:ext cx="8063999" cy="404446"/>
          </a:xfrm>
          <a:prstGeom prst="rect">
            <a:avLst/>
          </a:prstGeom>
          <a:noFill/>
          <a:ln>
            <a:noFill/>
          </a:ln>
        </p:spPr>
        <p:txBody>
          <a:bodyPr spcFirstLastPara="1" wrap="square" lIns="84392" tIns="84392" rIns="84392" bIns="84392" anchor="t" anchorCtr="0">
            <a:noAutofit/>
          </a:bodyPr>
          <a:lstStyle/>
          <a:p>
            <a:pPr lvl="0">
              <a:buSzPts val="800"/>
            </a:pPr>
            <a:r>
              <a:rPr lang="en-US" dirty="0">
                <a:solidFill>
                  <a:schemeClr val="accent2"/>
                </a:solidFill>
              </a:rPr>
              <a:t>FAIR Data Stewardship - The solution?</a:t>
            </a:r>
            <a:endParaRPr lang="en-US" sz="1846" dirty="0">
              <a:solidFill>
                <a:schemeClr val="accent2"/>
              </a:solidFill>
            </a:endParaRPr>
          </a:p>
        </p:txBody>
      </p:sp>
      <p:pic>
        <p:nvPicPr>
          <p:cNvPr id="4" name="Google Shape;116;p20">
            <a:extLst>
              <a:ext uri="{FF2B5EF4-FFF2-40B4-BE49-F238E27FC236}">
                <a16:creationId xmlns:a16="http://schemas.microsoft.com/office/drawing/2014/main" id="{9B97DA67-FA0E-B44A-818A-42F2E4FF8C17}"/>
              </a:ext>
            </a:extLst>
          </p:cNvPr>
          <p:cNvPicPr preferRelativeResize="0"/>
          <p:nvPr/>
        </p:nvPicPr>
        <p:blipFill rotWithShape="1">
          <a:blip r:embed="rId4">
            <a:alphaModFix/>
          </a:blip>
          <a:srcRect/>
          <a:stretch/>
        </p:blipFill>
        <p:spPr>
          <a:xfrm>
            <a:off x="908239" y="6021288"/>
            <a:ext cx="1536755" cy="465282"/>
          </a:xfrm>
          <a:prstGeom prst="rect">
            <a:avLst/>
          </a:prstGeom>
          <a:noFill/>
          <a:ln>
            <a:noFill/>
          </a:ln>
        </p:spPr>
      </p:pic>
    </p:spTree>
    <p:extLst>
      <p:ext uri="{BB962C8B-B14F-4D97-AF65-F5344CB8AC3E}">
        <p14:creationId xmlns:p14="http://schemas.microsoft.com/office/powerpoint/2010/main" val="6721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Title 2">
            <a:extLst>
              <a:ext uri="{FF2B5EF4-FFF2-40B4-BE49-F238E27FC236}">
                <a16:creationId xmlns:a16="http://schemas.microsoft.com/office/drawing/2014/main" id="{22E505A3-50D3-924F-8BB0-8F8256BB1980}"/>
              </a:ext>
            </a:extLst>
          </p:cNvPr>
          <p:cNvSpPr>
            <a:spLocks noGrp="1"/>
          </p:cNvSpPr>
          <p:nvPr>
            <p:ph type="title"/>
          </p:nvPr>
        </p:nvSpPr>
        <p:spPr/>
        <p:txBody>
          <a:bodyPr/>
          <a:lstStyle/>
          <a:p>
            <a:r>
              <a:rPr lang="en-US" dirty="0"/>
              <a:t>The data life cycle – describing research phases</a:t>
            </a:r>
          </a:p>
        </p:txBody>
      </p:sp>
      <p:pic>
        <p:nvPicPr>
          <p:cNvPr id="7" name="Picture 6">
            <a:extLst>
              <a:ext uri="{FF2B5EF4-FFF2-40B4-BE49-F238E27FC236}">
                <a16:creationId xmlns:a16="http://schemas.microsoft.com/office/drawing/2014/main" id="{4182C46F-2483-484A-A026-2BE2907FD6E0}"/>
              </a:ext>
            </a:extLst>
          </p:cNvPr>
          <p:cNvPicPr>
            <a:picLocks noChangeAspect="1"/>
          </p:cNvPicPr>
          <p:nvPr/>
        </p:nvPicPr>
        <p:blipFill>
          <a:blip r:embed="rId3"/>
          <a:stretch>
            <a:fillRect/>
          </a:stretch>
        </p:blipFill>
        <p:spPr>
          <a:xfrm>
            <a:off x="540004" y="1452510"/>
            <a:ext cx="4841121" cy="4841121"/>
          </a:xfrm>
          <a:prstGeom prst="rect">
            <a:avLst/>
          </a:prstGeom>
        </p:spPr>
      </p:pic>
      <p:sp>
        <p:nvSpPr>
          <p:cNvPr id="41" name="Text Placeholder 2">
            <a:extLst>
              <a:ext uri="{FF2B5EF4-FFF2-40B4-BE49-F238E27FC236}">
                <a16:creationId xmlns:a16="http://schemas.microsoft.com/office/drawing/2014/main" id="{582984F8-93DF-A94C-B55F-D0BB28E6F4F4}"/>
              </a:ext>
            </a:extLst>
          </p:cNvPr>
          <p:cNvSpPr>
            <a:spLocks noGrp="1"/>
          </p:cNvSpPr>
          <p:nvPr>
            <p:ph type="body" idx="1"/>
          </p:nvPr>
        </p:nvSpPr>
        <p:spPr>
          <a:xfrm>
            <a:off x="4735547" y="1389185"/>
            <a:ext cx="3918843" cy="4500000"/>
          </a:xfrm>
        </p:spPr>
        <p:txBody>
          <a:bodyPr/>
          <a:lstStyle/>
          <a:p>
            <a:pPr lvl="1"/>
            <a:r>
              <a:rPr lang="en-US" sz="1754" b="0" dirty="0">
                <a:latin typeface="Century Gothic" panose="020B0502020202020204" pitchFamily="34" charset="0"/>
              </a:rPr>
              <a:t>Regard the data life cycle as a tool which describes research phases and transitions between research phases</a:t>
            </a:r>
          </a:p>
          <a:p>
            <a:pPr lvl="1"/>
            <a:endParaRPr lang="en-US" sz="1754" b="0" dirty="0">
              <a:latin typeface="Century Gothic" panose="020B0502020202020204" pitchFamily="34" charset="0"/>
            </a:endParaRPr>
          </a:p>
          <a:p>
            <a:pPr lvl="1"/>
            <a:r>
              <a:rPr lang="en-US" sz="1754" b="0" dirty="0">
                <a:latin typeface="Century Gothic" panose="020B0502020202020204" pitchFamily="34" charset="0"/>
              </a:rPr>
              <a:t>For different research phases researchers might need different tools to handle data</a:t>
            </a:r>
          </a:p>
          <a:p>
            <a:pPr lvl="1"/>
            <a:endParaRPr lang="en-US" sz="1754" b="0" dirty="0">
              <a:latin typeface="Century Gothic" panose="020B0502020202020204" pitchFamily="34" charset="0"/>
            </a:endParaRPr>
          </a:p>
          <a:p>
            <a:pPr lvl="1"/>
            <a:r>
              <a:rPr lang="en-US" sz="1754" b="0" dirty="0">
                <a:latin typeface="Century Gothic" panose="020B0502020202020204" pitchFamily="34" charset="0"/>
              </a:rPr>
              <a:t>Policies:</a:t>
            </a:r>
          </a:p>
          <a:p>
            <a:pPr lvl="2"/>
            <a:r>
              <a:rPr lang="en-US" sz="1754" b="0" dirty="0">
                <a:latin typeface="Century Gothic" panose="020B0502020202020204" pitchFamily="34" charset="0"/>
              </a:rPr>
              <a:t>Describe what should happen with data within a phase</a:t>
            </a:r>
          </a:p>
          <a:p>
            <a:pPr lvl="2"/>
            <a:r>
              <a:rPr lang="en-US" sz="1754" b="0" dirty="0">
                <a:latin typeface="Century Gothic" panose="020B0502020202020204" pitchFamily="34" charset="0"/>
              </a:rPr>
              <a:t>Describe transitions between phases</a:t>
            </a:r>
          </a:p>
          <a:p>
            <a:pPr marL="550998" lvl="1" indent="0">
              <a:buNone/>
            </a:pPr>
            <a:endParaRPr lang="en-US" b="0" dirty="0"/>
          </a:p>
          <a:p>
            <a:pPr marL="550998" lvl="1" indent="0">
              <a:buNone/>
            </a:pPr>
            <a:endParaRPr lang="en-US" b="0" dirty="0"/>
          </a:p>
          <a:p>
            <a:pPr lvl="1"/>
            <a:endParaRPr lang="en-US" b="0" dirty="0"/>
          </a:p>
        </p:txBody>
      </p:sp>
    </p:spTree>
    <p:extLst>
      <p:ext uri="{BB962C8B-B14F-4D97-AF65-F5344CB8AC3E}">
        <p14:creationId xmlns:p14="http://schemas.microsoft.com/office/powerpoint/2010/main" val="111957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1" name="Picture 10">
            <a:extLst>
              <a:ext uri="{FF2B5EF4-FFF2-40B4-BE49-F238E27FC236}">
                <a16:creationId xmlns:a16="http://schemas.microsoft.com/office/drawing/2014/main" id="{4FEEC902-4A29-674E-A966-8230385DEE62}"/>
              </a:ext>
            </a:extLst>
          </p:cNvPr>
          <p:cNvPicPr>
            <a:picLocks noChangeAspect="1"/>
          </p:cNvPicPr>
          <p:nvPr/>
        </p:nvPicPr>
        <p:blipFill>
          <a:blip r:embed="rId3"/>
          <a:stretch>
            <a:fillRect/>
          </a:stretch>
        </p:blipFill>
        <p:spPr>
          <a:xfrm>
            <a:off x="540004" y="1452510"/>
            <a:ext cx="4841121" cy="4841121"/>
          </a:xfrm>
          <a:prstGeom prst="rect">
            <a:avLst/>
          </a:prstGeom>
        </p:spPr>
      </p:pic>
      <p:sp>
        <p:nvSpPr>
          <p:cNvPr id="3" name="Title 2">
            <a:extLst>
              <a:ext uri="{FF2B5EF4-FFF2-40B4-BE49-F238E27FC236}">
                <a16:creationId xmlns:a16="http://schemas.microsoft.com/office/drawing/2014/main" id="{22E505A3-50D3-924F-8BB0-8F8256BB1980}"/>
              </a:ext>
            </a:extLst>
          </p:cNvPr>
          <p:cNvSpPr>
            <a:spLocks noGrp="1"/>
          </p:cNvSpPr>
          <p:nvPr>
            <p:ph type="title"/>
          </p:nvPr>
        </p:nvSpPr>
        <p:spPr/>
        <p:txBody>
          <a:bodyPr/>
          <a:lstStyle/>
          <a:p>
            <a:r>
              <a:rPr lang="en-US" dirty="0"/>
              <a:t>The data life cycle – Transitions</a:t>
            </a:r>
          </a:p>
        </p:txBody>
      </p:sp>
      <p:sp>
        <p:nvSpPr>
          <p:cNvPr id="41" name="Text Placeholder 2">
            <a:extLst>
              <a:ext uri="{FF2B5EF4-FFF2-40B4-BE49-F238E27FC236}">
                <a16:creationId xmlns:a16="http://schemas.microsoft.com/office/drawing/2014/main" id="{582984F8-93DF-A94C-B55F-D0BB28E6F4F4}"/>
              </a:ext>
            </a:extLst>
          </p:cNvPr>
          <p:cNvSpPr>
            <a:spLocks noGrp="1"/>
          </p:cNvSpPr>
          <p:nvPr>
            <p:ph type="body" idx="1"/>
          </p:nvPr>
        </p:nvSpPr>
        <p:spPr>
          <a:xfrm>
            <a:off x="4735547" y="1389185"/>
            <a:ext cx="3918843" cy="4500000"/>
          </a:xfrm>
        </p:spPr>
        <p:txBody>
          <a:bodyPr/>
          <a:lstStyle/>
          <a:p>
            <a:pPr lvl="1"/>
            <a:r>
              <a:rPr lang="en-US" sz="1754" b="0" dirty="0">
                <a:latin typeface="Century Gothic" panose="020B0502020202020204" pitchFamily="34" charset="0"/>
              </a:rPr>
              <a:t>Regard the data life cycle as a tool which describes research phases and transitions between research phases</a:t>
            </a:r>
          </a:p>
          <a:p>
            <a:pPr lvl="1"/>
            <a:endParaRPr lang="en-US" sz="1754" b="0" dirty="0">
              <a:latin typeface="Century Gothic" panose="020B0502020202020204" pitchFamily="34" charset="0"/>
            </a:endParaRPr>
          </a:p>
          <a:p>
            <a:pPr lvl="1"/>
            <a:r>
              <a:rPr lang="en-US" sz="1754" b="0" dirty="0">
                <a:latin typeface="Century Gothic" panose="020B0502020202020204" pitchFamily="34" charset="0"/>
              </a:rPr>
              <a:t>Use to define transitions that are important in your own data project.</a:t>
            </a:r>
          </a:p>
          <a:p>
            <a:pPr lvl="1"/>
            <a:endParaRPr lang="en-US" sz="1754" b="0" dirty="0">
              <a:latin typeface="Century Gothic" panose="020B0502020202020204" pitchFamily="34" charset="0"/>
            </a:endParaRPr>
          </a:p>
          <a:p>
            <a:pPr lvl="1"/>
            <a:r>
              <a:rPr lang="en-US" sz="1754" b="0" dirty="0">
                <a:latin typeface="Century Gothic" panose="020B0502020202020204" pitchFamily="34" charset="0"/>
              </a:rPr>
              <a:t>Use as visualization to write a data management plan!</a:t>
            </a:r>
          </a:p>
          <a:p>
            <a:pPr marL="550998" lvl="1" indent="0">
              <a:buNone/>
            </a:pPr>
            <a:endParaRPr lang="en-US" sz="1754" b="0" dirty="0">
              <a:latin typeface="Century Gothic" panose="020B0502020202020204" pitchFamily="34" charset="0"/>
            </a:endParaRPr>
          </a:p>
          <a:p>
            <a:pPr lvl="1"/>
            <a:endParaRPr lang="en-US" sz="1754" b="0" dirty="0">
              <a:latin typeface="Century Gothic" panose="020B0502020202020204" pitchFamily="34" charset="0"/>
            </a:endParaRPr>
          </a:p>
        </p:txBody>
      </p:sp>
      <p:sp>
        <p:nvSpPr>
          <p:cNvPr id="5" name="Curved Right Arrow 4">
            <a:extLst>
              <a:ext uri="{FF2B5EF4-FFF2-40B4-BE49-F238E27FC236}">
                <a16:creationId xmlns:a16="http://schemas.microsoft.com/office/drawing/2014/main" id="{6A280FE2-9F09-964C-AA0F-C48349703B35}"/>
              </a:ext>
            </a:extLst>
          </p:cNvPr>
          <p:cNvSpPr/>
          <p:nvPr/>
        </p:nvSpPr>
        <p:spPr>
          <a:xfrm>
            <a:off x="3278384" y="3114007"/>
            <a:ext cx="342517" cy="1345605"/>
          </a:xfrm>
          <a:prstGeom prst="curved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a:solidFill>
                <a:schemeClr val="tx1"/>
              </a:solidFill>
            </a:endParaRPr>
          </a:p>
        </p:txBody>
      </p:sp>
      <p:sp>
        <p:nvSpPr>
          <p:cNvPr id="9" name="Curved Right Arrow 8">
            <a:extLst>
              <a:ext uri="{FF2B5EF4-FFF2-40B4-BE49-F238E27FC236}">
                <a16:creationId xmlns:a16="http://schemas.microsoft.com/office/drawing/2014/main" id="{9E6C16F4-D9D0-9C40-BE54-8325E7CA1575}"/>
              </a:ext>
            </a:extLst>
          </p:cNvPr>
          <p:cNvSpPr/>
          <p:nvPr/>
        </p:nvSpPr>
        <p:spPr>
          <a:xfrm rot="10800000">
            <a:off x="5043903" y="3066765"/>
            <a:ext cx="342517" cy="1345605"/>
          </a:xfrm>
          <a:prstGeom prst="curved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a:solidFill>
                <a:schemeClr val="tx1"/>
              </a:solidFill>
            </a:endParaRPr>
          </a:p>
        </p:txBody>
      </p:sp>
      <p:sp>
        <p:nvSpPr>
          <p:cNvPr id="6" name="Down Arrow 5">
            <a:extLst>
              <a:ext uri="{FF2B5EF4-FFF2-40B4-BE49-F238E27FC236}">
                <a16:creationId xmlns:a16="http://schemas.microsoft.com/office/drawing/2014/main" id="{97AA8A21-6B22-CF43-9B31-D3443B71B7D9}"/>
              </a:ext>
            </a:extLst>
          </p:cNvPr>
          <p:cNvSpPr/>
          <p:nvPr/>
        </p:nvSpPr>
        <p:spPr>
          <a:xfrm>
            <a:off x="2905294" y="2975445"/>
            <a:ext cx="110540" cy="1795251"/>
          </a:xfrm>
          <a:prstGeom prst="down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dirty="0">
              <a:highlight>
                <a:srgbClr val="00FF00"/>
              </a:highlight>
            </a:endParaRPr>
          </a:p>
        </p:txBody>
      </p:sp>
    </p:spTree>
    <p:extLst>
      <p:ext uri="{BB962C8B-B14F-4D97-AF65-F5344CB8AC3E}">
        <p14:creationId xmlns:p14="http://schemas.microsoft.com/office/powerpoint/2010/main" val="2295444124"/>
      </p:ext>
    </p:extLst>
  </p:cSld>
  <p:clrMapOvr>
    <a:masterClrMapping/>
  </p:clrMapOvr>
</p:sld>
</file>

<file path=ppt/theme/theme1.xml><?xml version="1.0" encoding="utf-8"?>
<a:theme xmlns:a="http://schemas.openxmlformats.org/drawingml/2006/main" name="4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1873</TotalTime>
  <Words>1522</Words>
  <Application>Microsoft Macintosh PowerPoint</Application>
  <PresentationFormat>On-screen Show (4:3)</PresentationFormat>
  <Paragraphs>182</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Questrial</vt:lpstr>
      <vt:lpstr>Arial</vt:lpstr>
      <vt:lpstr>Century Gothic</vt:lpstr>
      <vt:lpstr>Helvetica Neue</vt:lpstr>
      <vt:lpstr>Corbel</vt:lpstr>
      <vt:lpstr>Trebuchet MS</vt:lpstr>
      <vt:lpstr>Noto Sans Symbols</vt:lpstr>
      <vt:lpstr>Calibri</vt:lpstr>
      <vt:lpstr>Wingdings</vt:lpstr>
      <vt:lpstr>4_Office Theme</vt:lpstr>
      <vt:lpstr>FAIR data stewardship RDA-AMA, Sept 18th 2019</vt:lpstr>
      <vt:lpstr>PowerPoint Presentation</vt:lpstr>
      <vt:lpstr>The dangerous side of improper data handling</vt:lpstr>
      <vt:lpstr>The dangerous side of improper data handling</vt:lpstr>
      <vt:lpstr>Why good data management – the selfish approach!</vt:lpstr>
      <vt:lpstr>Some practical recommendations</vt:lpstr>
      <vt:lpstr>FAIR Data Stewardship - The solution?</vt:lpstr>
      <vt:lpstr>The data life cycle – describing research phases</vt:lpstr>
      <vt:lpstr>The data life cycle – Transitions</vt:lpstr>
      <vt:lpstr>The FAIR principles - describing the data’s states</vt:lpstr>
      <vt:lpstr>The FAIR principles – questions to address</vt:lpstr>
      <vt:lpstr>The FAIR principles, digital objects and infrastructures</vt:lpstr>
      <vt:lpstr>The FAIR principles – What does it mean for the data life cycle</vt:lpstr>
      <vt:lpstr>Data stewardship – what’s that?</vt:lpstr>
      <vt:lpstr>Defining FAIR Data Stewards</vt:lpstr>
      <vt:lpstr>Data stewards – bridging stakeholders</vt:lpstr>
      <vt:lpstr>Do we need data stewards?</vt:lpstr>
      <vt:lpstr>?</vt:lpstr>
      <vt:lpstr>Some practical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data stewardship - Data sharing, data archiving and data publishing ReStoRe workshop, May 16th 2019</dc:title>
  <cp:lastModifiedBy>Christine Staiger</cp:lastModifiedBy>
  <cp:revision>23</cp:revision>
  <dcterms:modified xsi:type="dcterms:W3CDTF">2019-09-18T15:09:08Z</dcterms:modified>
</cp:coreProperties>
</file>