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4" r:id="rId2"/>
    <p:sldId id="303" r:id="rId3"/>
    <p:sldId id="287" r:id="rId4"/>
    <p:sldId id="292" r:id="rId5"/>
    <p:sldId id="301" r:id="rId6"/>
    <p:sldId id="302" r:id="rId7"/>
    <p:sldId id="300" r:id="rId8"/>
    <p:sldId id="299" r:id="rId9"/>
  </p:sldIdLst>
  <p:sldSz cx="30275213" cy="42803763"/>
  <p:notesSz cx="6797675" cy="9926638"/>
  <p:defaultTextStyle>
    <a:defPPr>
      <a:defRPr lang="ja-JP"/>
    </a:defPPr>
    <a:lvl1pPr marL="0" algn="l" defTabSz="4175882" rtl="0" eaLnBrk="1" latinLnBrk="0" hangingPunct="1">
      <a:defRPr kumimoji="1" sz="822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4175882" rtl="0" eaLnBrk="1" latinLnBrk="0" hangingPunct="1">
      <a:defRPr kumimoji="1" sz="822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4175882" rtl="0" eaLnBrk="1" latinLnBrk="0" hangingPunct="1">
      <a:defRPr kumimoji="1" sz="822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4175882" rtl="0" eaLnBrk="1" latinLnBrk="0" hangingPunct="1">
      <a:defRPr kumimoji="1" sz="822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4175882" rtl="0" eaLnBrk="1" latinLnBrk="0" hangingPunct="1">
      <a:defRPr kumimoji="1" sz="822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4175882" rtl="0" eaLnBrk="1" latinLnBrk="0" hangingPunct="1">
      <a:defRPr kumimoji="1" sz="822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4175882" rtl="0" eaLnBrk="1" latinLnBrk="0" hangingPunct="1">
      <a:defRPr kumimoji="1" sz="822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4175882" rtl="0" eaLnBrk="1" latinLnBrk="0" hangingPunct="1">
      <a:defRPr kumimoji="1" sz="822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4175882" rtl="0" eaLnBrk="1" latinLnBrk="0" hangingPunct="1">
      <a:defRPr kumimoji="1" sz="82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8" autoAdjust="0"/>
    <p:restoredTop sz="96366" autoAdjust="0"/>
  </p:normalViewPr>
  <p:slideViewPr>
    <p:cSldViewPr>
      <p:cViewPr varScale="1">
        <p:scale>
          <a:sx n="12" d="100"/>
          <a:sy n="12" d="100"/>
        </p:scale>
        <p:origin x="1554" y="1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1E2CD-E8E8-4487-A361-5A309CCF4B35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79951-D12F-4BD3-B8FB-CF4F98B97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41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C477C-089F-4E1A-A745-50C09B73FC4A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00DE2-8CBB-4620-88CB-68480EAD86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66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5882" rtl="0" eaLnBrk="1" latinLnBrk="0" hangingPunct="1">
      <a:defRPr kumimoji="1" sz="548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4175882" rtl="0" eaLnBrk="1" latinLnBrk="0" hangingPunct="1">
      <a:defRPr kumimoji="1" sz="548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4175882" rtl="0" eaLnBrk="1" latinLnBrk="0" hangingPunct="1">
      <a:defRPr kumimoji="1" sz="548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4175882" rtl="0" eaLnBrk="1" latinLnBrk="0" hangingPunct="1">
      <a:defRPr kumimoji="1" sz="548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4175882" rtl="0" eaLnBrk="1" latinLnBrk="0" hangingPunct="1">
      <a:defRPr kumimoji="1" sz="548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4175882" rtl="0" eaLnBrk="1" latinLnBrk="0" hangingPunct="1">
      <a:defRPr kumimoji="1" sz="548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4175882" rtl="0" eaLnBrk="1" latinLnBrk="0" hangingPunct="1">
      <a:defRPr kumimoji="1" sz="548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4175882" rtl="0" eaLnBrk="1" latinLnBrk="0" hangingPunct="1">
      <a:defRPr kumimoji="1" sz="548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4175882" rtl="0" eaLnBrk="1" latinLnBrk="0" hangingPunct="1">
      <a:defRPr kumimoji="1" sz="54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082800" y="744538"/>
            <a:ext cx="2632075" cy="37226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00DE2-8CBB-4620-88CB-68480EAD867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635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70641" y="13296913"/>
            <a:ext cx="25733931" cy="9175066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49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13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1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4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8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2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21949529" y="1714139"/>
            <a:ext cx="6811923" cy="36521914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513761" y="1714139"/>
            <a:ext cx="19931182" cy="36521914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533" y="27505384"/>
            <a:ext cx="25733931" cy="8501303"/>
          </a:xfrm>
        </p:spPr>
        <p:txBody>
          <a:bodyPr anchor="t"/>
          <a:lstStyle>
            <a:lvl1pPr algn="l">
              <a:defRPr sz="13244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391533" y="18142064"/>
            <a:ext cx="25733931" cy="9363320"/>
          </a:xfrm>
        </p:spPr>
        <p:txBody>
          <a:bodyPr anchor="b"/>
          <a:lstStyle>
            <a:lvl1pPr marL="0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513761" y="9987548"/>
            <a:ext cx="13371552" cy="28248505"/>
          </a:xfrm>
        </p:spPr>
        <p:txBody>
          <a:bodyPr/>
          <a:lstStyle>
            <a:lvl1pPr>
              <a:defRPr sz="9271"/>
            </a:lvl1pPr>
            <a:lvl2pPr>
              <a:defRPr sz="7946"/>
            </a:lvl2pPr>
            <a:lvl3pPr>
              <a:defRPr sz="6622"/>
            </a:lvl3pPr>
            <a:lvl4pPr>
              <a:defRPr sz="5960"/>
            </a:lvl4pPr>
            <a:lvl5pPr>
              <a:defRPr sz="5960"/>
            </a:lvl5pPr>
            <a:lvl6pPr>
              <a:defRPr sz="5960"/>
            </a:lvl6pPr>
            <a:lvl7pPr>
              <a:defRPr sz="5960"/>
            </a:lvl7pPr>
            <a:lvl8pPr>
              <a:defRPr sz="5960"/>
            </a:lvl8pPr>
            <a:lvl9pPr>
              <a:defRPr sz="596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5389900" y="9987548"/>
            <a:ext cx="13371552" cy="28248505"/>
          </a:xfrm>
        </p:spPr>
        <p:txBody>
          <a:bodyPr/>
          <a:lstStyle>
            <a:lvl1pPr>
              <a:defRPr sz="9271"/>
            </a:lvl1pPr>
            <a:lvl2pPr>
              <a:defRPr sz="7946"/>
            </a:lvl2pPr>
            <a:lvl3pPr>
              <a:defRPr sz="6622"/>
            </a:lvl3pPr>
            <a:lvl4pPr>
              <a:defRPr sz="5960"/>
            </a:lvl4pPr>
            <a:lvl5pPr>
              <a:defRPr sz="5960"/>
            </a:lvl5pPr>
            <a:lvl6pPr>
              <a:defRPr sz="5960"/>
            </a:lvl6pPr>
            <a:lvl7pPr>
              <a:defRPr sz="5960"/>
            </a:lvl7pPr>
            <a:lvl8pPr>
              <a:defRPr sz="5960"/>
            </a:lvl8pPr>
            <a:lvl9pPr>
              <a:defRPr sz="596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513761" y="9581308"/>
            <a:ext cx="13376810" cy="399303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513761" y="13574342"/>
            <a:ext cx="13376810" cy="24661708"/>
          </a:xfrm>
        </p:spPr>
        <p:txBody>
          <a:bodyPr/>
          <a:lstStyle>
            <a:lvl1pPr>
              <a:defRPr sz="7946"/>
            </a:lvl1pPr>
            <a:lvl2pPr>
              <a:defRPr sz="6622"/>
            </a:lvl2pPr>
            <a:lvl3pPr>
              <a:defRPr sz="5960"/>
            </a:lvl3pPr>
            <a:lvl4pPr>
              <a:defRPr sz="5297"/>
            </a:lvl4pPr>
            <a:lvl5pPr>
              <a:defRPr sz="5297"/>
            </a:lvl5pPr>
            <a:lvl6pPr>
              <a:defRPr sz="5297"/>
            </a:lvl6pPr>
            <a:lvl7pPr>
              <a:defRPr sz="5297"/>
            </a:lvl7pPr>
            <a:lvl8pPr>
              <a:defRPr sz="5297"/>
            </a:lvl8pPr>
            <a:lvl9pPr>
              <a:defRPr sz="5297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5379389" y="9581308"/>
            <a:ext cx="13382065" cy="399303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15379389" y="13574342"/>
            <a:ext cx="13382065" cy="24661708"/>
          </a:xfrm>
        </p:spPr>
        <p:txBody>
          <a:bodyPr/>
          <a:lstStyle>
            <a:lvl1pPr>
              <a:defRPr sz="7946"/>
            </a:lvl1pPr>
            <a:lvl2pPr>
              <a:defRPr sz="6622"/>
            </a:lvl2pPr>
            <a:lvl3pPr>
              <a:defRPr sz="5960"/>
            </a:lvl3pPr>
            <a:lvl4pPr>
              <a:defRPr sz="5297"/>
            </a:lvl4pPr>
            <a:lvl5pPr>
              <a:defRPr sz="5297"/>
            </a:lvl5pPr>
            <a:lvl6pPr>
              <a:defRPr sz="5297"/>
            </a:lvl6pPr>
            <a:lvl7pPr>
              <a:defRPr sz="5297"/>
            </a:lvl7pPr>
            <a:lvl8pPr>
              <a:defRPr sz="5297"/>
            </a:lvl8pPr>
            <a:lvl9pPr>
              <a:defRPr sz="5297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3763" y="1704224"/>
            <a:ext cx="9960336" cy="7252860"/>
          </a:xfrm>
        </p:spPr>
        <p:txBody>
          <a:bodyPr anchor="b"/>
          <a:lstStyle>
            <a:lvl1pPr algn="l">
              <a:defRPr sz="6622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836767" y="1704227"/>
            <a:ext cx="16924685" cy="36531826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513763" y="8957087"/>
            <a:ext cx="9960336" cy="29278966"/>
          </a:xfrm>
        </p:spPr>
        <p:txBody>
          <a:bodyPr/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34154" y="29962634"/>
            <a:ext cx="18165128" cy="3537259"/>
          </a:xfrm>
        </p:spPr>
        <p:txBody>
          <a:bodyPr anchor="b"/>
          <a:lstStyle>
            <a:lvl1pPr algn="l">
              <a:defRPr sz="6622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5934154" y="3824595"/>
            <a:ext cx="18165128" cy="25682258"/>
          </a:xfrm>
        </p:spPr>
        <p:txBody>
          <a:bodyPr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934154" y="33499893"/>
            <a:ext cx="18165128" cy="5023494"/>
          </a:xfrm>
        </p:spPr>
        <p:txBody>
          <a:bodyPr/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513761" y="9987548"/>
            <a:ext cx="27247692" cy="28248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0344031" y="39672750"/>
            <a:ext cx="9587151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1697236" y="39672750"/>
            <a:ext cx="7064216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27487" rtl="0" eaLnBrk="1" latinLnBrk="0" hangingPunct="1">
        <a:spcBef>
          <a:spcPct val="0"/>
        </a:spcBef>
        <a:buNone/>
        <a:defRPr kumimoji="1"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5308" indent="-1135308" algn="l" defTabSz="3027487" rtl="0" eaLnBrk="1" latinLnBrk="0" hangingPunct="1">
        <a:spcBef>
          <a:spcPct val="20000"/>
        </a:spcBef>
        <a:buFont typeface="Arial" pitchFamily="34" charset="0"/>
        <a:buChar char="•"/>
        <a:defRPr kumimoji="1" sz="10595" kern="1200">
          <a:solidFill>
            <a:schemeClr val="tx1"/>
          </a:solidFill>
          <a:latin typeface="+mn-lt"/>
          <a:ea typeface="+mn-ea"/>
          <a:cs typeface="+mn-cs"/>
        </a:defRPr>
      </a:lvl1pPr>
      <a:lvl2pPr marL="2459833" indent="-946090" algn="l" defTabSz="3027487" rtl="0" eaLnBrk="1" latinLnBrk="0" hangingPunct="1">
        <a:spcBef>
          <a:spcPct val="20000"/>
        </a:spcBef>
        <a:buFont typeface="Arial" pitchFamily="34" charset="0"/>
        <a:buChar char="–"/>
        <a:defRPr kumimoji="1" sz="9271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spcBef>
          <a:spcPct val="20000"/>
        </a:spcBef>
        <a:buFont typeface="Arial" pitchFamily="34" charset="0"/>
        <a:buChar char="•"/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spcBef>
          <a:spcPct val="20000"/>
        </a:spcBef>
        <a:buFont typeface="Arial" pitchFamily="34" charset="0"/>
        <a:buChar char="–"/>
        <a:defRPr kumimoji="1" sz="6622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spcBef>
          <a:spcPct val="20000"/>
        </a:spcBef>
        <a:buFont typeface="Arial" pitchFamily="34" charset="0"/>
        <a:buChar char="»"/>
        <a:defRPr kumimoji="1" sz="6622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spcBef>
          <a:spcPct val="20000"/>
        </a:spcBef>
        <a:buFont typeface="Arial" pitchFamily="34" charset="0"/>
        <a:buChar char="•"/>
        <a:defRPr kumimoji="1" sz="6622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spcBef>
          <a:spcPct val="20000"/>
        </a:spcBef>
        <a:buFont typeface="Arial" pitchFamily="34" charset="0"/>
        <a:buChar char="•"/>
        <a:defRPr kumimoji="1" sz="6622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spcBef>
          <a:spcPct val="20000"/>
        </a:spcBef>
        <a:buFont typeface="Arial" pitchFamily="34" charset="0"/>
        <a:buChar char="•"/>
        <a:defRPr kumimoji="1" sz="6622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spcBef>
          <a:spcPct val="20000"/>
        </a:spcBef>
        <a:buFont typeface="Arial" pitchFamily="34" charset="0"/>
        <a:buChar char="•"/>
        <a:defRPr kumimoji="1" sz="66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C2A9C44-71E4-4734-858D-EDBE81D59D4D}"/>
              </a:ext>
            </a:extLst>
          </p:cNvPr>
          <p:cNvGrpSpPr/>
          <p:nvPr/>
        </p:nvGrpSpPr>
        <p:grpSpPr>
          <a:xfrm>
            <a:off x="0" y="17603763"/>
            <a:ext cx="25199991" cy="25200000"/>
            <a:chOff x="-1" y="16541881"/>
            <a:chExt cx="25199991" cy="25200000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2EA4CFD5-DAD1-406E-8065-2353CB34918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0" y="16541881"/>
              <a:ext cx="25199990" cy="251999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8BDC0FE0-9467-4807-BD29-FF2C0BC3DF82}"/>
                </a:ext>
              </a:extLst>
            </p:cNvPr>
            <p:cNvSpPr/>
            <p:nvPr/>
          </p:nvSpPr>
          <p:spPr>
            <a:xfrm rot="10800000">
              <a:off x="23663042" y="16541881"/>
              <a:ext cx="936000" cy="25199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93272D1-51C5-4523-BF1D-F0057467AAE7}"/>
                </a:ext>
              </a:extLst>
            </p:cNvPr>
            <p:cNvSpPr/>
            <p:nvPr/>
          </p:nvSpPr>
          <p:spPr>
            <a:xfrm rot="10800000">
              <a:off x="612000" y="16541881"/>
              <a:ext cx="936000" cy="25199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11903666-2F0D-437A-A6D3-59D97D29AA74}"/>
                </a:ext>
              </a:extLst>
            </p:cNvPr>
            <p:cNvSpPr/>
            <p:nvPr/>
          </p:nvSpPr>
          <p:spPr>
            <a:xfrm rot="10800000">
              <a:off x="12129486" y="16550001"/>
              <a:ext cx="936000" cy="629999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D338C5F9-5349-4CF4-AB5A-DBEDAF4B3AFA}"/>
                </a:ext>
              </a:extLst>
            </p:cNvPr>
            <p:cNvSpPr/>
            <p:nvPr/>
          </p:nvSpPr>
          <p:spPr>
            <a:xfrm rot="10800000">
              <a:off x="12134486" y="16550001"/>
              <a:ext cx="936000" cy="9359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FC8432E0-A08E-4C92-B3D8-504D412FCF62}"/>
                </a:ext>
              </a:extLst>
            </p:cNvPr>
            <p:cNvSpPr/>
            <p:nvPr/>
          </p:nvSpPr>
          <p:spPr>
            <a:xfrm rot="10800000">
              <a:off x="12134486" y="16550001"/>
              <a:ext cx="936000" cy="32399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3D18C18E-296B-4AB3-840D-1C869C94E840}"/>
                </a:ext>
              </a:extLst>
            </p:cNvPr>
            <p:cNvSpPr/>
            <p:nvPr/>
          </p:nvSpPr>
          <p:spPr>
            <a:xfrm>
              <a:off x="12134496" y="35441883"/>
              <a:ext cx="936000" cy="629999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7819C2F-2B1C-4D17-8CA8-F849482B127C}"/>
                </a:ext>
              </a:extLst>
            </p:cNvPr>
            <p:cNvSpPr/>
            <p:nvPr/>
          </p:nvSpPr>
          <p:spPr>
            <a:xfrm>
              <a:off x="12129496" y="32381885"/>
              <a:ext cx="936000" cy="9359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332BACC-2CBF-4917-8815-1CB991592452}"/>
                </a:ext>
              </a:extLst>
            </p:cNvPr>
            <p:cNvSpPr/>
            <p:nvPr/>
          </p:nvSpPr>
          <p:spPr>
            <a:xfrm>
              <a:off x="12129496" y="38501882"/>
              <a:ext cx="936000" cy="32399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DA6A480-A801-4632-AE77-A122E9F96EDC}"/>
              </a:ext>
            </a:extLst>
          </p:cNvPr>
          <p:cNvSpPr/>
          <p:nvPr/>
        </p:nvSpPr>
        <p:spPr>
          <a:xfrm rot="16200000">
            <a:off x="6311477" y="15944181"/>
            <a:ext cx="935999" cy="1074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7216" dirty="0"/>
          </a:p>
        </p:txBody>
      </p:sp>
    </p:spTree>
    <p:extLst>
      <p:ext uri="{BB962C8B-B14F-4D97-AF65-F5344CB8AC3E}">
        <p14:creationId xmlns:p14="http://schemas.microsoft.com/office/powerpoint/2010/main" val="173173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E673545-8A61-41CD-95A0-6DEC4E823ED3}"/>
              </a:ext>
            </a:extLst>
          </p:cNvPr>
          <p:cNvGrpSpPr/>
          <p:nvPr/>
        </p:nvGrpSpPr>
        <p:grpSpPr>
          <a:xfrm>
            <a:off x="0" y="17603759"/>
            <a:ext cx="25200000" cy="25200004"/>
            <a:chOff x="0" y="17603759"/>
            <a:chExt cx="25200000" cy="25200004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D9B45D3-572C-4D12-A471-14E405753F0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" y="17603755"/>
              <a:ext cx="25199992" cy="2520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17953C75-14B0-4338-A283-E24DE1EA94EC}"/>
                </a:ext>
              </a:extLst>
            </p:cNvPr>
            <p:cNvSpPr/>
            <p:nvPr/>
          </p:nvSpPr>
          <p:spPr>
            <a:xfrm rot="10800000">
              <a:off x="23663045" y="17603763"/>
              <a:ext cx="935999" cy="25199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B922AA9-23D4-4096-9783-5D1B2CA99BD0}"/>
                </a:ext>
              </a:extLst>
            </p:cNvPr>
            <p:cNvSpPr/>
            <p:nvPr/>
          </p:nvSpPr>
          <p:spPr>
            <a:xfrm rot="10800000">
              <a:off x="611994" y="17603763"/>
              <a:ext cx="935999" cy="25199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02B2C805-F4B7-4167-9930-70996566E6E8}"/>
                </a:ext>
              </a:extLst>
            </p:cNvPr>
            <p:cNvSpPr/>
            <p:nvPr/>
          </p:nvSpPr>
          <p:spPr>
            <a:xfrm rot="10800000">
              <a:off x="12129490" y="17611886"/>
              <a:ext cx="935999" cy="62999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9E225B7-7179-4A10-8652-E2B94B796C0C}"/>
                </a:ext>
              </a:extLst>
            </p:cNvPr>
            <p:cNvSpPr/>
            <p:nvPr/>
          </p:nvSpPr>
          <p:spPr>
            <a:xfrm rot="10800000">
              <a:off x="12134486" y="17611886"/>
              <a:ext cx="935999" cy="32400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C4CA979-83B6-49A8-BDBF-101D66D5AEE7}"/>
                </a:ext>
              </a:extLst>
            </p:cNvPr>
            <p:cNvSpPr/>
            <p:nvPr/>
          </p:nvSpPr>
          <p:spPr>
            <a:xfrm>
              <a:off x="12134495" y="36503769"/>
              <a:ext cx="935999" cy="62999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F150460-A9BC-4856-883D-1978D59475E0}"/>
                </a:ext>
              </a:extLst>
            </p:cNvPr>
            <p:cNvSpPr/>
            <p:nvPr/>
          </p:nvSpPr>
          <p:spPr>
            <a:xfrm>
              <a:off x="12129498" y="39563761"/>
              <a:ext cx="935999" cy="32400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FFF5AE25-7A47-4F79-A34D-0E1BA16B8BE6}"/>
                </a:ext>
              </a:extLst>
            </p:cNvPr>
            <p:cNvSpPr/>
            <p:nvPr/>
          </p:nvSpPr>
          <p:spPr>
            <a:xfrm>
              <a:off x="18710580" y="30063771"/>
              <a:ext cx="1790436" cy="31153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3E5180B7-871A-4C73-9C08-81E124532477}"/>
                </a:ext>
              </a:extLst>
            </p:cNvPr>
            <p:cNvSpPr/>
            <p:nvPr/>
          </p:nvSpPr>
          <p:spPr>
            <a:xfrm>
              <a:off x="19279926" y="32056631"/>
              <a:ext cx="1790436" cy="6230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D07C44F4-D247-4DBE-B188-C2ED01BBC499}"/>
                </a:ext>
              </a:extLst>
            </p:cNvPr>
            <p:cNvSpPr/>
            <p:nvPr/>
          </p:nvSpPr>
          <p:spPr>
            <a:xfrm>
              <a:off x="15078116" y="30063805"/>
              <a:ext cx="1790444" cy="311534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94833911-843F-4ACE-B6F9-74A5DB4E29FA}"/>
                </a:ext>
              </a:extLst>
            </p:cNvPr>
            <p:cNvSpPr/>
            <p:nvPr/>
          </p:nvSpPr>
          <p:spPr>
            <a:xfrm>
              <a:off x="15336412" y="32056631"/>
              <a:ext cx="1790444" cy="6230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2BA730D6-8FA4-4ECD-9791-E2D7BF4860DF}"/>
                </a:ext>
              </a:extLst>
            </p:cNvPr>
            <p:cNvSpPr/>
            <p:nvPr/>
          </p:nvSpPr>
          <p:spPr>
            <a:xfrm>
              <a:off x="7931833" y="30178616"/>
              <a:ext cx="1790436" cy="311534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AD5FA196-E5DF-4284-884B-AA5D6077B2B8}"/>
                </a:ext>
              </a:extLst>
            </p:cNvPr>
            <p:cNvSpPr/>
            <p:nvPr/>
          </p:nvSpPr>
          <p:spPr>
            <a:xfrm>
              <a:off x="11493048" y="30114866"/>
              <a:ext cx="1790436" cy="311534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0C035B59-321D-40CC-99D3-6B2AD2985626}"/>
                </a:ext>
              </a:extLst>
            </p:cNvPr>
            <p:cNvSpPr/>
            <p:nvPr/>
          </p:nvSpPr>
          <p:spPr>
            <a:xfrm>
              <a:off x="4298738" y="30178616"/>
              <a:ext cx="1790436" cy="311534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218DF6FB-ABFC-437A-87BF-09C6469BAFD5}"/>
                </a:ext>
              </a:extLst>
            </p:cNvPr>
            <p:cNvSpPr/>
            <p:nvPr/>
          </p:nvSpPr>
          <p:spPr>
            <a:xfrm>
              <a:off x="3809783" y="32056631"/>
              <a:ext cx="1790444" cy="6230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94A8A235-6326-4286-879F-7E5C6BAA36F0}"/>
                </a:ext>
              </a:extLst>
            </p:cNvPr>
            <p:cNvSpPr/>
            <p:nvPr/>
          </p:nvSpPr>
          <p:spPr>
            <a:xfrm>
              <a:off x="7753103" y="32056631"/>
              <a:ext cx="1790444" cy="6230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380DF614-0FC3-4728-BBC0-392AA577FB38}"/>
                </a:ext>
              </a:extLst>
            </p:cNvPr>
            <p:cNvSpPr/>
            <p:nvPr/>
          </p:nvSpPr>
          <p:spPr>
            <a:xfrm>
              <a:off x="11696424" y="32056631"/>
              <a:ext cx="1790444" cy="6230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406BA340-C7CF-4643-BA55-8D4C4AAE15C1}"/>
                </a:ext>
              </a:extLst>
            </p:cNvPr>
            <p:cNvSpPr/>
            <p:nvPr/>
          </p:nvSpPr>
          <p:spPr>
            <a:xfrm>
              <a:off x="12134511" y="20980206"/>
              <a:ext cx="935999" cy="9360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22D12B3A-A630-4698-9AC7-FDA19B313B27}"/>
                </a:ext>
              </a:extLst>
            </p:cNvPr>
            <p:cNvSpPr/>
            <p:nvPr/>
          </p:nvSpPr>
          <p:spPr>
            <a:xfrm>
              <a:off x="12082268" y="27203305"/>
              <a:ext cx="1029599" cy="32400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644E15B-F93D-4EDB-87EA-E338A9B6C795}"/>
                </a:ext>
              </a:extLst>
            </p:cNvPr>
            <p:cNvSpPr/>
            <p:nvPr/>
          </p:nvSpPr>
          <p:spPr>
            <a:xfrm rot="16200000">
              <a:off x="17896267" y="20830146"/>
              <a:ext cx="935999" cy="1074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1B866B2-01B2-4C41-9A64-394A05125F44}"/>
              </a:ext>
            </a:extLst>
          </p:cNvPr>
          <p:cNvSpPr/>
          <p:nvPr/>
        </p:nvSpPr>
        <p:spPr>
          <a:xfrm rot="16200000">
            <a:off x="6311477" y="16072884"/>
            <a:ext cx="935999" cy="1074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7216" dirty="0"/>
          </a:p>
        </p:txBody>
      </p:sp>
    </p:spTree>
    <p:extLst>
      <p:ext uri="{BB962C8B-B14F-4D97-AF65-F5344CB8AC3E}">
        <p14:creationId xmlns:p14="http://schemas.microsoft.com/office/powerpoint/2010/main" val="171570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E616A0D-F3E1-4F11-A90E-E6C622B7D8FA}"/>
              </a:ext>
            </a:extLst>
          </p:cNvPr>
          <p:cNvGrpSpPr/>
          <p:nvPr/>
        </p:nvGrpSpPr>
        <p:grpSpPr>
          <a:xfrm>
            <a:off x="-24138679" y="17621881"/>
            <a:ext cx="49284274" cy="49322378"/>
            <a:chOff x="-24138669" y="17621882"/>
            <a:chExt cx="49284274" cy="49322378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76BB855A-83DA-41E9-9C93-4CE087D6C8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24138669" y="17621882"/>
              <a:ext cx="49284274" cy="49322378"/>
              <a:chOff x="-21795843" y="7001882"/>
              <a:chExt cx="50253448" cy="50292301"/>
            </a:xfrm>
          </p:grpSpPr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3C9BE197-14F6-4F29-90EB-45739728E78E}"/>
                  </a:ext>
                </a:extLst>
              </p:cNvPr>
              <p:cNvGrpSpPr/>
              <p:nvPr/>
            </p:nvGrpSpPr>
            <p:grpSpPr>
              <a:xfrm rot="5400000">
                <a:off x="-21815270" y="7021309"/>
                <a:ext cx="50292301" cy="50253448"/>
                <a:chOff x="-1" y="-2"/>
                <a:chExt cx="4921462" cy="4917660"/>
              </a:xfrm>
            </p:grpSpPr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1FECF36B-9BCD-40F9-B1DA-93CC035DE43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-1" y="-2"/>
                  <a:ext cx="2514494" cy="2514494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7216" dirty="0"/>
                </a:p>
              </p:txBody>
            </p:sp>
            <p:sp>
              <p:nvSpPr>
                <p:cNvPr id="29" name="円弧 28">
                  <a:extLst>
                    <a:ext uri="{FF2B5EF4-FFF2-40B4-BE49-F238E27FC236}">
                      <a16:creationId xmlns:a16="http://schemas.microsoft.com/office/drawing/2014/main" id="{AA9536A1-B7CA-4C28-881B-934450AE35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00" y="104197"/>
                  <a:ext cx="4813461" cy="4813461"/>
                </a:xfrm>
                <a:prstGeom prst="arc">
                  <a:avLst>
                    <a:gd name="adj1" fmla="val 10798563"/>
                    <a:gd name="adj2" fmla="val 16198783"/>
                  </a:avLst>
                </a:prstGeom>
                <a:noFill/>
                <a:ln w="927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7216" dirty="0"/>
                </a:p>
              </p:txBody>
            </p:sp>
          </p:grpSp>
          <p:sp>
            <p:nvSpPr>
              <p:cNvPr id="74" name="円弧 73">
                <a:extLst>
                  <a:ext uri="{FF2B5EF4-FFF2-40B4-BE49-F238E27FC236}">
                    <a16:creationId xmlns:a16="http://schemas.microsoft.com/office/drawing/2014/main" id="{3EDD2C38-25F6-4665-AD67-3F726C1F3F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30388" y="31593390"/>
                <a:ext cx="2129060" cy="2129060"/>
              </a:xfrm>
              <a:prstGeom prst="arc">
                <a:avLst/>
              </a:prstGeom>
              <a:noFill/>
              <a:ln w="927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7216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E9E4D6E-8405-40FD-8250-7112DC3D55A2}"/>
                  </a:ext>
                </a:extLst>
              </p:cNvPr>
              <p:cNvSpPr/>
              <p:nvPr/>
            </p:nvSpPr>
            <p:spPr>
              <a:xfrm>
                <a:off x="14184918" y="31539035"/>
                <a:ext cx="2777787" cy="111111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51A07DC0-95A0-4967-B007-93F80126E6DC}"/>
                  </a:ext>
                </a:extLst>
              </p:cNvPr>
              <p:cNvSpPr/>
              <p:nvPr/>
            </p:nvSpPr>
            <p:spPr>
              <a:xfrm rot="21060000">
                <a:off x="14736676" y="31360417"/>
                <a:ext cx="2777787" cy="111111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1D67C2B8-BD1F-444D-8589-63519A25450A}"/>
                  </a:ext>
                </a:extLst>
              </p:cNvPr>
              <p:cNvSpPr/>
              <p:nvPr/>
            </p:nvSpPr>
            <p:spPr>
              <a:xfrm rot="2430194">
                <a:off x="15983101" y="20654203"/>
                <a:ext cx="3358757" cy="23886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7F180BDA-B779-434D-8414-DC3464D4133D}"/>
                  </a:ext>
                </a:extLst>
              </p:cNvPr>
              <p:cNvSpPr/>
              <p:nvPr/>
            </p:nvSpPr>
            <p:spPr>
              <a:xfrm rot="3173174">
                <a:off x="4303661" y="27183653"/>
                <a:ext cx="3358757" cy="23886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B065E8E0-8C6D-45B6-97E8-FBE1ACC93F35}"/>
                  </a:ext>
                </a:extLst>
              </p:cNvPr>
              <p:cNvSpPr/>
              <p:nvPr/>
            </p:nvSpPr>
            <p:spPr>
              <a:xfrm rot="5400000">
                <a:off x="2107643" y="19824818"/>
                <a:ext cx="2777787" cy="111111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EA887190-DAD6-4B70-9507-F986B07A8F57}"/>
                  </a:ext>
                </a:extLst>
              </p:cNvPr>
              <p:cNvSpPr/>
              <p:nvPr/>
            </p:nvSpPr>
            <p:spPr>
              <a:xfrm rot="16740000">
                <a:off x="2551824" y="19646200"/>
                <a:ext cx="2777787" cy="111111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2720E6D7-EC6C-4DCB-93E0-24961C3B8181}"/>
                </a:ext>
              </a:extLst>
            </p:cNvPr>
            <p:cNvGrpSpPr/>
            <p:nvPr/>
          </p:nvGrpSpPr>
          <p:grpSpPr>
            <a:xfrm>
              <a:off x="-54401" y="26413528"/>
              <a:ext cx="17249639" cy="16381026"/>
              <a:chOff x="-54401" y="26413528"/>
              <a:chExt cx="17249639" cy="16381026"/>
            </a:xfrm>
          </p:grpSpPr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23EE995-A9AE-465A-8C34-E83E28068066}"/>
                  </a:ext>
                </a:extLst>
              </p:cNvPr>
              <p:cNvSpPr/>
              <p:nvPr/>
            </p:nvSpPr>
            <p:spPr>
              <a:xfrm>
                <a:off x="-54401" y="26413528"/>
                <a:ext cx="4533891" cy="865766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正方形/長方形 131">
                <a:extLst>
                  <a:ext uri="{FF2B5EF4-FFF2-40B4-BE49-F238E27FC236}">
                    <a16:creationId xmlns:a16="http://schemas.microsoft.com/office/drawing/2014/main" id="{14EADCD0-E9E4-4FEF-ADC5-BD2FD73A8A76}"/>
                  </a:ext>
                </a:extLst>
              </p:cNvPr>
              <p:cNvSpPr/>
              <p:nvPr/>
            </p:nvSpPr>
            <p:spPr>
              <a:xfrm rot="5400000">
                <a:off x="10599459" y="36198775"/>
                <a:ext cx="4533891" cy="865766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9" name="円弧 18">
            <a:extLst>
              <a:ext uri="{FF2B5EF4-FFF2-40B4-BE49-F238E27FC236}">
                <a16:creationId xmlns:a16="http://schemas.microsoft.com/office/drawing/2014/main" id="{BBF35AF6-1692-4190-BEF3-8093630F5050}"/>
              </a:ext>
            </a:extLst>
          </p:cNvPr>
          <p:cNvSpPr>
            <a:spLocks noChangeAspect="1"/>
          </p:cNvSpPr>
          <p:nvPr/>
        </p:nvSpPr>
        <p:spPr>
          <a:xfrm rot="2846928">
            <a:off x="-10543030" y="30208917"/>
            <a:ext cx="23040000" cy="23040000"/>
          </a:xfrm>
          <a:prstGeom prst="arc">
            <a:avLst>
              <a:gd name="adj1" fmla="val 14973987"/>
              <a:gd name="adj2" fmla="val 17210567"/>
            </a:avLst>
          </a:prstGeom>
          <a:noFill/>
          <a:ln w="9271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7216" dirty="0"/>
          </a:p>
        </p:txBody>
      </p:sp>
    </p:spTree>
    <p:extLst>
      <p:ext uri="{BB962C8B-B14F-4D97-AF65-F5344CB8AC3E}">
        <p14:creationId xmlns:p14="http://schemas.microsoft.com/office/powerpoint/2010/main" val="137509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C2A9C44-71E4-4734-858D-EDBE81D59D4D}"/>
              </a:ext>
            </a:extLst>
          </p:cNvPr>
          <p:cNvGrpSpPr/>
          <p:nvPr/>
        </p:nvGrpSpPr>
        <p:grpSpPr>
          <a:xfrm>
            <a:off x="0" y="17603763"/>
            <a:ext cx="25199991" cy="25200000"/>
            <a:chOff x="-1" y="16541881"/>
            <a:chExt cx="25199991" cy="25200000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2EA4CFD5-DAD1-406E-8065-2353CB34918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0" y="16541881"/>
              <a:ext cx="25199990" cy="251999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8BDC0FE0-9467-4807-BD29-FF2C0BC3DF82}"/>
                </a:ext>
              </a:extLst>
            </p:cNvPr>
            <p:cNvSpPr/>
            <p:nvPr/>
          </p:nvSpPr>
          <p:spPr>
            <a:xfrm rot="10800000">
              <a:off x="23663042" y="16541881"/>
              <a:ext cx="936000" cy="25199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93272D1-51C5-4523-BF1D-F0057467AAE7}"/>
                </a:ext>
              </a:extLst>
            </p:cNvPr>
            <p:cNvSpPr/>
            <p:nvPr/>
          </p:nvSpPr>
          <p:spPr>
            <a:xfrm rot="10800000">
              <a:off x="612000" y="16541881"/>
              <a:ext cx="936000" cy="25199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11903666-2F0D-437A-A6D3-59D97D29AA74}"/>
                </a:ext>
              </a:extLst>
            </p:cNvPr>
            <p:cNvSpPr/>
            <p:nvPr/>
          </p:nvSpPr>
          <p:spPr>
            <a:xfrm rot="10800000">
              <a:off x="12129486" y="16550001"/>
              <a:ext cx="936000" cy="629999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D338C5F9-5349-4CF4-AB5A-DBEDAF4B3AFA}"/>
                </a:ext>
              </a:extLst>
            </p:cNvPr>
            <p:cNvSpPr/>
            <p:nvPr/>
          </p:nvSpPr>
          <p:spPr>
            <a:xfrm rot="10800000">
              <a:off x="12134486" y="16550001"/>
              <a:ext cx="936000" cy="9359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FC8432E0-A08E-4C92-B3D8-504D412FCF62}"/>
                </a:ext>
              </a:extLst>
            </p:cNvPr>
            <p:cNvSpPr/>
            <p:nvPr/>
          </p:nvSpPr>
          <p:spPr>
            <a:xfrm rot="10800000">
              <a:off x="12134486" y="16550001"/>
              <a:ext cx="936000" cy="32399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3D18C18E-296B-4AB3-840D-1C869C94E840}"/>
                </a:ext>
              </a:extLst>
            </p:cNvPr>
            <p:cNvSpPr/>
            <p:nvPr/>
          </p:nvSpPr>
          <p:spPr>
            <a:xfrm>
              <a:off x="12134496" y="35441883"/>
              <a:ext cx="936000" cy="629999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7819C2F-2B1C-4D17-8CA8-F849482B127C}"/>
                </a:ext>
              </a:extLst>
            </p:cNvPr>
            <p:cNvSpPr/>
            <p:nvPr/>
          </p:nvSpPr>
          <p:spPr>
            <a:xfrm>
              <a:off x="12129496" y="32381885"/>
              <a:ext cx="936000" cy="9359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332BACC-2CBF-4917-8815-1CB991592452}"/>
                </a:ext>
              </a:extLst>
            </p:cNvPr>
            <p:cNvSpPr/>
            <p:nvPr/>
          </p:nvSpPr>
          <p:spPr>
            <a:xfrm>
              <a:off x="12129496" y="38501882"/>
              <a:ext cx="936000" cy="32399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</p:grpSp>
    </p:spTree>
    <p:extLst>
      <p:ext uri="{BB962C8B-B14F-4D97-AF65-F5344CB8AC3E}">
        <p14:creationId xmlns:p14="http://schemas.microsoft.com/office/powerpoint/2010/main" val="5125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E673545-8A61-41CD-95A0-6DEC4E823ED3}"/>
              </a:ext>
            </a:extLst>
          </p:cNvPr>
          <p:cNvGrpSpPr/>
          <p:nvPr/>
        </p:nvGrpSpPr>
        <p:grpSpPr>
          <a:xfrm>
            <a:off x="0" y="17603759"/>
            <a:ext cx="25200000" cy="25200004"/>
            <a:chOff x="0" y="17603759"/>
            <a:chExt cx="25200000" cy="25200004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D9B45D3-572C-4D12-A471-14E405753F0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" y="17603755"/>
              <a:ext cx="25199992" cy="2520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17953C75-14B0-4338-A283-E24DE1EA94EC}"/>
                </a:ext>
              </a:extLst>
            </p:cNvPr>
            <p:cNvSpPr/>
            <p:nvPr/>
          </p:nvSpPr>
          <p:spPr>
            <a:xfrm rot="10800000">
              <a:off x="23663045" y="17603763"/>
              <a:ext cx="935999" cy="25199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B922AA9-23D4-4096-9783-5D1B2CA99BD0}"/>
                </a:ext>
              </a:extLst>
            </p:cNvPr>
            <p:cNvSpPr/>
            <p:nvPr/>
          </p:nvSpPr>
          <p:spPr>
            <a:xfrm rot="10800000">
              <a:off x="611994" y="17603763"/>
              <a:ext cx="935999" cy="25199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02B2C805-F4B7-4167-9930-70996566E6E8}"/>
                </a:ext>
              </a:extLst>
            </p:cNvPr>
            <p:cNvSpPr/>
            <p:nvPr/>
          </p:nvSpPr>
          <p:spPr>
            <a:xfrm rot="10800000">
              <a:off x="12129490" y="17611886"/>
              <a:ext cx="935999" cy="62999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9E225B7-7179-4A10-8652-E2B94B796C0C}"/>
                </a:ext>
              </a:extLst>
            </p:cNvPr>
            <p:cNvSpPr/>
            <p:nvPr/>
          </p:nvSpPr>
          <p:spPr>
            <a:xfrm rot="10800000">
              <a:off x="12134486" y="17611886"/>
              <a:ext cx="935999" cy="32400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C4CA979-83B6-49A8-BDBF-101D66D5AEE7}"/>
                </a:ext>
              </a:extLst>
            </p:cNvPr>
            <p:cNvSpPr/>
            <p:nvPr/>
          </p:nvSpPr>
          <p:spPr>
            <a:xfrm>
              <a:off x="12134495" y="36503769"/>
              <a:ext cx="935999" cy="62999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F150460-A9BC-4856-883D-1978D59475E0}"/>
                </a:ext>
              </a:extLst>
            </p:cNvPr>
            <p:cNvSpPr/>
            <p:nvPr/>
          </p:nvSpPr>
          <p:spPr>
            <a:xfrm>
              <a:off x="12129498" y="39563761"/>
              <a:ext cx="935999" cy="32400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FFF5AE25-7A47-4F79-A34D-0E1BA16B8BE6}"/>
                </a:ext>
              </a:extLst>
            </p:cNvPr>
            <p:cNvSpPr/>
            <p:nvPr/>
          </p:nvSpPr>
          <p:spPr>
            <a:xfrm>
              <a:off x="18710580" y="30063771"/>
              <a:ext cx="1790436" cy="31153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3E5180B7-871A-4C73-9C08-81E124532477}"/>
                </a:ext>
              </a:extLst>
            </p:cNvPr>
            <p:cNvSpPr/>
            <p:nvPr/>
          </p:nvSpPr>
          <p:spPr>
            <a:xfrm>
              <a:off x="19279926" y="32056631"/>
              <a:ext cx="1790436" cy="6230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D07C44F4-D247-4DBE-B188-C2ED01BBC499}"/>
                </a:ext>
              </a:extLst>
            </p:cNvPr>
            <p:cNvSpPr/>
            <p:nvPr/>
          </p:nvSpPr>
          <p:spPr>
            <a:xfrm>
              <a:off x="15078116" y="30063805"/>
              <a:ext cx="1790444" cy="311534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94833911-843F-4ACE-B6F9-74A5DB4E29FA}"/>
                </a:ext>
              </a:extLst>
            </p:cNvPr>
            <p:cNvSpPr/>
            <p:nvPr/>
          </p:nvSpPr>
          <p:spPr>
            <a:xfrm>
              <a:off x="15336412" y="32056631"/>
              <a:ext cx="1790444" cy="6230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2BA730D6-8FA4-4ECD-9791-E2D7BF4860DF}"/>
                </a:ext>
              </a:extLst>
            </p:cNvPr>
            <p:cNvSpPr/>
            <p:nvPr/>
          </p:nvSpPr>
          <p:spPr>
            <a:xfrm>
              <a:off x="7931833" y="30178616"/>
              <a:ext cx="1790436" cy="311534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AD5FA196-E5DF-4284-884B-AA5D6077B2B8}"/>
                </a:ext>
              </a:extLst>
            </p:cNvPr>
            <p:cNvSpPr/>
            <p:nvPr/>
          </p:nvSpPr>
          <p:spPr>
            <a:xfrm>
              <a:off x="11493048" y="30114866"/>
              <a:ext cx="1790436" cy="311534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0C035B59-321D-40CC-99D3-6B2AD2985626}"/>
                </a:ext>
              </a:extLst>
            </p:cNvPr>
            <p:cNvSpPr/>
            <p:nvPr/>
          </p:nvSpPr>
          <p:spPr>
            <a:xfrm>
              <a:off x="4298738" y="30178616"/>
              <a:ext cx="1790436" cy="311534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218DF6FB-ABFC-437A-87BF-09C6469BAFD5}"/>
                </a:ext>
              </a:extLst>
            </p:cNvPr>
            <p:cNvSpPr/>
            <p:nvPr/>
          </p:nvSpPr>
          <p:spPr>
            <a:xfrm>
              <a:off x="3809783" y="32056631"/>
              <a:ext cx="1790444" cy="6230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94A8A235-6326-4286-879F-7E5C6BAA36F0}"/>
                </a:ext>
              </a:extLst>
            </p:cNvPr>
            <p:cNvSpPr/>
            <p:nvPr/>
          </p:nvSpPr>
          <p:spPr>
            <a:xfrm>
              <a:off x="7753103" y="32056631"/>
              <a:ext cx="1790444" cy="6230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380DF614-0FC3-4728-BBC0-392AA577FB38}"/>
                </a:ext>
              </a:extLst>
            </p:cNvPr>
            <p:cNvSpPr/>
            <p:nvPr/>
          </p:nvSpPr>
          <p:spPr>
            <a:xfrm>
              <a:off x="11696424" y="32056631"/>
              <a:ext cx="1790444" cy="6230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406BA340-C7CF-4643-BA55-8D4C4AAE15C1}"/>
                </a:ext>
              </a:extLst>
            </p:cNvPr>
            <p:cNvSpPr/>
            <p:nvPr/>
          </p:nvSpPr>
          <p:spPr>
            <a:xfrm>
              <a:off x="12134511" y="20980206"/>
              <a:ext cx="935999" cy="9360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22D12B3A-A630-4698-9AC7-FDA19B313B27}"/>
                </a:ext>
              </a:extLst>
            </p:cNvPr>
            <p:cNvSpPr/>
            <p:nvPr/>
          </p:nvSpPr>
          <p:spPr>
            <a:xfrm>
              <a:off x="12082268" y="27203305"/>
              <a:ext cx="1029599" cy="32400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644E15B-F93D-4EDB-87EA-E338A9B6C795}"/>
                </a:ext>
              </a:extLst>
            </p:cNvPr>
            <p:cNvSpPr/>
            <p:nvPr/>
          </p:nvSpPr>
          <p:spPr>
            <a:xfrm rot="16200000">
              <a:off x="17896267" y="20830146"/>
              <a:ext cx="935999" cy="1074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</p:grpSp>
    </p:spTree>
    <p:extLst>
      <p:ext uri="{BB962C8B-B14F-4D97-AF65-F5344CB8AC3E}">
        <p14:creationId xmlns:p14="http://schemas.microsoft.com/office/powerpoint/2010/main" val="116571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A97A797-2E83-42F2-8A7B-32FEACBBFC4F}"/>
              </a:ext>
            </a:extLst>
          </p:cNvPr>
          <p:cNvGrpSpPr/>
          <p:nvPr/>
        </p:nvGrpSpPr>
        <p:grpSpPr>
          <a:xfrm>
            <a:off x="0" y="17603763"/>
            <a:ext cx="25200000" cy="25200000"/>
            <a:chOff x="0" y="17603763"/>
            <a:chExt cx="25200000" cy="2520000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79BC853-4BF9-4B12-A843-83BE5849615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" y="17603758"/>
              <a:ext cx="25199990" cy="2520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BA0778FA-B327-4191-A6FB-3F4B46E56E9F}"/>
                </a:ext>
              </a:extLst>
            </p:cNvPr>
            <p:cNvSpPr/>
            <p:nvPr/>
          </p:nvSpPr>
          <p:spPr>
            <a:xfrm rot="10800000">
              <a:off x="23663050" y="17603763"/>
              <a:ext cx="936000" cy="25199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59F3712E-4347-4C4F-AC48-0D4B3B4E83CB}"/>
                </a:ext>
              </a:extLst>
            </p:cNvPr>
            <p:cNvSpPr/>
            <p:nvPr/>
          </p:nvSpPr>
          <p:spPr>
            <a:xfrm rot="10800000">
              <a:off x="612000" y="17603763"/>
              <a:ext cx="936000" cy="25199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D0E3F499-0D95-4CBA-B512-C7E166B79719}"/>
                </a:ext>
              </a:extLst>
            </p:cNvPr>
            <p:cNvSpPr/>
            <p:nvPr/>
          </p:nvSpPr>
          <p:spPr>
            <a:xfrm rot="10800000">
              <a:off x="12129490" y="17611883"/>
              <a:ext cx="936000" cy="629999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D5F878FE-5D8F-4482-8B7C-337007970FAF}"/>
                </a:ext>
              </a:extLst>
            </p:cNvPr>
            <p:cNvSpPr/>
            <p:nvPr/>
          </p:nvSpPr>
          <p:spPr>
            <a:xfrm rot="10800000">
              <a:off x="12134490" y="17611883"/>
              <a:ext cx="936000" cy="32399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4CDCFFC-4982-46FC-95E9-ED6D6C152550}"/>
                </a:ext>
              </a:extLst>
            </p:cNvPr>
            <p:cNvSpPr/>
            <p:nvPr/>
          </p:nvSpPr>
          <p:spPr>
            <a:xfrm>
              <a:off x="12134500" y="36503765"/>
              <a:ext cx="936000" cy="629999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292B50EA-3780-4959-94A6-73C300F81B00}"/>
                </a:ext>
              </a:extLst>
            </p:cNvPr>
            <p:cNvSpPr/>
            <p:nvPr/>
          </p:nvSpPr>
          <p:spPr>
            <a:xfrm>
              <a:off x="12129500" y="39563764"/>
              <a:ext cx="936000" cy="32399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9F665FF8-C8F5-4AB0-AD0B-3901AC55FCE9}"/>
                </a:ext>
              </a:extLst>
            </p:cNvPr>
            <p:cNvSpPr/>
            <p:nvPr/>
          </p:nvSpPr>
          <p:spPr>
            <a:xfrm>
              <a:off x="18710858" y="26948405"/>
              <a:ext cx="1790440" cy="6230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4D611115-7A70-47B5-9574-B87F05928A0F}"/>
                </a:ext>
              </a:extLst>
            </p:cNvPr>
            <p:cNvSpPr/>
            <p:nvPr/>
          </p:nvSpPr>
          <p:spPr>
            <a:xfrm>
              <a:off x="18710858" y="30063738"/>
              <a:ext cx="1790440" cy="31153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F6F37613-10B8-469C-99B3-AA5709FC141F}"/>
                </a:ext>
              </a:extLst>
            </p:cNvPr>
            <p:cNvSpPr/>
            <p:nvPr/>
          </p:nvSpPr>
          <p:spPr>
            <a:xfrm>
              <a:off x="18700835" y="27041697"/>
              <a:ext cx="1790440" cy="6230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470E02-70C8-4DAE-8F49-464989ECAB23}"/>
                </a:ext>
              </a:extLst>
            </p:cNvPr>
            <p:cNvSpPr/>
            <p:nvPr/>
          </p:nvSpPr>
          <p:spPr>
            <a:xfrm>
              <a:off x="15077488" y="30063754"/>
              <a:ext cx="1790436" cy="31153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EDBA44A3-C712-4FCE-B6D1-18698BF27598}"/>
                </a:ext>
              </a:extLst>
            </p:cNvPr>
            <p:cNvSpPr/>
            <p:nvPr/>
          </p:nvSpPr>
          <p:spPr>
            <a:xfrm>
              <a:off x="7931812" y="30178624"/>
              <a:ext cx="1790436" cy="311534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FDD3905-3C73-4670-9325-BC32B208A017}"/>
                </a:ext>
              </a:extLst>
            </p:cNvPr>
            <p:cNvSpPr/>
            <p:nvPr/>
          </p:nvSpPr>
          <p:spPr>
            <a:xfrm>
              <a:off x="11493010" y="30114899"/>
              <a:ext cx="1790436" cy="311534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4C339CC3-DEAF-4FE3-841E-B4685BC9AD62}"/>
                </a:ext>
              </a:extLst>
            </p:cNvPr>
            <p:cNvSpPr/>
            <p:nvPr/>
          </p:nvSpPr>
          <p:spPr>
            <a:xfrm>
              <a:off x="4298548" y="30178683"/>
              <a:ext cx="1790436" cy="311534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E107E82D-7ED8-4244-A323-644DC526D367}"/>
                </a:ext>
              </a:extLst>
            </p:cNvPr>
            <p:cNvSpPr/>
            <p:nvPr/>
          </p:nvSpPr>
          <p:spPr>
            <a:xfrm>
              <a:off x="11681194" y="27041713"/>
              <a:ext cx="1790436" cy="6230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5C76854-78B0-439E-8DE3-868F1758A463}"/>
                </a:ext>
              </a:extLst>
            </p:cNvPr>
            <p:cNvSpPr/>
            <p:nvPr/>
          </p:nvSpPr>
          <p:spPr>
            <a:xfrm>
              <a:off x="4401217" y="27041713"/>
              <a:ext cx="1790436" cy="6230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5DF49018-2306-40B2-8A1A-DC89A7E40CD1}"/>
                </a:ext>
              </a:extLst>
            </p:cNvPr>
            <p:cNvSpPr/>
            <p:nvPr/>
          </p:nvSpPr>
          <p:spPr>
            <a:xfrm rot="10800000">
              <a:off x="12134515" y="19231891"/>
              <a:ext cx="935999" cy="60666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FC85DE09-3D80-435F-B013-F501ECCC3E82}"/>
                </a:ext>
              </a:extLst>
            </p:cNvPr>
            <p:cNvSpPr/>
            <p:nvPr/>
          </p:nvSpPr>
          <p:spPr>
            <a:xfrm>
              <a:off x="7931837" y="27041713"/>
              <a:ext cx="1790436" cy="6230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7934302C-BBC0-420A-8C46-9608BF76B932}"/>
                </a:ext>
              </a:extLst>
            </p:cNvPr>
            <p:cNvSpPr/>
            <p:nvPr/>
          </p:nvSpPr>
          <p:spPr>
            <a:xfrm rot="10800000">
              <a:off x="12134515" y="35117111"/>
              <a:ext cx="935999" cy="60666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0D55BBDE-4054-4E90-BEA5-86A07844E0FF}"/>
                </a:ext>
              </a:extLst>
            </p:cNvPr>
            <p:cNvSpPr/>
            <p:nvPr/>
          </p:nvSpPr>
          <p:spPr>
            <a:xfrm>
              <a:off x="15077488" y="27041713"/>
              <a:ext cx="1790436" cy="6230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8AD05F2-42D8-4EBF-AFCC-B215FB917802}"/>
                </a:ext>
              </a:extLst>
            </p:cNvPr>
            <p:cNvSpPr/>
            <p:nvPr/>
          </p:nvSpPr>
          <p:spPr>
            <a:xfrm rot="16200000">
              <a:off x="17844382" y="16175420"/>
              <a:ext cx="935999" cy="1074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053C5D3C-BBC9-4F89-87CB-569BC97F2822}"/>
                </a:ext>
              </a:extLst>
            </p:cNvPr>
            <p:cNvSpPr/>
            <p:nvPr/>
          </p:nvSpPr>
          <p:spPr>
            <a:xfrm rot="16200000">
              <a:off x="6288489" y="33392670"/>
              <a:ext cx="935999" cy="1074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</p:grpSp>
    </p:spTree>
    <p:extLst>
      <p:ext uri="{BB962C8B-B14F-4D97-AF65-F5344CB8AC3E}">
        <p14:creationId xmlns:p14="http://schemas.microsoft.com/office/powerpoint/2010/main" val="397393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8645130-2DE3-4A1F-A477-963BF08849B0}"/>
              </a:ext>
            </a:extLst>
          </p:cNvPr>
          <p:cNvGrpSpPr/>
          <p:nvPr/>
        </p:nvGrpSpPr>
        <p:grpSpPr>
          <a:xfrm>
            <a:off x="4" y="16541881"/>
            <a:ext cx="26244000" cy="27288001"/>
            <a:chOff x="4" y="16541881"/>
            <a:chExt cx="26244000" cy="27288001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95471097-BA2D-4482-9E4F-BB0164B2F67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8" y="17585881"/>
              <a:ext cx="25199992" cy="2520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A3A6E03-188F-4AFE-AC3F-165B3863462B}"/>
                </a:ext>
              </a:extLst>
            </p:cNvPr>
            <p:cNvSpPr/>
            <p:nvPr/>
          </p:nvSpPr>
          <p:spPr>
            <a:xfrm rot="10800000">
              <a:off x="611989" y="17585881"/>
              <a:ext cx="935990" cy="25199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D1225B03-E933-414E-B385-E57C477F3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56004" y="16541881"/>
              <a:ext cx="2088000" cy="2088000"/>
            </a:xfrm>
            <a:prstGeom prst="arc">
              <a:avLst>
                <a:gd name="adj1" fmla="val 5305046"/>
                <a:gd name="adj2" fmla="val 10976701"/>
              </a:avLst>
            </a:prstGeom>
            <a:noFill/>
            <a:ln w="927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8FE1C431-3542-4545-AE48-36B0C1247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56004" y="41741882"/>
              <a:ext cx="2088000" cy="2088000"/>
            </a:xfrm>
            <a:prstGeom prst="arc">
              <a:avLst>
                <a:gd name="adj1" fmla="val 10744797"/>
                <a:gd name="adj2" fmla="val 16274569"/>
              </a:avLst>
            </a:prstGeom>
            <a:noFill/>
            <a:ln w="927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80A5C80-7334-47E8-AB55-A7D21071B9D0}"/>
                </a:ext>
              </a:extLst>
            </p:cNvPr>
            <p:cNvSpPr/>
            <p:nvPr/>
          </p:nvSpPr>
          <p:spPr>
            <a:xfrm rot="16200000">
              <a:off x="14472009" y="27931257"/>
              <a:ext cx="935990" cy="46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68151358-92A1-4427-A365-075495A0E448}"/>
                </a:ext>
              </a:extLst>
            </p:cNvPr>
            <p:cNvSpPr/>
            <p:nvPr/>
          </p:nvSpPr>
          <p:spPr>
            <a:xfrm>
              <a:off x="12113608" y="25591257"/>
              <a:ext cx="935990" cy="9360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</p:grpSp>
    </p:spTree>
    <p:extLst>
      <p:ext uri="{BB962C8B-B14F-4D97-AF65-F5344CB8AC3E}">
        <p14:creationId xmlns:p14="http://schemas.microsoft.com/office/powerpoint/2010/main" val="287326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AA1B1B3-715A-425F-B71E-0B37F6B0B4A7}"/>
              </a:ext>
            </a:extLst>
          </p:cNvPr>
          <p:cNvGrpSpPr/>
          <p:nvPr/>
        </p:nvGrpSpPr>
        <p:grpSpPr>
          <a:xfrm>
            <a:off x="-1062394" y="16541881"/>
            <a:ext cx="27288002" cy="27288001"/>
            <a:chOff x="-1062394" y="16541881"/>
            <a:chExt cx="27288002" cy="27288001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95471097-BA2D-4482-9E4F-BB0164B2F67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-18393" y="17585882"/>
              <a:ext cx="25200000" cy="2520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63ACC87-F545-4A86-B912-55FC9B66AEAA}"/>
                </a:ext>
              </a:extLst>
            </p:cNvPr>
            <p:cNvSpPr/>
            <p:nvPr/>
          </p:nvSpPr>
          <p:spPr>
            <a:xfrm rot="16200000">
              <a:off x="12113608" y="25505306"/>
              <a:ext cx="935990" cy="9359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63ACC87-F545-4A86-B912-55FC9B66AEAA}"/>
                </a:ext>
              </a:extLst>
            </p:cNvPr>
            <p:cNvSpPr/>
            <p:nvPr/>
          </p:nvSpPr>
          <p:spPr>
            <a:xfrm>
              <a:off x="12113608" y="25591257"/>
              <a:ext cx="935990" cy="9360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A46BCFA4-CE11-40C0-8826-D826C1B4B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062394" y="16541881"/>
              <a:ext cx="2088000" cy="2088000"/>
            </a:xfrm>
            <a:prstGeom prst="arc">
              <a:avLst>
                <a:gd name="adj1" fmla="val 21486971"/>
                <a:gd name="adj2" fmla="val 5421027"/>
              </a:avLst>
            </a:prstGeom>
            <a:noFill/>
            <a:ln w="927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646148A1-C12A-468D-869A-7B6A520D7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37608" y="16541881"/>
              <a:ext cx="2088000" cy="2088000"/>
            </a:xfrm>
            <a:prstGeom prst="arc">
              <a:avLst>
                <a:gd name="adj1" fmla="val 5206539"/>
                <a:gd name="adj2" fmla="val 10956144"/>
              </a:avLst>
            </a:prstGeom>
            <a:noFill/>
            <a:ln w="927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B3C8D629-8BDB-4A5B-8481-08238DAD3F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062394" y="41741882"/>
              <a:ext cx="2088000" cy="2088000"/>
            </a:xfrm>
            <a:prstGeom prst="arc">
              <a:avLst>
                <a:gd name="adj1" fmla="val 16200000"/>
                <a:gd name="adj2" fmla="val 75653"/>
              </a:avLst>
            </a:prstGeom>
            <a:noFill/>
            <a:ln w="927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3F50896F-5BB6-4562-9858-221EE08A7E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34719" y="41741882"/>
              <a:ext cx="2088000" cy="2088000"/>
            </a:xfrm>
            <a:prstGeom prst="arc">
              <a:avLst>
                <a:gd name="adj1" fmla="val 10725856"/>
                <a:gd name="adj2" fmla="val 16325621"/>
              </a:avLst>
            </a:prstGeom>
            <a:noFill/>
            <a:ln w="927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7216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87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9866</TotalTime>
  <Words>1</Words>
  <Application>Microsoft Office PowerPoint</Application>
  <PresentationFormat>ユーザー設定</PresentationFormat>
  <Paragraphs>1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wata23</cp:lastModifiedBy>
  <cp:revision>336</cp:revision>
  <cp:lastPrinted>2018-03-20T05:53:24Z</cp:lastPrinted>
  <dcterms:created xsi:type="dcterms:W3CDTF">2016-02-18T11:54:50Z</dcterms:created>
  <dcterms:modified xsi:type="dcterms:W3CDTF">2018-05-14T03:09:30Z</dcterms:modified>
</cp:coreProperties>
</file>