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3"/>
    <p:restoredTop sz="93730"/>
  </p:normalViewPr>
  <p:slideViewPr>
    <p:cSldViewPr snapToGrid="0" snapToObjects="1" showGuides="1">
      <p:cViewPr varScale="1">
        <p:scale>
          <a:sx n="81" d="100"/>
          <a:sy n="81" d="100"/>
        </p:scale>
        <p:origin x="216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B4936-FA1D-0343-91EC-B17C18FBB919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936E-149F-574E-ABBF-5139C302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936E-149F-574E-ABBF-5139C30214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5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936E-149F-574E-ABBF-5139C30214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936E-149F-574E-ABBF-5139C30214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936E-149F-574E-ABBF-5139C30214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8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3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7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484B-9509-114B-955B-46D000A02B41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CE27-FD17-2A4B-8500-2EFCA2C71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8000"/>
                    </a14:imgEffect>
                    <a14:imgEffect>
                      <a14:brightnessContrast bright="18000" contrast="-10000"/>
                    </a14:imgEffect>
                  </a14:imgLayer>
                </a14:imgProps>
              </a:ext>
            </a:extLst>
          </a:blip>
          <a:srcRect l="49425" t="55402" r="5211" b="14023"/>
          <a:stretch/>
        </p:blipFill>
        <p:spPr>
          <a:xfrm rot="10800000">
            <a:off x="220716" y="333365"/>
            <a:ext cx="6889531" cy="6191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0991" y="383699"/>
            <a:ext cx="37657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i="1" dirty="0" smtClean="0">
                <a:latin typeface="Roboto Thin" charset="0"/>
                <a:ea typeface="Roboto Thin" charset="0"/>
                <a:cs typeface="Roboto Thin" charset="0"/>
              </a:rPr>
              <a:t>SEE YOUR DAY</a:t>
            </a:r>
            <a:endParaRPr lang="en-US" sz="4200" i="1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0991" y="1358842"/>
            <a:ext cx="46077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Description:</a:t>
            </a: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Main screen: 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See a visual of the day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B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rightness of the sun &lt;&gt; temperature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# of clouds in the sky &lt;&gt; cloud coverage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T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he wind direction and # of icons &lt;&gt; wind speed and wind bearing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The #of rain icons &lt;&gt; precipitation chance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4 representations of the ‘tree’ icon based on what season is it &lt;&gt; by date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8 representations of the human avatar wearing different clothes &lt;&gt; rain (yes, no) and temperature (summer, winter, fall, spring)</a:t>
            </a: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Detail screens: 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Click the bottom icons for details on temperature, cloud coverage, rain, and wind</a:t>
            </a:r>
          </a:p>
          <a:p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Interactivity: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Change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Change date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Click icons on the bottom for weather details</a:t>
            </a:r>
          </a:p>
          <a:p>
            <a:pPr marL="285750" indent="-285750">
              <a:buFont typeface="Arial" charset="0"/>
              <a:buChar char="•"/>
            </a:pPr>
            <a:endParaRPr lang="en-US" sz="1600" b="1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Data connections: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latin typeface="Roboto Light" charset="0"/>
                <a:ea typeface="Roboto Light" charset="0"/>
                <a:cs typeface="Roboto Light" charset="0"/>
              </a:rPr>
              <a:t>DarkSky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6735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8000"/>
                    </a14:imgEffect>
                    <a14:imgEffect>
                      <a14:brightnessContrast bright="18000" contrast="-10000"/>
                    </a14:imgEffect>
                  </a14:imgLayer>
                </a14:imgProps>
              </a:ext>
            </a:extLst>
          </a:blip>
          <a:srcRect l="23537" t="55636" r="53314" b="13789"/>
          <a:stretch/>
        </p:blipFill>
        <p:spPr>
          <a:xfrm rot="10800000">
            <a:off x="1781506" y="333365"/>
            <a:ext cx="3515712" cy="6191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0991" y="383699"/>
            <a:ext cx="2749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i="1" dirty="0" smtClean="0">
                <a:latin typeface="Roboto Thin" charset="0"/>
                <a:ea typeface="Roboto Thin" charset="0"/>
                <a:cs typeface="Roboto Thin" charset="0"/>
              </a:rPr>
              <a:t>HEAT MAP</a:t>
            </a:r>
            <a:endParaRPr lang="en-US" sz="4200" i="1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10991" y="1358842"/>
            <a:ext cx="46077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Description:</a:t>
            </a: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One screen: 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A heat map of the world created using either apparent temperature or a # using temperature + cloud coverage. Zoom in to see extremely localized data</a:t>
            </a: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Options I’m considering: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 Add in wind and rain data</a:t>
            </a:r>
          </a:p>
          <a:p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Interactivity: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Change date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Change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Zoom in to a specific location</a:t>
            </a:r>
          </a:p>
          <a:p>
            <a:pPr marL="285750" indent="-285750">
              <a:buFont typeface="Arial" charset="0"/>
              <a:buChar char="•"/>
            </a:pPr>
            <a:endParaRPr lang="en-US" sz="1600" b="1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Data connections: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Google Maps API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latin typeface="Roboto Light" charset="0"/>
                <a:ea typeface="Roboto Light" charset="0"/>
                <a:cs typeface="Roboto Light" charset="0"/>
              </a:rPr>
              <a:t>DarkSky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 API</a:t>
            </a:r>
            <a:endParaRPr lang="en-US" sz="16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2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8000"/>
                    </a14:imgEffect>
                    <a14:imgEffect>
                      <a14:brightnessContrast bright="18000" contrast="-10000"/>
                    </a14:imgEffect>
                  </a14:imgLayer>
                </a14:imgProps>
              </a:ext>
            </a:extLst>
          </a:blip>
          <a:srcRect l="49446" t="6975" r="5190" b="62450"/>
          <a:stretch/>
        </p:blipFill>
        <p:spPr>
          <a:xfrm rot="10800000">
            <a:off x="220716" y="333365"/>
            <a:ext cx="6889531" cy="6191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0991" y="383699"/>
            <a:ext cx="45608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i="1" dirty="0" smtClean="0">
                <a:latin typeface="Roboto Thin" charset="0"/>
                <a:ea typeface="Roboto Thin" charset="0"/>
                <a:cs typeface="Roboto Thin" charset="0"/>
              </a:rPr>
              <a:t>CIRCULAR VISUAL</a:t>
            </a:r>
            <a:endParaRPr lang="en-US" sz="4200" i="1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0991" y="1358842"/>
            <a:ext cx="46077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Description: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A circular representation of the weather data. Choose your time period and the data type (temp, wind, rain). Each visual is represented using a huge number in a center of a circle with temporal data wrapped around.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E.g. for the day, you see a specific temperature number at the chosen hour. For the week, you see a specific avg. temp number at the chosen day (with high, low data wrapped around)</a:t>
            </a:r>
          </a:p>
          <a:p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Interactivity: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Change data time period: day, week, year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Change data time period: hour within day, day within week, month within year</a:t>
            </a:r>
            <a:endParaRPr lang="en-US" sz="1600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Change data type: temperature, wind, rain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Click icons on the bottom for weather details</a:t>
            </a:r>
          </a:p>
          <a:p>
            <a:pPr marL="285750" indent="-285750">
              <a:buFont typeface="Arial" charset="0"/>
              <a:buChar char="•"/>
            </a:pPr>
            <a:endParaRPr lang="en-US" sz="1600" b="1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Data connections: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latin typeface="Roboto Light" charset="0"/>
                <a:ea typeface="Roboto Light" charset="0"/>
                <a:cs typeface="Roboto Light" charset="0"/>
              </a:rPr>
              <a:t>DarkSky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51265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0991" y="383699"/>
            <a:ext cx="46201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i="1" dirty="0" smtClean="0">
                <a:latin typeface="Roboto Thin" charset="0"/>
                <a:ea typeface="Roboto Thin" charset="0"/>
                <a:cs typeface="Roboto Thin" charset="0"/>
              </a:rPr>
              <a:t>SIMPLE WEATHER</a:t>
            </a:r>
            <a:endParaRPr lang="en-US" sz="4200" i="1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0991" y="1358842"/>
            <a:ext cx="46077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Description: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A simple representation of the weather data.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Main Screen: 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Only current temperature is shown as a number along with a short line describing wind, cloud coverage and rain conditions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Detail screen: See data for the week with high, low and apparent temperature or chance of perception </a:t>
            </a:r>
          </a:p>
          <a:p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Interactivity: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Change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Choose to see either temperature or precipitation for the week </a:t>
            </a:r>
            <a:endParaRPr lang="en-US" sz="1600" dirty="0" smtClean="0">
              <a:latin typeface="Roboto Light" charset="0"/>
              <a:ea typeface="Roboto Light" charset="0"/>
              <a:cs typeface="Roboto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600" b="1" dirty="0" smtClean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1600" b="1" dirty="0" smtClean="0">
                <a:latin typeface="Roboto Light" charset="0"/>
                <a:ea typeface="Roboto Light" charset="0"/>
                <a:cs typeface="Roboto Light" charset="0"/>
              </a:rPr>
              <a:t>Data connections: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latin typeface="Roboto Light" charset="0"/>
                <a:ea typeface="Roboto Light" charset="0"/>
                <a:cs typeface="Roboto Light" charset="0"/>
              </a:rPr>
              <a:t>DarkSky</a:t>
            </a:r>
            <a:r>
              <a:rPr lang="en-US" sz="1600" dirty="0" smtClean="0">
                <a:latin typeface="Roboto Light" charset="0"/>
                <a:ea typeface="Roboto Light" charset="0"/>
                <a:cs typeface="Roboto Light" charset="0"/>
              </a:rPr>
              <a:t> API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8000"/>
                    </a14:imgEffect>
                    <a14:imgEffect>
                      <a14:brightnessContrast bright="18000" contrast="-10000"/>
                    </a14:imgEffect>
                  </a14:imgLayer>
                </a14:imgProps>
              </a:ext>
            </a:extLst>
          </a:blip>
          <a:srcRect t="6273" r="53547" b="63447"/>
          <a:stretch/>
        </p:blipFill>
        <p:spPr>
          <a:xfrm rot="10800000">
            <a:off x="220714" y="333364"/>
            <a:ext cx="6890579" cy="59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6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413</Words>
  <Application>Microsoft Macintosh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Roboto Light</vt:lpstr>
      <vt:lpstr>Roboto Thin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2017-09-29T15:37:58Z</dcterms:created>
  <dcterms:modified xsi:type="dcterms:W3CDTF">2017-09-29T16:08:53Z</dcterms:modified>
</cp:coreProperties>
</file>