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33"/>
    <p:restoredTop sz="93702"/>
  </p:normalViewPr>
  <p:slideViewPr>
    <p:cSldViewPr snapToGrid="0" snapToObjects="1">
      <p:cViewPr varScale="1">
        <p:scale>
          <a:sx n="81" d="100"/>
          <a:sy n="81" d="100"/>
        </p:scale>
        <p:origin x="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634AA-EFCA-D242-9CE8-33E207477A1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D6F65-1138-5B4C-86BA-A27C5526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4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EC46-546F-AF46-868E-A9502601AA63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1224-310E-5E4C-8CE9-97E3D5B7C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EC46-546F-AF46-868E-A9502601AA63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1224-310E-5E4C-8CE9-97E3D5B7C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0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EC46-546F-AF46-868E-A9502601AA63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1224-310E-5E4C-8CE9-97E3D5B7C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7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EC46-546F-AF46-868E-A9502601AA63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1224-310E-5E4C-8CE9-97E3D5B7C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EC46-546F-AF46-868E-A9502601AA63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1224-310E-5E4C-8CE9-97E3D5B7C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5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EC46-546F-AF46-868E-A9502601AA63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1224-310E-5E4C-8CE9-97E3D5B7C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0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EC46-546F-AF46-868E-A9502601AA63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1224-310E-5E4C-8CE9-97E3D5B7C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7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EC46-546F-AF46-868E-A9502601AA63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1224-310E-5E4C-8CE9-97E3D5B7C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9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EC46-546F-AF46-868E-A9502601AA63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1224-310E-5E4C-8CE9-97E3D5B7C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EC46-546F-AF46-868E-A9502601AA63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1224-310E-5E4C-8CE9-97E3D5B7C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8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EC46-546F-AF46-868E-A9502601AA63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1224-310E-5E4C-8CE9-97E3D5B7C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4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8EC46-546F-AF46-868E-A9502601AA63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B1224-310E-5E4C-8CE9-97E3D5B7C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8916" y="312821"/>
            <a:ext cx="8701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latin typeface="Baskerville SemiBold" charset="0"/>
                <a:ea typeface="Baskerville SemiBold" charset="0"/>
                <a:cs typeface="Baskerville SemiBold" charset="0"/>
              </a:rPr>
              <a:t>How do you build a sense of community?</a:t>
            </a:r>
            <a:endParaRPr lang="en-US" sz="3600" b="1" i="1" dirty="0">
              <a:latin typeface="Baskerville SemiBold" charset="0"/>
              <a:ea typeface="Baskerville SemiBold" charset="0"/>
              <a:cs typeface="Baskerville SemiBol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916" y="1175084"/>
            <a:ext cx="8701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Helvetica Light" charset="0"/>
                <a:ea typeface="Helvetica Light" charset="0"/>
                <a:cs typeface="Helvetica Light" charset="0"/>
              </a:rPr>
              <a:t>Goal: </a:t>
            </a:r>
            <a:r>
              <a:rPr lang="en-US" sz="2400" dirty="0" smtClean="0">
                <a:latin typeface="Helvetica Light" charset="0"/>
                <a:ea typeface="Helvetica Light" charset="0"/>
                <a:cs typeface="Helvetica Light" charset="0"/>
              </a:rPr>
              <a:t>Use qualitative data visualization to allow community builders to develop an understanding of how they can build better, stronger communities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8916" y="2819399"/>
            <a:ext cx="87014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Helvetica Light" charset="0"/>
                <a:ea typeface="Helvetica Light" charset="0"/>
                <a:cs typeface="Helvetica Light" charset="0"/>
              </a:rPr>
              <a:t>Questions: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Helvetica Light" charset="0"/>
                <a:ea typeface="Helvetica Light" charset="0"/>
                <a:cs typeface="Helvetica Light" charset="0"/>
              </a:rPr>
              <a:t>What is being said in the interviews? (data)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Helvetica Light" charset="0"/>
                <a:ea typeface="Helvetica Light" charset="0"/>
                <a:cs typeface="Helvetica Light" charset="0"/>
              </a:rPr>
              <a:t>Who said it? Why? (context)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Helvetica Light" charset="0"/>
                <a:ea typeface="Helvetica Light" charset="0"/>
                <a:cs typeface="Helvetica Light" charset="0"/>
              </a:rPr>
              <a:t>What does it imply? (insight)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Helvetica Light" charset="0"/>
                <a:ea typeface="Helvetica Light" charset="0"/>
                <a:cs typeface="Helvetica Light" charset="0"/>
              </a:rPr>
              <a:t>What should I do now? (action)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Helvetica Light" charset="0"/>
                <a:ea typeface="Helvetica Light" charset="0"/>
                <a:cs typeface="Helvetica Light" charset="0"/>
              </a:rPr>
              <a:t>Why should I trust this data? (credibility)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Helvetica Light" charset="0"/>
                <a:ea typeface="Helvetica Light" charset="0"/>
                <a:cs typeface="Helvetica Light" charset="0"/>
              </a:rPr>
              <a:t>How do I add my point of view? (personalization)</a:t>
            </a:r>
          </a:p>
        </p:txBody>
      </p:sp>
      <p:sp>
        <p:nvSpPr>
          <p:cNvPr id="7" name="Rectangle 6"/>
          <p:cNvSpPr/>
          <p:nvPr/>
        </p:nvSpPr>
        <p:spPr>
          <a:xfrm>
            <a:off x="9050337" y="0"/>
            <a:ext cx="3141663" cy="6858000"/>
          </a:xfrm>
          <a:prstGeom prst="rect">
            <a:avLst/>
          </a:prstGeom>
          <a:pattFill prst="pct25">
            <a:fgClr>
              <a:srgbClr val="FFFF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7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3141663" cy="6858000"/>
          </a:xfrm>
          <a:prstGeom prst="rect">
            <a:avLst/>
          </a:prstGeom>
          <a:pattFill prst="pct25">
            <a:fgClr>
              <a:srgbClr val="FFFF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3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93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Baskerville SemiBold</vt:lpstr>
      <vt:lpstr>Calibri</vt:lpstr>
      <vt:lpstr>Calibri Light</vt:lpstr>
      <vt:lpstr>Helvetica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2017-11-17T15:29:24Z</dcterms:created>
  <dcterms:modified xsi:type="dcterms:W3CDTF">2017-11-17T15:36:00Z</dcterms:modified>
</cp:coreProperties>
</file>